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77" r:id="rId4"/>
    <p:sldId id="289" r:id="rId5"/>
    <p:sldId id="290" r:id="rId6"/>
    <p:sldId id="258" r:id="rId7"/>
    <p:sldId id="259" r:id="rId8"/>
    <p:sldId id="260" r:id="rId9"/>
    <p:sldId id="261" r:id="rId10"/>
    <p:sldId id="272" r:id="rId11"/>
    <p:sldId id="288" r:id="rId12"/>
    <p:sldId id="298" r:id="rId13"/>
    <p:sldId id="269" r:id="rId14"/>
    <p:sldId id="270" r:id="rId15"/>
    <p:sldId id="271" r:id="rId16"/>
    <p:sldId id="273" r:id="rId17"/>
    <p:sldId id="274" r:id="rId18"/>
    <p:sldId id="275" r:id="rId19"/>
    <p:sldId id="294" r:id="rId20"/>
    <p:sldId id="295" r:id="rId21"/>
    <p:sldId id="296" r:id="rId22"/>
    <p:sldId id="283" r:id="rId23"/>
    <p:sldId id="284" r:id="rId24"/>
    <p:sldId id="285" r:id="rId25"/>
    <p:sldId id="297" r:id="rId26"/>
    <p:sldId id="286" r:id="rId27"/>
    <p:sldId id="287" r:id="rId28"/>
    <p:sldId id="291" r:id="rId29"/>
    <p:sldId id="292" r:id="rId30"/>
    <p:sldId id="293" r:id="rId31"/>
    <p:sldId id="280" r:id="rId32"/>
    <p:sldId id="281" r:id="rId33"/>
    <p:sldId id="282" r:id="rId34"/>
    <p:sldId id="262" r:id="rId35"/>
    <p:sldId id="263" r:id="rId36"/>
    <p:sldId id="264" r:id="rId37"/>
    <p:sldId id="276" r:id="rId38"/>
    <p:sldId id="265" r:id="rId39"/>
    <p:sldId id="268" r:id="rId40"/>
    <p:sldId id="278" r:id="rId41"/>
    <p:sldId id="279"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5" d="100"/>
          <a:sy n="65" d="100"/>
        </p:scale>
        <p:origin x="-108" y="-49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1405DF89-CB6B-2F44-8B8E-414BBB270158}" type="datetimeFigureOut">
              <a:rPr lang="en-US" smtClean="0"/>
              <a:pPr/>
              <a:t>9/16/2015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A62EF337-CFD6-FB4F-8AD2-3E3A43E43D5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05DF89-CB6B-2F44-8B8E-414BBB270158}" type="datetimeFigureOut">
              <a:rPr lang="en-US" smtClean="0"/>
              <a:pPr/>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EF337-CFD6-FB4F-8AD2-3E3A43E43D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05DF89-CB6B-2F44-8B8E-414BBB270158}" type="datetimeFigureOut">
              <a:rPr lang="en-US" smtClean="0"/>
              <a:pPr/>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EF337-CFD6-FB4F-8AD2-3E3A43E43D5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405DF89-CB6B-2F44-8B8E-414BBB270158}" type="datetimeFigureOut">
              <a:rPr lang="en-US" smtClean="0"/>
              <a:pPr/>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EF337-CFD6-FB4F-8AD2-3E3A43E43D5C}"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405DF89-CB6B-2F44-8B8E-414BBB270158}" type="datetimeFigureOut">
              <a:rPr lang="en-US" smtClean="0"/>
              <a:pPr/>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EF337-CFD6-FB4F-8AD2-3E3A43E43D5C}"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405DF89-CB6B-2F44-8B8E-414BBB270158}" type="datetimeFigureOut">
              <a:rPr lang="en-US" smtClean="0"/>
              <a:pPr/>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EF337-CFD6-FB4F-8AD2-3E3A43E43D5C}"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405DF89-CB6B-2F44-8B8E-414BBB270158}" type="datetimeFigureOut">
              <a:rPr lang="en-US" smtClean="0"/>
              <a:pPr/>
              <a:t>9/16/2015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2EF337-CFD6-FB4F-8AD2-3E3A43E43D5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405DF89-CB6B-2F44-8B8E-414BBB270158}" type="datetimeFigureOut">
              <a:rPr lang="en-US" smtClean="0"/>
              <a:pPr/>
              <a:t>9/16/2015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2EF337-CFD6-FB4F-8AD2-3E3A43E43D5C}"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5DF89-CB6B-2F44-8B8E-414BBB270158}" type="datetimeFigureOut">
              <a:rPr lang="en-US" smtClean="0"/>
              <a:pPr/>
              <a:t>9/16/2015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2EF337-CFD6-FB4F-8AD2-3E3A43E43D5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405DF89-CB6B-2F44-8B8E-414BBB270158}" type="datetimeFigureOut">
              <a:rPr lang="en-US" smtClean="0"/>
              <a:pPr/>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EF337-CFD6-FB4F-8AD2-3E3A43E43D5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1405DF89-CB6B-2F44-8B8E-414BBB270158}" type="datetimeFigureOut">
              <a:rPr lang="en-US" smtClean="0"/>
              <a:pPr/>
              <a:t>9/16/2015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A62EF337-CFD6-FB4F-8AD2-3E3A43E43D5C}"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1405DF89-CB6B-2F44-8B8E-414BBB270158}" type="datetimeFigureOut">
              <a:rPr lang="en-US" smtClean="0"/>
              <a:pPr/>
              <a:t>9/16/2015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A62EF337-CFD6-FB4F-8AD2-3E3A43E43D5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DIFINO:Laboratory%20Skills%20Guided%20Notes.docx!OLE_LINK1"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Laboratory Skills and Scientific Inquiry and Skills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Tool used to sort, name and/or classify a particular organism</a:t>
            </a:r>
          </a:p>
          <a:p>
            <a:pPr lvl="1"/>
            <a:r>
              <a:rPr lang="en-US" dirty="0" smtClean="0"/>
              <a:t>Series of steps that typically have two steps that either identify an organism or leads to another set of steps that can. </a:t>
            </a:r>
          </a:p>
          <a:p>
            <a:pPr lvl="1"/>
            <a:r>
              <a:rPr lang="en-US" dirty="0" smtClean="0"/>
              <a:t>The key must separate organisms into groups to work properly</a:t>
            </a:r>
            <a:endParaRPr lang="en-US" dirty="0"/>
          </a:p>
        </p:txBody>
      </p:sp>
      <p:sp>
        <p:nvSpPr>
          <p:cNvPr id="3" name="Title 2"/>
          <p:cNvSpPr>
            <a:spLocks noGrp="1"/>
          </p:cNvSpPr>
          <p:nvPr>
            <p:ph type="title"/>
          </p:nvPr>
        </p:nvSpPr>
        <p:spPr/>
        <p:txBody>
          <a:bodyPr/>
          <a:lstStyle/>
          <a:p>
            <a:r>
              <a:rPr lang="en-US" dirty="0" smtClean="0"/>
              <a:t>Dichotomous Keys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81328"/>
            <a:ext cx="9144000" cy="4525963"/>
          </a:xfrm>
        </p:spPr>
        <p:txBody>
          <a:bodyPr>
            <a:normAutofit fontScale="85000" lnSpcReduction="10000"/>
          </a:bodyPr>
          <a:lstStyle/>
          <a:p>
            <a:r>
              <a:rPr lang="en-US" dirty="0" smtClean="0"/>
              <a:t>1A. Organism is prokaryotic-------Kingdom </a:t>
            </a:r>
            <a:r>
              <a:rPr lang="en-US" dirty="0" err="1" smtClean="0"/>
              <a:t>Monera</a:t>
            </a:r>
            <a:endParaRPr lang="en-US" dirty="0" smtClean="0"/>
          </a:p>
          <a:p>
            <a:r>
              <a:rPr lang="en-US" dirty="0" smtClean="0"/>
              <a:t>1B. Organism is eukaryotic-------go to 2</a:t>
            </a:r>
          </a:p>
          <a:p>
            <a:endParaRPr lang="en-US" dirty="0" smtClean="0"/>
          </a:p>
          <a:p>
            <a:r>
              <a:rPr lang="en-US" dirty="0" smtClean="0"/>
              <a:t>2A. Organism is unicellular or colonial----kingdom </a:t>
            </a:r>
            <a:r>
              <a:rPr lang="en-US" dirty="0" err="1" smtClean="0"/>
              <a:t>Protista</a:t>
            </a:r>
            <a:endParaRPr lang="en-US" dirty="0" smtClean="0"/>
          </a:p>
          <a:p>
            <a:r>
              <a:rPr lang="en-US" dirty="0" smtClean="0"/>
              <a:t>2B. Organism is multicellular-------go to 3</a:t>
            </a:r>
          </a:p>
          <a:p>
            <a:endParaRPr lang="en-US" dirty="0" smtClean="0"/>
          </a:p>
          <a:p>
            <a:r>
              <a:rPr lang="en-US" dirty="0" smtClean="0"/>
              <a:t>3A. Organism is autotrophic-----Kingdom </a:t>
            </a:r>
            <a:r>
              <a:rPr lang="en-US" dirty="0" err="1" smtClean="0"/>
              <a:t>Plantae</a:t>
            </a:r>
            <a:endParaRPr lang="en-US" dirty="0" smtClean="0"/>
          </a:p>
          <a:p>
            <a:r>
              <a:rPr lang="en-US" dirty="0" smtClean="0"/>
              <a:t>3B. Organism is heterotrophic-------go to 4</a:t>
            </a:r>
          </a:p>
          <a:p>
            <a:endParaRPr lang="en-US" dirty="0" smtClean="0"/>
          </a:p>
          <a:p>
            <a:r>
              <a:rPr lang="en-US" dirty="0" smtClean="0"/>
              <a:t>4A. Organism absorbs nutrients-------Kingdom Fungi</a:t>
            </a:r>
          </a:p>
          <a:p>
            <a:r>
              <a:rPr lang="en-US" dirty="0" smtClean="0"/>
              <a:t>4B. Organism ingest nutrients -------Kingdom </a:t>
            </a:r>
            <a:r>
              <a:rPr lang="en-US" dirty="0" err="1" smtClean="0"/>
              <a:t>Animalia</a:t>
            </a:r>
            <a:endParaRPr lang="en-US" dirty="0"/>
          </a:p>
        </p:txBody>
      </p:sp>
      <p:sp>
        <p:nvSpPr>
          <p:cNvPr id="3" name="Title 2"/>
          <p:cNvSpPr>
            <a:spLocks noGrp="1"/>
          </p:cNvSpPr>
          <p:nvPr>
            <p:ph type="title"/>
          </p:nvPr>
        </p:nvSpPr>
        <p:spPr/>
        <p:txBody>
          <a:bodyPr/>
          <a:lstStyle/>
          <a:p>
            <a:r>
              <a:rPr lang="en-US" dirty="0" smtClean="0"/>
              <a:t>Dichotomous key</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Create your own Dichotomous Key</a:t>
            </a:r>
            <a:endParaRPr lang="en-US" dirty="0"/>
          </a:p>
        </p:txBody>
      </p:sp>
      <p:grpSp>
        <p:nvGrpSpPr>
          <p:cNvPr id="71682" name="Group 2"/>
          <p:cNvGrpSpPr>
            <a:grpSpLocks/>
          </p:cNvGrpSpPr>
          <p:nvPr/>
        </p:nvGrpSpPr>
        <p:grpSpPr bwMode="auto">
          <a:xfrm>
            <a:off x="-3200" y="2053065"/>
            <a:ext cx="9147200" cy="609814"/>
            <a:chOff x="1080" y="8910"/>
            <a:chExt cx="10800" cy="720"/>
          </a:xfrm>
        </p:grpSpPr>
        <p:sp>
          <p:nvSpPr>
            <p:cNvPr id="71683" name="Rectangle 3"/>
            <p:cNvSpPr>
              <a:spLocks noChangeArrowheads="1"/>
            </p:cNvSpPr>
            <p:nvPr/>
          </p:nvSpPr>
          <p:spPr bwMode="auto">
            <a:xfrm>
              <a:off x="1080" y="8910"/>
              <a:ext cx="690" cy="690"/>
            </a:xfrm>
            <a:prstGeom prst="rect">
              <a:avLst/>
            </a:prstGeom>
            <a:gradFill rotWithShape="0">
              <a:gsLst>
                <a:gs pos="0">
                  <a:srgbClr val="9BC1FF"/>
                </a:gs>
                <a:gs pos="100000">
                  <a:srgbClr val="3F80CD"/>
                </a:gs>
              </a:gsLst>
              <a:lin ang="5400000"/>
            </a:gradFill>
            <a:ln w="19050">
              <a:solidFill>
                <a:srgbClr val="4A7EBB"/>
              </a:solidFill>
              <a:miter lim="800000"/>
              <a:headEnd/>
              <a:tailEnd/>
            </a:ln>
            <a:effectLst>
              <a:outerShdw dist="25400" dir="5400000" algn="ctr" rotWithShape="0">
                <a:srgbClr val="80808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71684" name="Rectangle 4"/>
            <p:cNvSpPr>
              <a:spLocks noChangeArrowheads="1"/>
            </p:cNvSpPr>
            <p:nvPr/>
          </p:nvSpPr>
          <p:spPr bwMode="auto">
            <a:xfrm>
              <a:off x="2190" y="8910"/>
              <a:ext cx="1410" cy="690"/>
            </a:xfrm>
            <a:prstGeom prst="rect">
              <a:avLst/>
            </a:prstGeom>
            <a:gradFill rotWithShape="0">
              <a:gsLst>
                <a:gs pos="0">
                  <a:srgbClr val="9BC1FF"/>
                </a:gs>
                <a:gs pos="100000">
                  <a:srgbClr val="3F80CD"/>
                </a:gs>
              </a:gsLst>
              <a:lin ang="5400000"/>
            </a:gradFill>
            <a:ln w="19050">
              <a:solidFill>
                <a:srgbClr val="4A7EBB"/>
              </a:solidFill>
              <a:miter lim="800000"/>
              <a:headEnd/>
              <a:tailEnd/>
            </a:ln>
            <a:effectLst>
              <a:outerShdw dist="25400" dir="5400000" algn="ctr" rotWithShape="0">
                <a:srgbClr val="80808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71685" name="Oval 5"/>
            <p:cNvSpPr>
              <a:spLocks noChangeArrowheads="1"/>
            </p:cNvSpPr>
            <p:nvPr/>
          </p:nvSpPr>
          <p:spPr bwMode="auto">
            <a:xfrm>
              <a:off x="3960" y="8910"/>
              <a:ext cx="720" cy="720"/>
            </a:xfrm>
            <a:prstGeom prst="ellipse">
              <a:avLst/>
            </a:prstGeom>
            <a:gradFill rotWithShape="0">
              <a:gsLst>
                <a:gs pos="0">
                  <a:srgbClr val="9BC1FF"/>
                </a:gs>
                <a:gs pos="100000">
                  <a:srgbClr val="3F80CD"/>
                </a:gs>
              </a:gsLst>
              <a:lin ang="5400000"/>
            </a:gradFill>
            <a:ln w="19050">
              <a:solidFill>
                <a:srgbClr val="4A7EBB"/>
              </a:solidFill>
              <a:round/>
              <a:headEnd/>
              <a:tailEnd/>
            </a:ln>
            <a:effectLst>
              <a:outerShdw dist="25400" dir="5400000" algn="ctr" rotWithShape="0">
                <a:srgbClr val="80808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71686" name="Oval 6"/>
            <p:cNvSpPr>
              <a:spLocks noChangeArrowheads="1"/>
            </p:cNvSpPr>
            <p:nvPr/>
          </p:nvSpPr>
          <p:spPr bwMode="auto">
            <a:xfrm>
              <a:off x="5040" y="8910"/>
              <a:ext cx="1440" cy="720"/>
            </a:xfrm>
            <a:prstGeom prst="ellipse">
              <a:avLst/>
            </a:prstGeom>
            <a:gradFill rotWithShape="0">
              <a:gsLst>
                <a:gs pos="0">
                  <a:srgbClr val="9BC1FF"/>
                </a:gs>
                <a:gs pos="100000">
                  <a:srgbClr val="3F80CD"/>
                </a:gs>
              </a:gsLst>
              <a:lin ang="5400000"/>
            </a:gradFill>
            <a:ln w="19050">
              <a:solidFill>
                <a:srgbClr val="4A7EBB"/>
              </a:solidFill>
              <a:round/>
              <a:headEnd/>
              <a:tailEnd/>
            </a:ln>
            <a:effectLst>
              <a:outerShdw dist="25400" dir="5400000" algn="ctr" rotWithShape="0">
                <a:srgbClr val="80808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71687" name="AutoShape 7"/>
            <p:cNvSpPr>
              <a:spLocks noChangeArrowheads="1"/>
            </p:cNvSpPr>
            <p:nvPr/>
          </p:nvSpPr>
          <p:spPr bwMode="auto">
            <a:xfrm>
              <a:off x="6840" y="8910"/>
              <a:ext cx="1080" cy="720"/>
            </a:xfrm>
            <a:prstGeom prst="hexagon">
              <a:avLst>
                <a:gd name="adj" fmla="val 37500"/>
                <a:gd name="vf" fmla="val 115470"/>
              </a:avLst>
            </a:prstGeom>
            <a:gradFill rotWithShape="0">
              <a:gsLst>
                <a:gs pos="0">
                  <a:srgbClr val="9BC1FF"/>
                </a:gs>
                <a:gs pos="100000">
                  <a:srgbClr val="3F80CD"/>
                </a:gs>
              </a:gsLst>
              <a:lin ang="5400000"/>
            </a:gradFill>
            <a:ln w="19050">
              <a:solidFill>
                <a:srgbClr val="4A7EBB"/>
              </a:solidFill>
              <a:miter lim="800000"/>
              <a:headEnd/>
              <a:tailEnd/>
            </a:ln>
            <a:effectLst>
              <a:outerShdw dist="25400" dir="5400000" algn="ctr" rotWithShape="0">
                <a:srgbClr val="80808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71688" name="AutoShape 8"/>
            <p:cNvSpPr>
              <a:spLocks noChangeArrowheads="1"/>
            </p:cNvSpPr>
            <p:nvPr/>
          </p:nvSpPr>
          <p:spPr bwMode="auto">
            <a:xfrm>
              <a:off x="8280" y="8910"/>
              <a:ext cx="720" cy="720"/>
            </a:xfrm>
            <a:prstGeom prst="pentagon">
              <a:avLst/>
            </a:prstGeom>
            <a:gradFill rotWithShape="0">
              <a:gsLst>
                <a:gs pos="0">
                  <a:srgbClr val="9BC1FF"/>
                </a:gs>
                <a:gs pos="100000">
                  <a:srgbClr val="3F80CD"/>
                </a:gs>
              </a:gsLst>
              <a:lin ang="5400000"/>
            </a:gradFill>
            <a:ln w="19050">
              <a:solidFill>
                <a:srgbClr val="4A7EBB"/>
              </a:solidFill>
              <a:miter lim="800000"/>
              <a:headEnd/>
              <a:tailEnd/>
            </a:ln>
            <a:effectLst>
              <a:outerShdw dist="25400" dir="5400000" algn="ctr" rotWithShape="0">
                <a:srgbClr val="80808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71689" name="AutoShape 9"/>
            <p:cNvSpPr>
              <a:spLocks noChangeArrowheads="1"/>
            </p:cNvSpPr>
            <p:nvPr/>
          </p:nvSpPr>
          <p:spPr bwMode="auto">
            <a:xfrm>
              <a:off x="9360" y="8910"/>
              <a:ext cx="1080" cy="72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rgbClr val="9BC1FF"/>
                </a:gs>
                <a:gs pos="100000">
                  <a:srgbClr val="3F80CD"/>
                </a:gs>
              </a:gsLst>
              <a:lin ang="5400000"/>
            </a:gradFill>
            <a:ln w="19050">
              <a:solidFill>
                <a:srgbClr val="4A7EBB"/>
              </a:solidFill>
              <a:miter lim="800000"/>
              <a:headEnd/>
              <a:tailEnd/>
            </a:ln>
            <a:effectLst>
              <a:outerShdw dist="25400" dir="5400000" algn="ctr" rotWithShape="0">
                <a:srgbClr val="808080">
                  <a:alpha val="35001"/>
                </a:srgbClr>
              </a:outerShdw>
            </a:effectLst>
          </p:spPr>
          <p:txBody>
            <a:bodyPr vert="horz" wrap="square" lIns="91440" tIns="91440" rIns="91440" bIns="91440" numCol="1" anchor="t" anchorCtr="0" compatLnSpc="1">
              <a:prstTxWarp prst="textNoShape">
                <a:avLst/>
              </a:prstTxWarp>
            </a:bodyPr>
            <a:lstStyle/>
            <a:p>
              <a:endParaRPr lang="en-US"/>
            </a:p>
          </p:txBody>
        </p:sp>
        <p:sp>
          <p:nvSpPr>
            <p:cNvPr id="71690" name="AutoShape 10"/>
            <p:cNvSpPr>
              <a:spLocks noChangeArrowheads="1"/>
            </p:cNvSpPr>
            <p:nvPr/>
          </p:nvSpPr>
          <p:spPr bwMode="auto">
            <a:xfrm>
              <a:off x="10800" y="8910"/>
              <a:ext cx="1080" cy="720"/>
            </a:xfrm>
            <a:prstGeom prst="rtTriangle">
              <a:avLst/>
            </a:prstGeom>
            <a:gradFill rotWithShape="0">
              <a:gsLst>
                <a:gs pos="0">
                  <a:srgbClr val="9BC1FF"/>
                </a:gs>
                <a:gs pos="100000">
                  <a:srgbClr val="3F80CD"/>
                </a:gs>
              </a:gsLst>
              <a:lin ang="5400000"/>
            </a:gradFill>
            <a:ln w="19050">
              <a:solidFill>
                <a:srgbClr val="4A7EBB"/>
              </a:solidFill>
              <a:miter lim="800000"/>
              <a:headEnd/>
              <a:tailEnd/>
            </a:ln>
            <a:effectLst>
              <a:outerShdw dist="25400" dir="5400000" algn="ctr" rotWithShape="0">
                <a:srgbClr val="808080">
                  <a:alpha val="35001"/>
                </a:srgbClr>
              </a:outerShdw>
            </a:effectLst>
          </p:spPr>
          <p:txBody>
            <a:bodyPr vert="horz" wrap="square" lIns="91440" tIns="91440" rIns="91440" bIns="91440" numCol="1" anchor="t" anchorCtr="0" compatLnSpc="1">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417638"/>
            <a:ext cx="6273800" cy="4525963"/>
          </a:xfrm>
        </p:spPr>
        <p:txBody>
          <a:bodyPr>
            <a:normAutofit lnSpcReduction="10000"/>
          </a:bodyPr>
          <a:lstStyle/>
          <a:p>
            <a:r>
              <a:rPr lang="en-US" dirty="0" smtClean="0"/>
              <a:t>Gel electrophoresis</a:t>
            </a:r>
          </a:p>
          <a:p>
            <a:pPr lvl="1"/>
            <a:r>
              <a:rPr lang="en-US" dirty="0" smtClean="0"/>
              <a:t>Allows molecules to be separated based on size</a:t>
            </a:r>
          </a:p>
          <a:p>
            <a:pPr lvl="2"/>
            <a:r>
              <a:rPr lang="en-US" dirty="0" smtClean="0"/>
              <a:t>DNA and Proteins</a:t>
            </a:r>
          </a:p>
          <a:p>
            <a:pPr lvl="1"/>
            <a:r>
              <a:rPr lang="en-US" dirty="0" smtClean="0"/>
              <a:t>Separation based on charge</a:t>
            </a:r>
          </a:p>
          <a:p>
            <a:pPr lvl="1"/>
            <a:r>
              <a:rPr lang="en-US" dirty="0" smtClean="0"/>
              <a:t>Wells are made in a gel, the sample is placed in the wells</a:t>
            </a:r>
          </a:p>
          <a:p>
            <a:pPr lvl="1"/>
            <a:r>
              <a:rPr lang="en-US" dirty="0" smtClean="0"/>
              <a:t>The gel is placed between positive and negative charges</a:t>
            </a:r>
          </a:p>
          <a:p>
            <a:pPr lvl="2"/>
            <a:r>
              <a:rPr lang="en-US" dirty="0" smtClean="0"/>
              <a:t>Move toward opposite charges</a:t>
            </a:r>
          </a:p>
          <a:p>
            <a:pPr lvl="2"/>
            <a:r>
              <a:rPr lang="en-US" dirty="0" smtClean="0"/>
              <a:t>Smaller move farther</a:t>
            </a:r>
          </a:p>
          <a:p>
            <a:pPr lvl="1"/>
            <a:r>
              <a:rPr lang="en-US" dirty="0" smtClean="0"/>
              <a:t>Can compare results to find similar organisms</a:t>
            </a:r>
            <a:endParaRPr lang="en-US" dirty="0"/>
          </a:p>
        </p:txBody>
      </p:sp>
      <p:sp>
        <p:nvSpPr>
          <p:cNvPr id="3" name="Title 2"/>
          <p:cNvSpPr>
            <a:spLocks noGrp="1"/>
          </p:cNvSpPr>
          <p:nvPr>
            <p:ph type="title"/>
          </p:nvPr>
        </p:nvSpPr>
        <p:spPr/>
        <p:txBody>
          <a:bodyPr/>
          <a:lstStyle/>
          <a:p>
            <a:r>
              <a:rPr lang="en-US" dirty="0" smtClean="0"/>
              <a:t>Electrophoresis</a:t>
            </a:r>
            <a:endParaRPr lang="en-US" dirty="0"/>
          </a:p>
        </p:txBody>
      </p:sp>
      <p:pic>
        <p:nvPicPr>
          <p:cNvPr id="4" name="Picture 3"/>
          <p:cNvPicPr>
            <a:picLocks noChangeAspect="1"/>
          </p:cNvPicPr>
          <p:nvPr/>
        </p:nvPicPr>
        <p:blipFill>
          <a:blip r:embed="rId2"/>
          <a:stretch>
            <a:fillRect/>
          </a:stretch>
        </p:blipFill>
        <p:spPr>
          <a:xfrm>
            <a:off x="6088113" y="1663630"/>
            <a:ext cx="3055887" cy="3541921"/>
          </a:xfrm>
          <a:prstGeom prst="rect">
            <a:avLst/>
          </a:prstGeom>
        </p:spPr>
      </p:pic>
      <p:sp>
        <p:nvSpPr>
          <p:cNvPr id="5" name="SMARTInkShape-72"/>
          <p:cNvSpPr/>
          <p:nvPr/>
        </p:nvSpPr>
        <p:spPr>
          <a:xfrm>
            <a:off x="411480" y="1120233"/>
            <a:ext cx="2103121" cy="106588"/>
          </a:xfrm>
          <a:custGeom>
            <a:avLst/>
            <a:gdLst/>
            <a:ahLst/>
            <a:cxnLst/>
            <a:rect l="0" t="0" r="0" b="0"/>
            <a:pathLst>
              <a:path w="2103121" h="106588">
                <a:moveTo>
                  <a:pt x="0" y="76106"/>
                </a:moveTo>
                <a:lnTo>
                  <a:pt x="12166" y="70870"/>
                </a:lnTo>
                <a:lnTo>
                  <a:pt x="43914" y="64755"/>
                </a:lnTo>
                <a:lnTo>
                  <a:pt x="72090" y="62019"/>
                </a:lnTo>
                <a:lnTo>
                  <a:pt x="105932" y="57163"/>
                </a:lnTo>
                <a:lnTo>
                  <a:pt x="142771" y="54407"/>
                </a:lnTo>
                <a:lnTo>
                  <a:pt x="180497" y="49545"/>
                </a:lnTo>
                <a:lnTo>
                  <a:pt x="210325" y="45110"/>
                </a:lnTo>
                <a:lnTo>
                  <a:pt x="242491" y="40317"/>
                </a:lnTo>
                <a:lnTo>
                  <a:pt x="273720" y="35364"/>
                </a:lnTo>
                <a:lnTo>
                  <a:pt x="304533" y="32599"/>
                </a:lnTo>
                <a:lnTo>
                  <a:pt x="336008" y="31370"/>
                </a:lnTo>
                <a:lnTo>
                  <a:pt x="369752" y="30824"/>
                </a:lnTo>
                <a:lnTo>
                  <a:pt x="406763" y="28323"/>
                </a:lnTo>
                <a:lnTo>
                  <a:pt x="426115" y="26471"/>
                </a:lnTo>
                <a:lnTo>
                  <a:pt x="463422" y="24413"/>
                </a:lnTo>
                <a:lnTo>
                  <a:pt x="500605" y="22652"/>
                </a:lnTo>
                <a:lnTo>
                  <a:pt x="520003" y="20996"/>
                </a:lnTo>
                <a:lnTo>
                  <a:pt x="539709" y="19046"/>
                </a:lnTo>
                <a:lnTo>
                  <a:pt x="559619" y="17746"/>
                </a:lnTo>
                <a:lnTo>
                  <a:pt x="579666" y="16880"/>
                </a:lnTo>
                <a:lnTo>
                  <a:pt x="599804" y="16302"/>
                </a:lnTo>
                <a:lnTo>
                  <a:pt x="620002" y="15070"/>
                </a:lnTo>
                <a:lnTo>
                  <a:pt x="640241" y="13402"/>
                </a:lnTo>
                <a:lnTo>
                  <a:pt x="660507" y="11444"/>
                </a:lnTo>
                <a:lnTo>
                  <a:pt x="681638" y="10138"/>
                </a:lnTo>
                <a:lnTo>
                  <a:pt x="703345" y="9268"/>
                </a:lnTo>
                <a:lnTo>
                  <a:pt x="725437" y="8687"/>
                </a:lnTo>
                <a:lnTo>
                  <a:pt x="747784" y="8300"/>
                </a:lnTo>
                <a:lnTo>
                  <a:pt x="770303" y="8042"/>
                </a:lnTo>
                <a:lnTo>
                  <a:pt x="792935" y="7870"/>
                </a:lnTo>
                <a:lnTo>
                  <a:pt x="815643" y="7756"/>
                </a:lnTo>
                <a:lnTo>
                  <a:pt x="838402" y="7679"/>
                </a:lnTo>
                <a:lnTo>
                  <a:pt x="861194" y="7628"/>
                </a:lnTo>
                <a:lnTo>
                  <a:pt x="884009" y="7594"/>
                </a:lnTo>
                <a:lnTo>
                  <a:pt x="906839" y="7572"/>
                </a:lnTo>
                <a:lnTo>
                  <a:pt x="929679" y="7557"/>
                </a:lnTo>
                <a:lnTo>
                  <a:pt x="952526" y="6700"/>
                </a:lnTo>
                <a:lnTo>
                  <a:pt x="975377" y="5282"/>
                </a:lnTo>
                <a:lnTo>
                  <a:pt x="998231" y="3490"/>
                </a:lnTo>
                <a:lnTo>
                  <a:pt x="1021087" y="2296"/>
                </a:lnTo>
                <a:lnTo>
                  <a:pt x="1043945" y="1499"/>
                </a:lnTo>
                <a:lnTo>
                  <a:pt x="1066803" y="968"/>
                </a:lnTo>
                <a:lnTo>
                  <a:pt x="1090508" y="614"/>
                </a:lnTo>
                <a:lnTo>
                  <a:pt x="1114779" y="378"/>
                </a:lnTo>
                <a:lnTo>
                  <a:pt x="1139426" y="221"/>
                </a:lnTo>
                <a:lnTo>
                  <a:pt x="1164324" y="116"/>
                </a:lnTo>
                <a:lnTo>
                  <a:pt x="1189389" y="46"/>
                </a:lnTo>
                <a:lnTo>
                  <a:pt x="1214566" y="0"/>
                </a:lnTo>
                <a:lnTo>
                  <a:pt x="1238970" y="815"/>
                </a:lnTo>
                <a:lnTo>
                  <a:pt x="1262860" y="2206"/>
                </a:lnTo>
                <a:lnTo>
                  <a:pt x="1286407" y="3979"/>
                </a:lnTo>
                <a:lnTo>
                  <a:pt x="1310571" y="5162"/>
                </a:lnTo>
                <a:lnTo>
                  <a:pt x="1335147" y="5950"/>
                </a:lnTo>
                <a:lnTo>
                  <a:pt x="1359998" y="6475"/>
                </a:lnTo>
                <a:lnTo>
                  <a:pt x="1385032" y="7672"/>
                </a:lnTo>
                <a:lnTo>
                  <a:pt x="1410188" y="9317"/>
                </a:lnTo>
                <a:lnTo>
                  <a:pt x="1435425" y="11260"/>
                </a:lnTo>
                <a:lnTo>
                  <a:pt x="1459870" y="13402"/>
                </a:lnTo>
                <a:lnTo>
                  <a:pt x="1483786" y="15677"/>
                </a:lnTo>
                <a:lnTo>
                  <a:pt x="1507351" y="18040"/>
                </a:lnTo>
                <a:lnTo>
                  <a:pt x="1531527" y="20462"/>
                </a:lnTo>
                <a:lnTo>
                  <a:pt x="1556111" y="22924"/>
                </a:lnTo>
                <a:lnTo>
                  <a:pt x="1580967" y="25411"/>
                </a:lnTo>
                <a:lnTo>
                  <a:pt x="1605158" y="27916"/>
                </a:lnTo>
                <a:lnTo>
                  <a:pt x="1628905" y="30433"/>
                </a:lnTo>
                <a:lnTo>
                  <a:pt x="1652357" y="32958"/>
                </a:lnTo>
                <a:lnTo>
                  <a:pt x="1676458" y="36334"/>
                </a:lnTo>
                <a:lnTo>
                  <a:pt x="1700991" y="40278"/>
                </a:lnTo>
                <a:lnTo>
                  <a:pt x="1725814" y="44601"/>
                </a:lnTo>
                <a:lnTo>
                  <a:pt x="1750829" y="48329"/>
                </a:lnTo>
                <a:lnTo>
                  <a:pt x="1775973" y="51662"/>
                </a:lnTo>
                <a:lnTo>
                  <a:pt x="1801202" y="54730"/>
                </a:lnTo>
                <a:lnTo>
                  <a:pt x="1824794" y="58469"/>
                </a:lnTo>
                <a:lnTo>
                  <a:pt x="1847296" y="62655"/>
                </a:lnTo>
                <a:lnTo>
                  <a:pt x="1869070" y="67139"/>
                </a:lnTo>
                <a:lnTo>
                  <a:pt x="1890360" y="71821"/>
                </a:lnTo>
                <a:lnTo>
                  <a:pt x="1911327" y="76636"/>
                </a:lnTo>
                <a:lnTo>
                  <a:pt x="1932077" y="81540"/>
                </a:lnTo>
                <a:lnTo>
                  <a:pt x="1952685" y="85655"/>
                </a:lnTo>
                <a:lnTo>
                  <a:pt x="1973196" y="89246"/>
                </a:lnTo>
                <a:lnTo>
                  <a:pt x="1993644" y="92486"/>
                </a:lnTo>
                <a:lnTo>
                  <a:pt x="2027653" y="98344"/>
                </a:lnTo>
                <a:lnTo>
                  <a:pt x="2056032" y="102923"/>
                </a:lnTo>
                <a:lnTo>
                  <a:pt x="2103120" y="10658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73"/>
          <p:cNvSpPr/>
          <p:nvPr/>
        </p:nvSpPr>
        <p:spPr>
          <a:xfrm>
            <a:off x="845820" y="2827020"/>
            <a:ext cx="640081" cy="22861"/>
          </a:xfrm>
          <a:custGeom>
            <a:avLst/>
            <a:gdLst/>
            <a:ahLst/>
            <a:cxnLst/>
            <a:rect l="0" t="0" r="0" b="0"/>
            <a:pathLst>
              <a:path w="640081" h="22861">
                <a:moveTo>
                  <a:pt x="0" y="15239"/>
                </a:moveTo>
                <a:lnTo>
                  <a:pt x="4045" y="11194"/>
                </a:lnTo>
                <a:lnTo>
                  <a:pt x="8288" y="9208"/>
                </a:lnTo>
                <a:lnTo>
                  <a:pt x="41044" y="5403"/>
                </a:lnTo>
                <a:lnTo>
                  <a:pt x="76587" y="711"/>
                </a:lnTo>
                <a:lnTo>
                  <a:pt x="109014" y="140"/>
                </a:lnTo>
                <a:lnTo>
                  <a:pt x="137851" y="41"/>
                </a:lnTo>
                <a:lnTo>
                  <a:pt x="170102" y="12"/>
                </a:lnTo>
                <a:lnTo>
                  <a:pt x="206469" y="3"/>
                </a:lnTo>
                <a:lnTo>
                  <a:pt x="232310" y="1"/>
                </a:lnTo>
                <a:lnTo>
                  <a:pt x="260729" y="0"/>
                </a:lnTo>
                <a:lnTo>
                  <a:pt x="290293" y="0"/>
                </a:lnTo>
                <a:lnTo>
                  <a:pt x="319519" y="846"/>
                </a:lnTo>
                <a:lnTo>
                  <a:pt x="346619" y="4045"/>
                </a:lnTo>
                <a:lnTo>
                  <a:pt x="375033" y="6031"/>
                </a:lnTo>
                <a:lnTo>
                  <a:pt x="404594" y="7760"/>
                </a:lnTo>
                <a:lnTo>
                  <a:pt x="434666" y="11351"/>
                </a:lnTo>
                <a:lnTo>
                  <a:pt x="462707" y="13511"/>
                </a:lnTo>
                <a:lnTo>
                  <a:pt x="489281" y="14472"/>
                </a:lnTo>
                <a:lnTo>
                  <a:pt x="527195" y="15012"/>
                </a:lnTo>
                <a:lnTo>
                  <a:pt x="560254" y="16019"/>
                </a:lnTo>
                <a:lnTo>
                  <a:pt x="590651" y="20456"/>
                </a:lnTo>
                <a:lnTo>
                  <a:pt x="627926" y="22543"/>
                </a:lnTo>
                <a:lnTo>
                  <a:pt x="640080" y="228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74"/>
          <p:cNvSpPr/>
          <p:nvPr/>
        </p:nvSpPr>
        <p:spPr>
          <a:xfrm>
            <a:off x="2118359" y="2827113"/>
            <a:ext cx="1249682" cy="38007"/>
          </a:xfrm>
          <a:custGeom>
            <a:avLst/>
            <a:gdLst/>
            <a:ahLst/>
            <a:cxnLst/>
            <a:rect l="0" t="0" r="0" b="0"/>
            <a:pathLst>
              <a:path w="1249682" h="38007">
                <a:moveTo>
                  <a:pt x="0" y="15146"/>
                </a:moveTo>
                <a:lnTo>
                  <a:pt x="34253" y="15146"/>
                </a:lnTo>
                <a:lnTo>
                  <a:pt x="63963" y="15146"/>
                </a:lnTo>
                <a:lnTo>
                  <a:pt x="92330" y="15146"/>
                </a:lnTo>
                <a:lnTo>
                  <a:pt x="124442" y="15146"/>
                </a:lnTo>
                <a:lnTo>
                  <a:pt x="149288" y="15146"/>
                </a:lnTo>
                <a:lnTo>
                  <a:pt x="177264" y="15146"/>
                </a:lnTo>
                <a:lnTo>
                  <a:pt x="206631" y="15146"/>
                </a:lnTo>
                <a:lnTo>
                  <a:pt x="236616" y="15146"/>
                </a:lnTo>
                <a:lnTo>
                  <a:pt x="266876" y="15146"/>
                </a:lnTo>
                <a:lnTo>
                  <a:pt x="299517" y="12889"/>
                </a:lnTo>
                <a:lnTo>
                  <a:pt x="333779" y="9909"/>
                </a:lnTo>
                <a:lnTo>
                  <a:pt x="368762" y="8586"/>
                </a:lnTo>
                <a:lnTo>
                  <a:pt x="388081" y="8233"/>
                </a:lnTo>
                <a:lnTo>
                  <a:pt x="408581" y="7997"/>
                </a:lnTo>
                <a:lnTo>
                  <a:pt x="429868" y="7840"/>
                </a:lnTo>
                <a:lnTo>
                  <a:pt x="450832" y="7736"/>
                </a:lnTo>
                <a:lnTo>
                  <a:pt x="471582" y="7666"/>
                </a:lnTo>
                <a:lnTo>
                  <a:pt x="492188" y="7620"/>
                </a:lnTo>
                <a:lnTo>
                  <a:pt x="513545" y="6742"/>
                </a:lnTo>
                <a:lnTo>
                  <a:pt x="535404" y="5310"/>
                </a:lnTo>
                <a:lnTo>
                  <a:pt x="557596" y="3509"/>
                </a:lnTo>
                <a:lnTo>
                  <a:pt x="580011" y="2308"/>
                </a:lnTo>
                <a:lnTo>
                  <a:pt x="602574" y="1507"/>
                </a:lnTo>
                <a:lnTo>
                  <a:pt x="625236" y="974"/>
                </a:lnTo>
                <a:lnTo>
                  <a:pt x="648811" y="618"/>
                </a:lnTo>
                <a:lnTo>
                  <a:pt x="672994" y="381"/>
                </a:lnTo>
                <a:lnTo>
                  <a:pt x="697583" y="223"/>
                </a:lnTo>
                <a:lnTo>
                  <a:pt x="721596" y="117"/>
                </a:lnTo>
                <a:lnTo>
                  <a:pt x="745224" y="47"/>
                </a:lnTo>
                <a:lnTo>
                  <a:pt x="768596" y="0"/>
                </a:lnTo>
                <a:lnTo>
                  <a:pt x="792644" y="816"/>
                </a:lnTo>
                <a:lnTo>
                  <a:pt x="817143" y="2206"/>
                </a:lnTo>
                <a:lnTo>
                  <a:pt x="841942" y="3979"/>
                </a:lnTo>
                <a:lnTo>
                  <a:pt x="866942" y="6008"/>
                </a:lnTo>
                <a:lnTo>
                  <a:pt x="892075" y="8208"/>
                </a:lnTo>
                <a:lnTo>
                  <a:pt x="917296" y="10521"/>
                </a:lnTo>
                <a:lnTo>
                  <a:pt x="942578" y="12909"/>
                </a:lnTo>
                <a:lnTo>
                  <a:pt x="967899" y="15348"/>
                </a:lnTo>
                <a:lnTo>
                  <a:pt x="993246" y="17821"/>
                </a:lnTo>
                <a:lnTo>
                  <a:pt x="1017764" y="19470"/>
                </a:lnTo>
                <a:lnTo>
                  <a:pt x="1041730" y="20568"/>
                </a:lnTo>
                <a:lnTo>
                  <a:pt x="1065327" y="21301"/>
                </a:lnTo>
                <a:lnTo>
                  <a:pt x="1087831" y="22636"/>
                </a:lnTo>
                <a:lnTo>
                  <a:pt x="1109608" y="24373"/>
                </a:lnTo>
                <a:lnTo>
                  <a:pt x="1130899" y="26377"/>
                </a:lnTo>
                <a:lnTo>
                  <a:pt x="1153559" y="28560"/>
                </a:lnTo>
                <a:lnTo>
                  <a:pt x="1177133" y="30863"/>
                </a:lnTo>
                <a:lnTo>
                  <a:pt x="1201315" y="33244"/>
                </a:lnTo>
                <a:lnTo>
                  <a:pt x="1249681" y="3800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75"/>
          <p:cNvSpPr/>
          <p:nvPr/>
        </p:nvSpPr>
        <p:spPr>
          <a:xfrm>
            <a:off x="3528059" y="3162641"/>
            <a:ext cx="1280161" cy="22519"/>
          </a:xfrm>
          <a:custGeom>
            <a:avLst/>
            <a:gdLst/>
            <a:ahLst/>
            <a:cxnLst/>
            <a:rect l="0" t="0" r="0" b="0"/>
            <a:pathLst>
              <a:path w="1280161" h="22519">
                <a:moveTo>
                  <a:pt x="0" y="22518"/>
                </a:moveTo>
                <a:lnTo>
                  <a:pt x="4045" y="22518"/>
                </a:lnTo>
                <a:lnTo>
                  <a:pt x="8289" y="20261"/>
                </a:lnTo>
                <a:lnTo>
                  <a:pt x="10607" y="18473"/>
                </a:lnTo>
                <a:lnTo>
                  <a:pt x="17697" y="16487"/>
                </a:lnTo>
                <a:lnTo>
                  <a:pt x="54990" y="14992"/>
                </a:lnTo>
                <a:lnTo>
                  <a:pt x="87884" y="14911"/>
                </a:lnTo>
                <a:lnTo>
                  <a:pt x="125263" y="14901"/>
                </a:lnTo>
                <a:lnTo>
                  <a:pt x="155178" y="14899"/>
                </a:lnTo>
                <a:lnTo>
                  <a:pt x="189536" y="14899"/>
                </a:lnTo>
                <a:lnTo>
                  <a:pt x="216318" y="14899"/>
                </a:lnTo>
                <a:lnTo>
                  <a:pt x="245155" y="14899"/>
                </a:lnTo>
                <a:lnTo>
                  <a:pt x="274905" y="14899"/>
                </a:lnTo>
                <a:lnTo>
                  <a:pt x="305060" y="14899"/>
                </a:lnTo>
                <a:lnTo>
                  <a:pt x="336243" y="14899"/>
                </a:lnTo>
                <a:lnTo>
                  <a:pt x="369857" y="14899"/>
                </a:lnTo>
                <a:lnTo>
                  <a:pt x="404552" y="14899"/>
                </a:lnTo>
                <a:lnTo>
                  <a:pt x="439728" y="14899"/>
                </a:lnTo>
                <a:lnTo>
                  <a:pt x="475117" y="14899"/>
                </a:lnTo>
                <a:lnTo>
                  <a:pt x="512859" y="14899"/>
                </a:lnTo>
                <a:lnTo>
                  <a:pt x="532406" y="14899"/>
                </a:lnTo>
                <a:lnTo>
                  <a:pt x="552211" y="14899"/>
                </a:lnTo>
                <a:lnTo>
                  <a:pt x="572188" y="14899"/>
                </a:lnTo>
                <a:lnTo>
                  <a:pt x="592279" y="14899"/>
                </a:lnTo>
                <a:lnTo>
                  <a:pt x="613293" y="14899"/>
                </a:lnTo>
                <a:lnTo>
                  <a:pt x="634922" y="14899"/>
                </a:lnTo>
                <a:lnTo>
                  <a:pt x="656961" y="14899"/>
                </a:lnTo>
                <a:lnTo>
                  <a:pt x="678428" y="14899"/>
                </a:lnTo>
                <a:lnTo>
                  <a:pt x="699512" y="14899"/>
                </a:lnTo>
                <a:lnTo>
                  <a:pt x="720342" y="14899"/>
                </a:lnTo>
                <a:lnTo>
                  <a:pt x="741848" y="14052"/>
                </a:lnTo>
                <a:lnTo>
                  <a:pt x="763806" y="12641"/>
                </a:lnTo>
                <a:lnTo>
                  <a:pt x="786064" y="10853"/>
                </a:lnTo>
                <a:lnTo>
                  <a:pt x="808523" y="9662"/>
                </a:lnTo>
                <a:lnTo>
                  <a:pt x="831116" y="8867"/>
                </a:lnTo>
                <a:lnTo>
                  <a:pt x="853797" y="8338"/>
                </a:lnTo>
                <a:lnTo>
                  <a:pt x="876538" y="7138"/>
                </a:lnTo>
                <a:lnTo>
                  <a:pt x="899319" y="5491"/>
                </a:lnTo>
                <a:lnTo>
                  <a:pt x="922126" y="3547"/>
                </a:lnTo>
                <a:lnTo>
                  <a:pt x="944951" y="2251"/>
                </a:lnTo>
                <a:lnTo>
                  <a:pt x="967787" y="1387"/>
                </a:lnTo>
                <a:lnTo>
                  <a:pt x="990631" y="811"/>
                </a:lnTo>
                <a:lnTo>
                  <a:pt x="1012635" y="426"/>
                </a:lnTo>
                <a:lnTo>
                  <a:pt x="1034077" y="170"/>
                </a:lnTo>
                <a:lnTo>
                  <a:pt x="1055144" y="0"/>
                </a:lnTo>
                <a:lnTo>
                  <a:pt x="1075963" y="733"/>
                </a:lnTo>
                <a:lnTo>
                  <a:pt x="1096616" y="2068"/>
                </a:lnTo>
                <a:lnTo>
                  <a:pt x="1117157" y="3805"/>
                </a:lnTo>
                <a:lnTo>
                  <a:pt x="1137625" y="4963"/>
                </a:lnTo>
                <a:lnTo>
                  <a:pt x="1158044" y="5734"/>
                </a:lnTo>
                <a:lnTo>
                  <a:pt x="1178429" y="6249"/>
                </a:lnTo>
                <a:lnTo>
                  <a:pt x="1198793" y="6592"/>
                </a:lnTo>
                <a:lnTo>
                  <a:pt x="1219142" y="6821"/>
                </a:lnTo>
                <a:lnTo>
                  <a:pt x="1253041" y="7075"/>
                </a:lnTo>
                <a:lnTo>
                  <a:pt x="1280160" y="727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76"/>
          <p:cNvSpPr/>
          <p:nvPr/>
        </p:nvSpPr>
        <p:spPr>
          <a:xfrm>
            <a:off x="640079" y="3520448"/>
            <a:ext cx="899162" cy="30472"/>
          </a:xfrm>
          <a:custGeom>
            <a:avLst/>
            <a:gdLst/>
            <a:ahLst/>
            <a:cxnLst/>
            <a:rect l="0" t="0" r="0" b="0"/>
            <a:pathLst>
              <a:path w="899162" h="30472">
                <a:moveTo>
                  <a:pt x="0" y="30471"/>
                </a:moveTo>
                <a:lnTo>
                  <a:pt x="4046" y="26426"/>
                </a:lnTo>
                <a:lnTo>
                  <a:pt x="8289" y="24441"/>
                </a:lnTo>
                <a:lnTo>
                  <a:pt x="13868" y="23165"/>
                </a:lnTo>
                <a:lnTo>
                  <a:pt x="18879" y="18899"/>
                </a:lnTo>
                <a:lnTo>
                  <a:pt x="25606" y="16862"/>
                </a:lnTo>
                <a:lnTo>
                  <a:pt x="62626" y="15327"/>
                </a:lnTo>
                <a:lnTo>
                  <a:pt x="97022" y="15244"/>
                </a:lnTo>
                <a:lnTo>
                  <a:pt x="130276" y="15233"/>
                </a:lnTo>
                <a:lnTo>
                  <a:pt x="163692" y="15232"/>
                </a:lnTo>
                <a:lnTo>
                  <a:pt x="198604" y="15232"/>
                </a:lnTo>
                <a:lnTo>
                  <a:pt x="228696" y="15232"/>
                </a:lnTo>
                <a:lnTo>
                  <a:pt x="265183" y="15232"/>
                </a:lnTo>
                <a:lnTo>
                  <a:pt x="294943" y="15232"/>
                </a:lnTo>
                <a:lnTo>
                  <a:pt x="325210" y="16078"/>
                </a:lnTo>
                <a:lnTo>
                  <a:pt x="354780" y="20468"/>
                </a:lnTo>
                <a:lnTo>
                  <a:pt x="390215" y="22381"/>
                </a:lnTo>
                <a:lnTo>
                  <a:pt x="425530" y="22758"/>
                </a:lnTo>
                <a:lnTo>
                  <a:pt x="463049" y="22833"/>
                </a:lnTo>
                <a:lnTo>
                  <a:pt x="492988" y="21999"/>
                </a:lnTo>
                <a:lnTo>
                  <a:pt x="522461" y="17613"/>
                </a:lnTo>
                <a:lnTo>
                  <a:pt x="557863" y="15702"/>
                </a:lnTo>
                <a:lnTo>
                  <a:pt x="587215" y="15371"/>
                </a:lnTo>
                <a:lnTo>
                  <a:pt x="623429" y="15259"/>
                </a:lnTo>
                <a:lnTo>
                  <a:pt x="661125" y="15237"/>
                </a:lnTo>
                <a:lnTo>
                  <a:pt x="698926" y="12975"/>
                </a:lnTo>
                <a:lnTo>
                  <a:pt x="735148" y="8671"/>
                </a:lnTo>
                <a:lnTo>
                  <a:pt x="768832" y="6974"/>
                </a:lnTo>
                <a:lnTo>
                  <a:pt x="799945" y="1622"/>
                </a:lnTo>
                <a:lnTo>
                  <a:pt x="837333" y="206"/>
                </a:lnTo>
                <a:lnTo>
                  <a:pt x="873843" y="4"/>
                </a:lnTo>
                <a:lnTo>
                  <a:pt x="877202" y="0"/>
                </a:lnTo>
                <a:lnTo>
                  <a:pt x="883192" y="2254"/>
                </a:lnTo>
                <a:lnTo>
                  <a:pt x="888677" y="5230"/>
                </a:lnTo>
                <a:lnTo>
                  <a:pt x="899161" y="761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7" name="SMARTInkShape-Group55"/>
          <p:cNvGrpSpPr/>
          <p:nvPr/>
        </p:nvGrpSpPr>
        <p:grpSpPr>
          <a:xfrm>
            <a:off x="4145795" y="3566331"/>
            <a:ext cx="2094986" cy="379595"/>
            <a:chOff x="4145795" y="3566331"/>
            <a:chExt cx="2094986" cy="379595"/>
          </a:xfrm>
        </p:grpSpPr>
        <p:sp>
          <p:nvSpPr>
            <p:cNvPr id="10" name="SMARTInkShape-77"/>
            <p:cNvSpPr/>
            <p:nvPr/>
          </p:nvSpPr>
          <p:spPr>
            <a:xfrm>
              <a:off x="4145795" y="3627469"/>
              <a:ext cx="273806" cy="167291"/>
            </a:xfrm>
            <a:custGeom>
              <a:avLst/>
              <a:gdLst/>
              <a:ahLst/>
              <a:cxnLst/>
              <a:rect l="0" t="0" r="0" b="0"/>
              <a:pathLst>
                <a:path w="273806" h="167291">
                  <a:moveTo>
                    <a:pt x="182364" y="22511"/>
                  </a:moveTo>
                  <a:lnTo>
                    <a:pt x="178319" y="22511"/>
                  </a:lnTo>
                  <a:lnTo>
                    <a:pt x="174076" y="20253"/>
                  </a:lnTo>
                  <a:lnTo>
                    <a:pt x="164452" y="11904"/>
                  </a:lnTo>
                  <a:lnTo>
                    <a:pt x="157188" y="9330"/>
                  </a:lnTo>
                  <a:lnTo>
                    <a:pt x="143578" y="5623"/>
                  </a:lnTo>
                  <a:lnTo>
                    <a:pt x="128821" y="1420"/>
                  </a:lnTo>
                  <a:lnTo>
                    <a:pt x="104619" y="0"/>
                  </a:lnTo>
                  <a:lnTo>
                    <a:pt x="92495" y="4321"/>
                  </a:lnTo>
                  <a:lnTo>
                    <a:pt x="54551" y="26767"/>
                  </a:lnTo>
                  <a:lnTo>
                    <a:pt x="18723" y="62573"/>
                  </a:lnTo>
                  <a:lnTo>
                    <a:pt x="3397" y="92886"/>
                  </a:lnTo>
                  <a:lnTo>
                    <a:pt x="0" y="118932"/>
                  </a:lnTo>
                  <a:lnTo>
                    <a:pt x="1522" y="123198"/>
                  </a:lnTo>
                  <a:lnTo>
                    <a:pt x="7728" y="130196"/>
                  </a:lnTo>
                  <a:lnTo>
                    <a:pt x="35322" y="146836"/>
                  </a:lnTo>
                  <a:lnTo>
                    <a:pt x="47586" y="147475"/>
                  </a:lnTo>
                  <a:lnTo>
                    <a:pt x="82771" y="143985"/>
                  </a:lnTo>
                  <a:lnTo>
                    <a:pt x="110840" y="133877"/>
                  </a:lnTo>
                  <a:lnTo>
                    <a:pt x="137644" y="112435"/>
                  </a:lnTo>
                  <a:lnTo>
                    <a:pt x="154289" y="89700"/>
                  </a:lnTo>
                  <a:lnTo>
                    <a:pt x="157187" y="81723"/>
                  </a:lnTo>
                  <a:lnTo>
                    <a:pt x="159478" y="56585"/>
                  </a:lnTo>
                  <a:lnTo>
                    <a:pt x="159501" y="59913"/>
                  </a:lnTo>
                  <a:lnTo>
                    <a:pt x="184944" y="97395"/>
                  </a:lnTo>
                  <a:lnTo>
                    <a:pt x="215684" y="131802"/>
                  </a:lnTo>
                  <a:lnTo>
                    <a:pt x="240824" y="153095"/>
                  </a:lnTo>
                  <a:lnTo>
                    <a:pt x="273805" y="16729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78"/>
            <p:cNvSpPr/>
            <p:nvPr/>
          </p:nvSpPr>
          <p:spPr>
            <a:xfrm>
              <a:off x="4499624" y="3627826"/>
              <a:ext cx="247124" cy="318100"/>
            </a:xfrm>
            <a:custGeom>
              <a:avLst/>
              <a:gdLst/>
              <a:ahLst/>
              <a:cxnLst/>
              <a:rect l="0" t="0" r="0" b="0"/>
              <a:pathLst>
                <a:path w="247124" h="318100">
                  <a:moveTo>
                    <a:pt x="125716" y="6914"/>
                  </a:moveTo>
                  <a:lnTo>
                    <a:pt x="115109" y="6914"/>
                  </a:lnTo>
                  <a:lnTo>
                    <a:pt x="110277" y="4656"/>
                  </a:lnTo>
                  <a:lnTo>
                    <a:pt x="105308" y="1677"/>
                  </a:lnTo>
                  <a:lnTo>
                    <a:pt x="96903" y="0"/>
                  </a:lnTo>
                  <a:lnTo>
                    <a:pt x="84064" y="349"/>
                  </a:lnTo>
                  <a:lnTo>
                    <a:pt x="54507" y="7919"/>
                  </a:lnTo>
                  <a:lnTo>
                    <a:pt x="19031" y="31719"/>
                  </a:lnTo>
                  <a:lnTo>
                    <a:pt x="13952" y="36150"/>
                  </a:lnTo>
                  <a:lnTo>
                    <a:pt x="8310" y="47848"/>
                  </a:lnTo>
                  <a:lnTo>
                    <a:pt x="2875" y="64198"/>
                  </a:lnTo>
                  <a:lnTo>
                    <a:pt x="642" y="67963"/>
                  </a:lnTo>
                  <a:lnTo>
                    <a:pt x="0" y="72166"/>
                  </a:lnTo>
                  <a:lnTo>
                    <a:pt x="3129" y="96045"/>
                  </a:lnTo>
                  <a:lnTo>
                    <a:pt x="5044" y="100201"/>
                  </a:lnTo>
                  <a:lnTo>
                    <a:pt x="11688" y="107077"/>
                  </a:lnTo>
                  <a:lnTo>
                    <a:pt x="24949" y="115708"/>
                  </a:lnTo>
                  <a:lnTo>
                    <a:pt x="39602" y="119582"/>
                  </a:lnTo>
                  <a:lnTo>
                    <a:pt x="49625" y="118231"/>
                  </a:lnTo>
                  <a:lnTo>
                    <a:pt x="83779" y="105712"/>
                  </a:lnTo>
                  <a:lnTo>
                    <a:pt x="119936" y="77883"/>
                  </a:lnTo>
                  <a:lnTo>
                    <a:pt x="126816" y="69218"/>
                  </a:lnTo>
                  <a:lnTo>
                    <a:pt x="130438" y="59722"/>
                  </a:lnTo>
                  <a:lnTo>
                    <a:pt x="133166" y="24663"/>
                  </a:lnTo>
                  <a:lnTo>
                    <a:pt x="133285" y="13490"/>
                  </a:lnTo>
                  <a:lnTo>
                    <a:pt x="132455" y="11297"/>
                  </a:lnTo>
                  <a:lnTo>
                    <a:pt x="131056" y="9836"/>
                  </a:lnTo>
                  <a:lnTo>
                    <a:pt x="126028" y="7085"/>
                  </a:lnTo>
                  <a:lnTo>
                    <a:pt x="125808" y="15055"/>
                  </a:lnTo>
                  <a:lnTo>
                    <a:pt x="128015" y="21256"/>
                  </a:lnTo>
                  <a:lnTo>
                    <a:pt x="143630" y="57048"/>
                  </a:lnTo>
                  <a:lnTo>
                    <a:pt x="164502" y="91315"/>
                  </a:lnTo>
                  <a:lnTo>
                    <a:pt x="184271" y="125373"/>
                  </a:lnTo>
                  <a:lnTo>
                    <a:pt x="205329" y="159476"/>
                  </a:lnTo>
                  <a:lnTo>
                    <a:pt x="228554" y="195690"/>
                  </a:lnTo>
                  <a:lnTo>
                    <a:pt x="241797" y="227553"/>
                  </a:lnTo>
                  <a:lnTo>
                    <a:pt x="246866" y="263691"/>
                  </a:lnTo>
                  <a:lnTo>
                    <a:pt x="247123" y="269538"/>
                  </a:lnTo>
                  <a:lnTo>
                    <a:pt x="242892" y="280552"/>
                  </a:lnTo>
                  <a:lnTo>
                    <a:pt x="226379" y="301419"/>
                  </a:lnTo>
                  <a:lnTo>
                    <a:pt x="207753" y="312709"/>
                  </a:lnTo>
                  <a:lnTo>
                    <a:pt x="178703" y="318025"/>
                  </a:lnTo>
                  <a:lnTo>
                    <a:pt x="156091" y="318099"/>
                  </a:lnTo>
                  <a:lnTo>
                    <a:pt x="118082" y="308676"/>
                  </a:lnTo>
                  <a:lnTo>
                    <a:pt x="103322" y="301406"/>
                  </a:lnTo>
                  <a:lnTo>
                    <a:pt x="87616" y="28885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79"/>
            <p:cNvSpPr/>
            <p:nvPr/>
          </p:nvSpPr>
          <p:spPr>
            <a:xfrm>
              <a:off x="4797698" y="3619500"/>
              <a:ext cx="658222" cy="178821"/>
            </a:xfrm>
            <a:custGeom>
              <a:avLst/>
              <a:gdLst/>
              <a:ahLst/>
              <a:cxnLst/>
              <a:rect l="0" t="0" r="0" b="0"/>
              <a:pathLst>
                <a:path w="658222" h="178821">
                  <a:moveTo>
                    <a:pt x="170541" y="53340"/>
                  </a:moveTo>
                  <a:lnTo>
                    <a:pt x="166496" y="49295"/>
                  </a:lnTo>
                  <a:lnTo>
                    <a:pt x="162253" y="47308"/>
                  </a:lnTo>
                  <a:lnTo>
                    <a:pt x="159935" y="46779"/>
                  </a:lnTo>
                  <a:lnTo>
                    <a:pt x="152630" y="41988"/>
                  </a:lnTo>
                  <a:lnTo>
                    <a:pt x="145102" y="35206"/>
                  </a:lnTo>
                  <a:lnTo>
                    <a:pt x="135528" y="32580"/>
                  </a:lnTo>
                  <a:lnTo>
                    <a:pt x="112731" y="30895"/>
                  </a:lnTo>
                  <a:lnTo>
                    <a:pt x="78513" y="38823"/>
                  </a:lnTo>
                  <a:lnTo>
                    <a:pt x="64447" y="44348"/>
                  </a:lnTo>
                  <a:lnTo>
                    <a:pt x="31116" y="71445"/>
                  </a:lnTo>
                  <a:lnTo>
                    <a:pt x="12833" y="91504"/>
                  </a:lnTo>
                  <a:lnTo>
                    <a:pt x="818" y="111772"/>
                  </a:lnTo>
                  <a:lnTo>
                    <a:pt x="0" y="124183"/>
                  </a:lnTo>
                  <a:lnTo>
                    <a:pt x="6374" y="148801"/>
                  </a:lnTo>
                  <a:lnTo>
                    <a:pt x="13193" y="157291"/>
                  </a:lnTo>
                  <a:lnTo>
                    <a:pt x="22716" y="163887"/>
                  </a:lnTo>
                  <a:lnTo>
                    <a:pt x="42356" y="171514"/>
                  </a:lnTo>
                  <a:lnTo>
                    <a:pt x="79280" y="174766"/>
                  </a:lnTo>
                  <a:lnTo>
                    <a:pt x="117226" y="166906"/>
                  </a:lnTo>
                  <a:lnTo>
                    <a:pt x="143641" y="157335"/>
                  </a:lnTo>
                  <a:lnTo>
                    <a:pt x="159937" y="145771"/>
                  </a:lnTo>
                  <a:lnTo>
                    <a:pt x="174531" y="126694"/>
                  </a:lnTo>
                  <a:lnTo>
                    <a:pt x="182071" y="111669"/>
                  </a:lnTo>
                  <a:lnTo>
                    <a:pt x="187307" y="93679"/>
                  </a:lnTo>
                  <a:lnTo>
                    <a:pt x="189338" y="90393"/>
                  </a:lnTo>
                  <a:lnTo>
                    <a:pt x="189846" y="87355"/>
                  </a:lnTo>
                  <a:lnTo>
                    <a:pt x="189338" y="84483"/>
                  </a:lnTo>
                  <a:lnTo>
                    <a:pt x="185990" y="76684"/>
                  </a:lnTo>
                  <a:lnTo>
                    <a:pt x="185800" y="86848"/>
                  </a:lnTo>
                  <a:lnTo>
                    <a:pt x="188047" y="91656"/>
                  </a:lnTo>
                  <a:lnTo>
                    <a:pt x="210958" y="129744"/>
                  </a:lnTo>
                  <a:lnTo>
                    <a:pt x="233464" y="149900"/>
                  </a:lnTo>
                  <a:lnTo>
                    <a:pt x="269860" y="166976"/>
                  </a:lnTo>
                  <a:lnTo>
                    <a:pt x="292538" y="172805"/>
                  </a:lnTo>
                  <a:lnTo>
                    <a:pt x="327001" y="178820"/>
                  </a:lnTo>
                  <a:lnTo>
                    <a:pt x="356412" y="177631"/>
                  </a:lnTo>
                  <a:lnTo>
                    <a:pt x="391454" y="174881"/>
                  </a:lnTo>
                  <a:lnTo>
                    <a:pt x="418501" y="168468"/>
                  </a:lnTo>
                  <a:lnTo>
                    <a:pt x="453191" y="146760"/>
                  </a:lnTo>
                  <a:lnTo>
                    <a:pt x="485105" y="111727"/>
                  </a:lnTo>
                  <a:lnTo>
                    <a:pt x="493945" y="97356"/>
                  </a:lnTo>
                  <a:lnTo>
                    <a:pt x="499619" y="84487"/>
                  </a:lnTo>
                  <a:lnTo>
                    <a:pt x="503065" y="79036"/>
                  </a:lnTo>
                  <a:lnTo>
                    <a:pt x="505458" y="70124"/>
                  </a:lnTo>
                  <a:lnTo>
                    <a:pt x="505579" y="70456"/>
                  </a:lnTo>
                  <a:lnTo>
                    <a:pt x="505714" y="73082"/>
                  </a:lnTo>
                  <a:lnTo>
                    <a:pt x="508032" y="77072"/>
                  </a:lnTo>
                  <a:lnTo>
                    <a:pt x="511037" y="81667"/>
                  </a:lnTo>
                  <a:lnTo>
                    <a:pt x="519909" y="112221"/>
                  </a:lnTo>
                  <a:lnTo>
                    <a:pt x="523167" y="137220"/>
                  </a:lnTo>
                  <a:lnTo>
                    <a:pt x="530455" y="159356"/>
                  </a:lnTo>
                  <a:lnTo>
                    <a:pt x="535147" y="166003"/>
                  </a:lnTo>
                  <a:lnTo>
                    <a:pt x="536074" y="171706"/>
                  </a:lnTo>
                  <a:lnTo>
                    <a:pt x="536200" y="170012"/>
                  </a:lnTo>
                  <a:lnTo>
                    <a:pt x="535387" y="169221"/>
                  </a:lnTo>
                  <a:lnTo>
                    <a:pt x="532226" y="168342"/>
                  </a:lnTo>
                  <a:lnTo>
                    <a:pt x="531045" y="166415"/>
                  </a:lnTo>
                  <a:lnTo>
                    <a:pt x="529148" y="151154"/>
                  </a:lnTo>
                  <a:lnTo>
                    <a:pt x="528722" y="119552"/>
                  </a:lnTo>
                  <a:lnTo>
                    <a:pt x="528685" y="82023"/>
                  </a:lnTo>
                  <a:lnTo>
                    <a:pt x="529530" y="68627"/>
                  </a:lnTo>
                  <a:lnTo>
                    <a:pt x="539288" y="40980"/>
                  </a:lnTo>
                  <a:lnTo>
                    <a:pt x="546378" y="32889"/>
                  </a:lnTo>
                  <a:lnTo>
                    <a:pt x="579625" y="6280"/>
                  </a:lnTo>
                  <a:lnTo>
                    <a:pt x="598809" y="1861"/>
                  </a:lnTo>
                  <a:lnTo>
                    <a:pt x="635027" y="163"/>
                  </a:lnTo>
                  <a:lnTo>
                    <a:pt x="65822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80"/>
            <p:cNvSpPr/>
            <p:nvPr/>
          </p:nvSpPr>
          <p:spPr>
            <a:xfrm>
              <a:off x="5524643" y="3634740"/>
              <a:ext cx="167011" cy="152330"/>
            </a:xfrm>
            <a:custGeom>
              <a:avLst/>
              <a:gdLst/>
              <a:ahLst/>
              <a:cxnLst/>
              <a:rect l="0" t="0" r="0" b="0"/>
              <a:pathLst>
                <a:path w="167011" h="152330">
                  <a:moveTo>
                    <a:pt x="114157" y="7619"/>
                  </a:moveTo>
                  <a:lnTo>
                    <a:pt x="114157" y="1059"/>
                  </a:lnTo>
                  <a:lnTo>
                    <a:pt x="113310" y="706"/>
                  </a:lnTo>
                  <a:lnTo>
                    <a:pt x="82157" y="8"/>
                  </a:lnTo>
                  <a:lnTo>
                    <a:pt x="69774" y="4047"/>
                  </a:lnTo>
                  <a:lnTo>
                    <a:pt x="35346" y="28168"/>
                  </a:lnTo>
                  <a:lnTo>
                    <a:pt x="21002" y="41460"/>
                  </a:lnTo>
                  <a:lnTo>
                    <a:pt x="11014" y="56969"/>
                  </a:lnTo>
                  <a:lnTo>
                    <a:pt x="2311" y="82279"/>
                  </a:lnTo>
                  <a:lnTo>
                    <a:pt x="0" y="119289"/>
                  </a:lnTo>
                  <a:lnTo>
                    <a:pt x="2178" y="127242"/>
                  </a:lnTo>
                  <a:lnTo>
                    <a:pt x="3944" y="130548"/>
                  </a:lnTo>
                  <a:lnTo>
                    <a:pt x="18566" y="143291"/>
                  </a:lnTo>
                  <a:lnTo>
                    <a:pt x="29621" y="148351"/>
                  </a:lnTo>
                  <a:lnTo>
                    <a:pt x="63012" y="152044"/>
                  </a:lnTo>
                  <a:lnTo>
                    <a:pt x="91730" y="152329"/>
                  </a:lnTo>
                  <a:lnTo>
                    <a:pt x="104472" y="147853"/>
                  </a:lnTo>
                  <a:lnTo>
                    <a:pt x="141976" y="123134"/>
                  </a:lnTo>
                  <a:lnTo>
                    <a:pt x="159192" y="98885"/>
                  </a:lnTo>
                  <a:lnTo>
                    <a:pt x="163805" y="87975"/>
                  </a:lnTo>
                  <a:lnTo>
                    <a:pt x="167010" y="56928"/>
                  </a:lnTo>
                  <a:lnTo>
                    <a:pt x="163307" y="40950"/>
                  </a:lnTo>
                  <a:lnTo>
                    <a:pt x="156848" y="29537"/>
                  </a:lnTo>
                  <a:lnTo>
                    <a:pt x="134464" y="5121"/>
                  </a:lnTo>
                  <a:lnTo>
                    <a:pt x="129390" y="2276"/>
                  </a:lnTo>
                  <a:lnTo>
                    <a:pt x="121776"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81"/>
            <p:cNvSpPr/>
            <p:nvPr/>
          </p:nvSpPr>
          <p:spPr>
            <a:xfrm>
              <a:off x="5775960" y="3604259"/>
              <a:ext cx="150752" cy="181858"/>
            </a:xfrm>
            <a:custGeom>
              <a:avLst/>
              <a:gdLst/>
              <a:ahLst/>
              <a:cxnLst/>
              <a:rect l="0" t="0" r="0" b="0"/>
              <a:pathLst>
                <a:path w="150752" h="181858">
                  <a:moveTo>
                    <a:pt x="106679" y="0"/>
                  </a:moveTo>
                  <a:lnTo>
                    <a:pt x="102634" y="0"/>
                  </a:lnTo>
                  <a:lnTo>
                    <a:pt x="98391" y="2258"/>
                  </a:lnTo>
                  <a:lnTo>
                    <a:pt x="96073" y="4045"/>
                  </a:lnTo>
                  <a:lnTo>
                    <a:pt x="88983" y="6032"/>
                  </a:lnTo>
                  <a:lnTo>
                    <a:pt x="60744" y="9739"/>
                  </a:lnTo>
                  <a:lnTo>
                    <a:pt x="45655" y="13610"/>
                  </a:lnTo>
                  <a:lnTo>
                    <a:pt x="36378" y="15363"/>
                  </a:lnTo>
                  <a:lnTo>
                    <a:pt x="25548" y="20263"/>
                  </a:lnTo>
                  <a:lnTo>
                    <a:pt x="13685" y="22937"/>
                  </a:lnTo>
                  <a:lnTo>
                    <a:pt x="11662" y="24605"/>
                  </a:lnTo>
                  <a:lnTo>
                    <a:pt x="9417" y="28716"/>
                  </a:lnTo>
                  <a:lnTo>
                    <a:pt x="8418" y="33365"/>
                  </a:lnTo>
                  <a:lnTo>
                    <a:pt x="8999" y="35790"/>
                  </a:lnTo>
                  <a:lnTo>
                    <a:pt x="11901" y="40742"/>
                  </a:lnTo>
                  <a:lnTo>
                    <a:pt x="14708" y="42402"/>
                  </a:lnTo>
                  <a:lnTo>
                    <a:pt x="50977" y="56197"/>
                  </a:lnTo>
                  <a:lnTo>
                    <a:pt x="84512" y="74653"/>
                  </a:lnTo>
                  <a:lnTo>
                    <a:pt x="104627" y="85620"/>
                  </a:lnTo>
                  <a:lnTo>
                    <a:pt x="138075" y="115441"/>
                  </a:lnTo>
                  <a:lnTo>
                    <a:pt x="146838" y="128091"/>
                  </a:lnTo>
                  <a:lnTo>
                    <a:pt x="150751" y="138518"/>
                  </a:lnTo>
                  <a:lnTo>
                    <a:pt x="149409" y="146513"/>
                  </a:lnTo>
                  <a:lnTo>
                    <a:pt x="143893" y="158276"/>
                  </a:lnTo>
                  <a:lnTo>
                    <a:pt x="138459" y="164325"/>
                  </a:lnTo>
                  <a:lnTo>
                    <a:pt x="116341" y="177699"/>
                  </a:lnTo>
                  <a:lnTo>
                    <a:pt x="90338" y="181857"/>
                  </a:lnTo>
                  <a:lnTo>
                    <a:pt x="69100" y="181730"/>
                  </a:lnTo>
                  <a:lnTo>
                    <a:pt x="35828" y="169857"/>
                  </a:lnTo>
                  <a:lnTo>
                    <a:pt x="0" y="1524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82"/>
            <p:cNvSpPr/>
            <p:nvPr/>
          </p:nvSpPr>
          <p:spPr>
            <a:xfrm>
              <a:off x="6012180" y="3566331"/>
              <a:ext cx="228601" cy="218869"/>
            </a:xfrm>
            <a:custGeom>
              <a:avLst/>
              <a:gdLst/>
              <a:ahLst/>
              <a:cxnLst/>
              <a:rect l="0" t="0" r="0" b="0"/>
              <a:pathLst>
                <a:path w="228601" h="218869">
                  <a:moveTo>
                    <a:pt x="0" y="76028"/>
                  </a:moveTo>
                  <a:lnTo>
                    <a:pt x="0" y="82589"/>
                  </a:lnTo>
                  <a:lnTo>
                    <a:pt x="846" y="82942"/>
                  </a:lnTo>
                  <a:lnTo>
                    <a:pt x="4045" y="83335"/>
                  </a:lnTo>
                  <a:lnTo>
                    <a:pt x="8288" y="85767"/>
                  </a:lnTo>
                  <a:lnTo>
                    <a:pt x="21957" y="94227"/>
                  </a:lnTo>
                  <a:lnTo>
                    <a:pt x="56822" y="103852"/>
                  </a:lnTo>
                  <a:lnTo>
                    <a:pt x="93282" y="106275"/>
                  </a:lnTo>
                  <a:lnTo>
                    <a:pt x="116419" y="104205"/>
                  </a:lnTo>
                  <a:lnTo>
                    <a:pt x="151917" y="91067"/>
                  </a:lnTo>
                  <a:lnTo>
                    <a:pt x="167497" y="81331"/>
                  </a:lnTo>
                  <a:lnTo>
                    <a:pt x="180579" y="67722"/>
                  </a:lnTo>
                  <a:lnTo>
                    <a:pt x="192586" y="47953"/>
                  </a:lnTo>
                  <a:lnTo>
                    <a:pt x="196479" y="32809"/>
                  </a:lnTo>
                  <a:lnTo>
                    <a:pt x="195133" y="22671"/>
                  </a:lnTo>
                  <a:lnTo>
                    <a:pt x="191712" y="13367"/>
                  </a:lnTo>
                  <a:lnTo>
                    <a:pt x="187370" y="6410"/>
                  </a:lnTo>
                  <a:lnTo>
                    <a:pt x="184180" y="4216"/>
                  </a:lnTo>
                  <a:lnTo>
                    <a:pt x="172446" y="1129"/>
                  </a:lnTo>
                  <a:lnTo>
                    <a:pt x="149688" y="0"/>
                  </a:lnTo>
                  <a:lnTo>
                    <a:pt x="132781" y="3924"/>
                  </a:lnTo>
                  <a:lnTo>
                    <a:pt x="98483" y="23563"/>
                  </a:lnTo>
                  <a:lnTo>
                    <a:pt x="68465" y="47226"/>
                  </a:lnTo>
                  <a:lnTo>
                    <a:pt x="43314" y="77207"/>
                  </a:lnTo>
                  <a:lnTo>
                    <a:pt x="19280" y="112605"/>
                  </a:lnTo>
                  <a:lnTo>
                    <a:pt x="12802" y="128691"/>
                  </a:lnTo>
                  <a:lnTo>
                    <a:pt x="9923" y="144308"/>
                  </a:lnTo>
                  <a:lnTo>
                    <a:pt x="10901" y="157457"/>
                  </a:lnTo>
                  <a:lnTo>
                    <a:pt x="15004" y="168946"/>
                  </a:lnTo>
                  <a:lnTo>
                    <a:pt x="36198" y="195268"/>
                  </a:lnTo>
                  <a:lnTo>
                    <a:pt x="55034" y="206562"/>
                  </a:lnTo>
                  <a:lnTo>
                    <a:pt x="84154" y="217116"/>
                  </a:lnTo>
                  <a:lnTo>
                    <a:pt x="106779" y="218868"/>
                  </a:lnTo>
                  <a:lnTo>
                    <a:pt x="144793" y="214104"/>
                  </a:lnTo>
                  <a:lnTo>
                    <a:pt x="179652" y="207286"/>
                  </a:lnTo>
                  <a:lnTo>
                    <a:pt x="214546" y="193643"/>
                  </a:lnTo>
                  <a:lnTo>
                    <a:pt x="228600" y="19032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MARTInkShape-83"/>
            <p:cNvSpPr/>
            <p:nvPr/>
          </p:nvSpPr>
          <p:spPr>
            <a:xfrm>
              <a:off x="4206240" y="3870959"/>
              <a:ext cx="1965961" cy="22861"/>
            </a:xfrm>
            <a:custGeom>
              <a:avLst/>
              <a:gdLst/>
              <a:ahLst/>
              <a:cxnLst/>
              <a:rect l="0" t="0" r="0" b="0"/>
              <a:pathLst>
                <a:path w="1965961" h="22861">
                  <a:moveTo>
                    <a:pt x="0" y="7621"/>
                  </a:moveTo>
                  <a:lnTo>
                    <a:pt x="33771" y="7621"/>
                  </a:lnTo>
                  <a:lnTo>
                    <a:pt x="65133" y="7621"/>
                  </a:lnTo>
                  <a:lnTo>
                    <a:pt x="97098" y="7621"/>
                  </a:lnTo>
                  <a:lnTo>
                    <a:pt x="133850" y="7621"/>
                  </a:lnTo>
                  <a:lnTo>
                    <a:pt x="161936" y="7621"/>
                  </a:lnTo>
                  <a:lnTo>
                    <a:pt x="191351" y="7621"/>
                  </a:lnTo>
                  <a:lnTo>
                    <a:pt x="221358" y="7621"/>
                  </a:lnTo>
                  <a:lnTo>
                    <a:pt x="251628" y="7621"/>
                  </a:lnTo>
                  <a:lnTo>
                    <a:pt x="284272" y="7621"/>
                  </a:lnTo>
                  <a:lnTo>
                    <a:pt x="317690" y="6774"/>
                  </a:lnTo>
                  <a:lnTo>
                    <a:pt x="349475" y="3575"/>
                  </a:lnTo>
                  <a:lnTo>
                    <a:pt x="382793" y="1589"/>
                  </a:lnTo>
                  <a:lnTo>
                    <a:pt x="417357" y="707"/>
                  </a:lnTo>
                  <a:lnTo>
                    <a:pt x="452474" y="314"/>
                  </a:lnTo>
                  <a:lnTo>
                    <a:pt x="490095" y="140"/>
                  </a:lnTo>
                  <a:lnTo>
                    <a:pt x="509610" y="93"/>
                  </a:lnTo>
                  <a:lnTo>
                    <a:pt x="547098" y="42"/>
                  </a:lnTo>
                  <a:lnTo>
                    <a:pt x="565392" y="28"/>
                  </a:lnTo>
                  <a:lnTo>
                    <a:pt x="585207" y="19"/>
                  </a:lnTo>
                  <a:lnTo>
                    <a:pt x="606038" y="13"/>
                  </a:lnTo>
                  <a:lnTo>
                    <a:pt x="627545" y="9"/>
                  </a:lnTo>
                  <a:lnTo>
                    <a:pt x="648657" y="6"/>
                  </a:lnTo>
                  <a:lnTo>
                    <a:pt x="669504" y="4"/>
                  </a:lnTo>
                  <a:lnTo>
                    <a:pt x="690176" y="3"/>
                  </a:lnTo>
                  <a:lnTo>
                    <a:pt x="710730" y="2"/>
                  </a:lnTo>
                  <a:lnTo>
                    <a:pt x="731207" y="2"/>
                  </a:lnTo>
                  <a:lnTo>
                    <a:pt x="751631" y="1"/>
                  </a:lnTo>
                  <a:lnTo>
                    <a:pt x="772021" y="1"/>
                  </a:lnTo>
                  <a:lnTo>
                    <a:pt x="792387" y="1"/>
                  </a:lnTo>
                  <a:lnTo>
                    <a:pt x="812738" y="1"/>
                  </a:lnTo>
                  <a:lnTo>
                    <a:pt x="833078" y="1"/>
                  </a:lnTo>
                  <a:lnTo>
                    <a:pt x="853412" y="0"/>
                  </a:lnTo>
                  <a:lnTo>
                    <a:pt x="873741" y="0"/>
                  </a:lnTo>
                  <a:lnTo>
                    <a:pt x="894068" y="847"/>
                  </a:lnTo>
                  <a:lnTo>
                    <a:pt x="914391" y="2258"/>
                  </a:lnTo>
                  <a:lnTo>
                    <a:pt x="934714" y="4045"/>
                  </a:lnTo>
                  <a:lnTo>
                    <a:pt x="955883" y="5237"/>
                  </a:lnTo>
                  <a:lnTo>
                    <a:pt x="977614" y="6032"/>
                  </a:lnTo>
                  <a:lnTo>
                    <a:pt x="999723" y="6561"/>
                  </a:lnTo>
                  <a:lnTo>
                    <a:pt x="1022081" y="6914"/>
                  </a:lnTo>
                  <a:lnTo>
                    <a:pt x="1044608" y="7150"/>
                  </a:lnTo>
                  <a:lnTo>
                    <a:pt x="1067245" y="7307"/>
                  </a:lnTo>
                  <a:lnTo>
                    <a:pt x="1089956" y="8258"/>
                  </a:lnTo>
                  <a:lnTo>
                    <a:pt x="1112717" y="9739"/>
                  </a:lnTo>
                  <a:lnTo>
                    <a:pt x="1135511" y="11573"/>
                  </a:lnTo>
                  <a:lnTo>
                    <a:pt x="1159175" y="12795"/>
                  </a:lnTo>
                  <a:lnTo>
                    <a:pt x="1183416" y="13610"/>
                  </a:lnTo>
                  <a:lnTo>
                    <a:pt x="1208044" y="14154"/>
                  </a:lnTo>
                  <a:lnTo>
                    <a:pt x="1232082" y="15363"/>
                  </a:lnTo>
                  <a:lnTo>
                    <a:pt x="1255728" y="17016"/>
                  </a:lnTo>
                  <a:lnTo>
                    <a:pt x="1279112" y="18964"/>
                  </a:lnTo>
                  <a:lnTo>
                    <a:pt x="1302321" y="20263"/>
                  </a:lnTo>
                  <a:lnTo>
                    <a:pt x="1325414" y="21129"/>
                  </a:lnTo>
                  <a:lnTo>
                    <a:pt x="1348429" y="21706"/>
                  </a:lnTo>
                  <a:lnTo>
                    <a:pt x="1371393" y="22091"/>
                  </a:lnTo>
                  <a:lnTo>
                    <a:pt x="1394321" y="22347"/>
                  </a:lnTo>
                  <a:lnTo>
                    <a:pt x="1417227" y="22518"/>
                  </a:lnTo>
                  <a:lnTo>
                    <a:pt x="1440118" y="22632"/>
                  </a:lnTo>
                  <a:lnTo>
                    <a:pt x="1462998" y="22708"/>
                  </a:lnTo>
                  <a:lnTo>
                    <a:pt x="1485872" y="22759"/>
                  </a:lnTo>
                  <a:lnTo>
                    <a:pt x="1508742" y="22793"/>
                  </a:lnTo>
                  <a:lnTo>
                    <a:pt x="1531608" y="22815"/>
                  </a:lnTo>
                  <a:lnTo>
                    <a:pt x="1554471" y="22830"/>
                  </a:lnTo>
                  <a:lnTo>
                    <a:pt x="1576487" y="22841"/>
                  </a:lnTo>
                  <a:lnTo>
                    <a:pt x="1597939" y="22847"/>
                  </a:lnTo>
                  <a:lnTo>
                    <a:pt x="1619012" y="22852"/>
                  </a:lnTo>
                  <a:lnTo>
                    <a:pt x="1639834" y="22855"/>
                  </a:lnTo>
                  <a:lnTo>
                    <a:pt x="1660489" y="22857"/>
                  </a:lnTo>
                  <a:lnTo>
                    <a:pt x="1681033" y="22858"/>
                  </a:lnTo>
                  <a:lnTo>
                    <a:pt x="1701502" y="22859"/>
                  </a:lnTo>
                  <a:lnTo>
                    <a:pt x="1721921" y="22859"/>
                  </a:lnTo>
                  <a:lnTo>
                    <a:pt x="1742307" y="22860"/>
                  </a:lnTo>
                  <a:lnTo>
                    <a:pt x="1762671" y="22860"/>
                  </a:lnTo>
                  <a:lnTo>
                    <a:pt x="1783021" y="22860"/>
                  </a:lnTo>
                  <a:lnTo>
                    <a:pt x="1803360" y="22860"/>
                  </a:lnTo>
                  <a:lnTo>
                    <a:pt x="1822847" y="22860"/>
                  </a:lnTo>
                  <a:lnTo>
                    <a:pt x="1860302" y="22860"/>
                  </a:lnTo>
                  <a:lnTo>
                    <a:pt x="1894448" y="22860"/>
                  </a:lnTo>
                  <a:lnTo>
                    <a:pt x="1924017" y="22860"/>
                  </a:lnTo>
                  <a:lnTo>
                    <a:pt x="1965960" y="228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3" name="SMARTInkShape-Group56"/>
          <p:cNvGrpSpPr/>
          <p:nvPr/>
        </p:nvGrpSpPr>
        <p:grpSpPr>
          <a:xfrm>
            <a:off x="5471160" y="3985259"/>
            <a:ext cx="775702" cy="384513"/>
            <a:chOff x="5471160" y="3985259"/>
            <a:chExt cx="775702" cy="384513"/>
          </a:xfrm>
        </p:grpSpPr>
        <p:sp>
          <p:nvSpPr>
            <p:cNvPr id="18" name="SMARTInkShape-84"/>
            <p:cNvSpPr/>
            <p:nvPr/>
          </p:nvSpPr>
          <p:spPr>
            <a:xfrm>
              <a:off x="5471160" y="4122419"/>
              <a:ext cx="205741" cy="247353"/>
            </a:xfrm>
            <a:custGeom>
              <a:avLst/>
              <a:gdLst/>
              <a:ahLst/>
              <a:cxnLst/>
              <a:rect l="0" t="0" r="0" b="0"/>
              <a:pathLst>
                <a:path w="205741" h="247353">
                  <a:moveTo>
                    <a:pt x="205740" y="0"/>
                  </a:moveTo>
                  <a:lnTo>
                    <a:pt x="199179" y="0"/>
                  </a:lnTo>
                  <a:lnTo>
                    <a:pt x="198825" y="847"/>
                  </a:lnTo>
                  <a:lnTo>
                    <a:pt x="198434" y="4046"/>
                  </a:lnTo>
                  <a:lnTo>
                    <a:pt x="196001" y="8290"/>
                  </a:lnTo>
                  <a:lnTo>
                    <a:pt x="192945" y="12998"/>
                  </a:lnTo>
                  <a:lnTo>
                    <a:pt x="191224" y="21255"/>
                  </a:lnTo>
                  <a:lnTo>
                    <a:pt x="188284" y="55801"/>
                  </a:lnTo>
                  <a:lnTo>
                    <a:pt x="183591" y="87374"/>
                  </a:lnTo>
                  <a:lnTo>
                    <a:pt x="183020" y="120866"/>
                  </a:lnTo>
                  <a:lnTo>
                    <a:pt x="182898" y="154645"/>
                  </a:lnTo>
                  <a:lnTo>
                    <a:pt x="180626" y="183324"/>
                  </a:lnTo>
                  <a:lnTo>
                    <a:pt x="167441" y="220351"/>
                  </a:lnTo>
                  <a:lnTo>
                    <a:pt x="157440" y="237131"/>
                  </a:lnTo>
                  <a:lnTo>
                    <a:pt x="152382" y="240859"/>
                  </a:lnTo>
                  <a:lnTo>
                    <a:pt x="138191" y="247297"/>
                  </a:lnTo>
                  <a:lnTo>
                    <a:pt x="128869" y="247352"/>
                  </a:lnTo>
                  <a:lnTo>
                    <a:pt x="96743" y="239633"/>
                  </a:lnTo>
                  <a:lnTo>
                    <a:pt x="72167" y="222689"/>
                  </a:lnTo>
                  <a:lnTo>
                    <a:pt x="36686" y="192967"/>
                  </a:lnTo>
                  <a:lnTo>
                    <a:pt x="22911" y="177779"/>
                  </a:lnTo>
                  <a:lnTo>
                    <a:pt x="1860" y="140578"/>
                  </a:lnTo>
                  <a:lnTo>
                    <a:pt x="0" y="137161"/>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MARTInkShape-85"/>
            <p:cNvSpPr/>
            <p:nvPr/>
          </p:nvSpPr>
          <p:spPr>
            <a:xfrm>
              <a:off x="5761951" y="4076831"/>
              <a:ext cx="109473" cy="144650"/>
            </a:xfrm>
            <a:custGeom>
              <a:avLst/>
              <a:gdLst/>
              <a:ahLst/>
              <a:cxnLst/>
              <a:rect l="0" t="0" r="0" b="0"/>
              <a:pathLst>
                <a:path w="109473" h="144650">
                  <a:moveTo>
                    <a:pt x="14009" y="45588"/>
                  </a:moveTo>
                  <a:lnTo>
                    <a:pt x="18054" y="49634"/>
                  </a:lnTo>
                  <a:lnTo>
                    <a:pt x="22297" y="51620"/>
                  </a:lnTo>
                  <a:lnTo>
                    <a:pt x="55660" y="53190"/>
                  </a:lnTo>
                  <a:lnTo>
                    <a:pt x="69341" y="52356"/>
                  </a:lnTo>
                  <a:lnTo>
                    <a:pt x="92634" y="40211"/>
                  </a:lnTo>
                  <a:lnTo>
                    <a:pt x="99189" y="35296"/>
                  </a:lnTo>
                  <a:lnTo>
                    <a:pt x="102666" y="30290"/>
                  </a:lnTo>
                  <a:lnTo>
                    <a:pt x="105059" y="25243"/>
                  </a:lnTo>
                  <a:lnTo>
                    <a:pt x="108944" y="20177"/>
                  </a:lnTo>
                  <a:lnTo>
                    <a:pt x="109472" y="17641"/>
                  </a:lnTo>
                  <a:lnTo>
                    <a:pt x="108978" y="15104"/>
                  </a:lnTo>
                  <a:lnTo>
                    <a:pt x="107017" y="10026"/>
                  </a:lnTo>
                  <a:lnTo>
                    <a:pt x="106145" y="4947"/>
                  </a:lnTo>
                  <a:lnTo>
                    <a:pt x="104220" y="3254"/>
                  </a:lnTo>
                  <a:lnTo>
                    <a:pt x="97564" y="1373"/>
                  </a:lnTo>
                  <a:lnTo>
                    <a:pt x="73688" y="0"/>
                  </a:lnTo>
                  <a:lnTo>
                    <a:pt x="51605" y="8175"/>
                  </a:lnTo>
                  <a:lnTo>
                    <a:pt x="36719" y="17569"/>
                  </a:lnTo>
                  <a:lnTo>
                    <a:pt x="16519" y="35914"/>
                  </a:lnTo>
                  <a:lnTo>
                    <a:pt x="5345" y="54858"/>
                  </a:lnTo>
                  <a:lnTo>
                    <a:pt x="68" y="77931"/>
                  </a:lnTo>
                  <a:lnTo>
                    <a:pt x="0" y="93648"/>
                  </a:lnTo>
                  <a:lnTo>
                    <a:pt x="2985" y="103919"/>
                  </a:lnTo>
                  <a:lnTo>
                    <a:pt x="13470" y="119222"/>
                  </a:lnTo>
                  <a:lnTo>
                    <a:pt x="32184" y="133480"/>
                  </a:lnTo>
                  <a:lnTo>
                    <a:pt x="47992" y="140963"/>
                  </a:lnTo>
                  <a:lnTo>
                    <a:pt x="84433" y="144325"/>
                  </a:lnTo>
                  <a:lnTo>
                    <a:pt x="105449" y="14464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SMARTInkShape-86"/>
            <p:cNvSpPr/>
            <p:nvPr/>
          </p:nvSpPr>
          <p:spPr>
            <a:xfrm>
              <a:off x="5966460" y="4008119"/>
              <a:ext cx="60960" cy="190501"/>
            </a:xfrm>
            <a:custGeom>
              <a:avLst/>
              <a:gdLst/>
              <a:ahLst/>
              <a:cxnLst/>
              <a:rect l="0" t="0" r="0" b="0"/>
              <a:pathLst>
                <a:path w="60960" h="190501">
                  <a:moveTo>
                    <a:pt x="60959" y="0"/>
                  </a:moveTo>
                  <a:lnTo>
                    <a:pt x="60959" y="11352"/>
                  </a:lnTo>
                  <a:lnTo>
                    <a:pt x="53199" y="47091"/>
                  </a:lnTo>
                  <a:lnTo>
                    <a:pt x="42826" y="84001"/>
                  </a:lnTo>
                  <a:lnTo>
                    <a:pt x="28175" y="121944"/>
                  </a:lnTo>
                  <a:lnTo>
                    <a:pt x="11706" y="158330"/>
                  </a:lnTo>
                  <a:lnTo>
                    <a:pt x="7983" y="170715"/>
                  </a:lnTo>
                  <a:lnTo>
                    <a:pt x="1828" y="182484"/>
                  </a:lnTo>
                  <a:lnTo>
                    <a:pt x="0" y="19050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SMARTInkShape-87"/>
            <p:cNvSpPr/>
            <p:nvPr/>
          </p:nvSpPr>
          <p:spPr>
            <a:xfrm>
              <a:off x="6057900" y="3985259"/>
              <a:ext cx="45720" cy="220982"/>
            </a:xfrm>
            <a:custGeom>
              <a:avLst/>
              <a:gdLst/>
              <a:ahLst/>
              <a:cxnLst/>
              <a:rect l="0" t="0" r="0" b="0"/>
              <a:pathLst>
                <a:path w="45720" h="220982">
                  <a:moveTo>
                    <a:pt x="45719" y="0"/>
                  </a:moveTo>
                  <a:lnTo>
                    <a:pt x="45719" y="24473"/>
                  </a:lnTo>
                  <a:lnTo>
                    <a:pt x="39158" y="59256"/>
                  </a:lnTo>
                  <a:lnTo>
                    <a:pt x="32225" y="91104"/>
                  </a:lnTo>
                  <a:lnTo>
                    <a:pt x="22702" y="121854"/>
                  </a:lnTo>
                  <a:lnTo>
                    <a:pt x="10139" y="159165"/>
                  </a:lnTo>
                  <a:lnTo>
                    <a:pt x="2254" y="182210"/>
                  </a:lnTo>
                  <a:lnTo>
                    <a:pt x="0" y="220981"/>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SMARTInkShape-88"/>
            <p:cNvSpPr/>
            <p:nvPr/>
          </p:nvSpPr>
          <p:spPr>
            <a:xfrm>
              <a:off x="6127027" y="4091940"/>
              <a:ext cx="119835" cy="113475"/>
            </a:xfrm>
            <a:custGeom>
              <a:avLst/>
              <a:gdLst/>
              <a:ahLst/>
              <a:cxnLst/>
              <a:rect l="0" t="0" r="0" b="0"/>
              <a:pathLst>
                <a:path w="119835" h="113475">
                  <a:moveTo>
                    <a:pt x="83273" y="22860"/>
                  </a:moveTo>
                  <a:lnTo>
                    <a:pt x="61094" y="22860"/>
                  </a:lnTo>
                  <a:lnTo>
                    <a:pt x="54224" y="25117"/>
                  </a:lnTo>
                  <a:lnTo>
                    <a:pt x="35044" y="36704"/>
                  </a:lnTo>
                  <a:lnTo>
                    <a:pt x="5692" y="73803"/>
                  </a:lnTo>
                  <a:lnTo>
                    <a:pt x="1302" y="84897"/>
                  </a:lnTo>
                  <a:lnTo>
                    <a:pt x="0" y="97591"/>
                  </a:lnTo>
                  <a:lnTo>
                    <a:pt x="1511" y="101467"/>
                  </a:lnTo>
                  <a:lnTo>
                    <a:pt x="7705" y="108032"/>
                  </a:lnTo>
                  <a:lnTo>
                    <a:pt x="13845" y="111514"/>
                  </a:lnTo>
                  <a:lnTo>
                    <a:pt x="24319" y="113474"/>
                  </a:lnTo>
                  <a:lnTo>
                    <a:pt x="48823" y="113344"/>
                  </a:lnTo>
                  <a:lnTo>
                    <a:pt x="67421" y="108184"/>
                  </a:lnTo>
                  <a:lnTo>
                    <a:pt x="89108" y="96383"/>
                  </a:lnTo>
                  <a:lnTo>
                    <a:pt x="96591" y="89121"/>
                  </a:lnTo>
                  <a:lnTo>
                    <a:pt x="110959" y="64888"/>
                  </a:lnTo>
                  <a:lnTo>
                    <a:pt x="119834" y="38084"/>
                  </a:lnTo>
                  <a:lnTo>
                    <a:pt x="118431" y="29344"/>
                  </a:lnTo>
                  <a:lnTo>
                    <a:pt x="112881" y="17161"/>
                  </a:lnTo>
                  <a:lnTo>
                    <a:pt x="108285" y="11860"/>
                  </a:lnTo>
                  <a:lnTo>
                    <a:pt x="90892" y="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4" name="SMARTInkShape-89"/>
          <p:cNvSpPr/>
          <p:nvPr/>
        </p:nvSpPr>
        <p:spPr>
          <a:xfrm>
            <a:off x="6309360" y="5334093"/>
            <a:ext cx="342873" cy="457108"/>
          </a:xfrm>
          <a:custGeom>
            <a:avLst/>
            <a:gdLst/>
            <a:ahLst/>
            <a:cxnLst/>
            <a:rect l="0" t="0" r="0" b="0"/>
            <a:pathLst>
              <a:path w="342873" h="457108">
                <a:moveTo>
                  <a:pt x="38100" y="121826"/>
                </a:moveTo>
                <a:lnTo>
                  <a:pt x="38100" y="159065"/>
                </a:lnTo>
                <a:lnTo>
                  <a:pt x="38100" y="191296"/>
                </a:lnTo>
                <a:lnTo>
                  <a:pt x="40358" y="223320"/>
                </a:lnTo>
                <a:lnTo>
                  <a:pt x="50250" y="260687"/>
                </a:lnTo>
                <a:lnTo>
                  <a:pt x="56978" y="297310"/>
                </a:lnTo>
                <a:lnTo>
                  <a:pt x="62694" y="324669"/>
                </a:lnTo>
                <a:lnTo>
                  <a:pt x="65963" y="331359"/>
                </a:lnTo>
                <a:lnTo>
                  <a:pt x="67417" y="337155"/>
                </a:lnTo>
                <a:lnTo>
                  <a:pt x="68651" y="339038"/>
                </a:lnTo>
                <a:lnTo>
                  <a:pt x="70321" y="340294"/>
                </a:lnTo>
                <a:lnTo>
                  <a:pt x="72280" y="341132"/>
                </a:lnTo>
                <a:lnTo>
                  <a:pt x="73586" y="340843"/>
                </a:lnTo>
                <a:lnTo>
                  <a:pt x="74458" y="339804"/>
                </a:lnTo>
                <a:lnTo>
                  <a:pt x="75425" y="336392"/>
                </a:lnTo>
                <a:lnTo>
                  <a:pt x="76169" y="302703"/>
                </a:lnTo>
                <a:lnTo>
                  <a:pt x="70110" y="268594"/>
                </a:lnTo>
                <a:lnTo>
                  <a:pt x="63017" y="234261"/>
                </a:lnTo>
                <a:lnTo>
                  <a:pt x="57321" y="199163"/>
                </a:lnTo>
                <a:lnTo>
                  <a:pt x="53279" y="161688"/>
                </a:lnTo>
                <a:lnTo>
                  <a:pt x="47463" y="126188"/>
                </a:lnTo>
                <a:lnTo>
                  <a:pt x="40712" y="91764"/>
                </a:lnTo>
                <a:lnTo>
                  <a:pt x="38109" y="61048"/>
                </a:lnTo>
                <a:lnTo>
                  <a:pt x="38102" y="69010"/>
                </a:lnTo>
                <a:lnTo>
                  <a:pt x="40358" y="75210"/>
                </a:lnTo>
                <a:lnTo>
                  <a:pt x="42146" y="78049"/>
                </a:lnTo>
                <a:lnTo>
                  <a:pt x="49451" y="115046"/>
                </a:lnTo>
                <a:lnTo>
                  <a:pt x="55085" y="152417"/>
                </a:lnTo>
                <a:lnTo>
                  <a:pt x="59799" y="186854"/>
                </a:lnTo>
                <a:lnTo>
                  <a:pt x="60731" y="220185"/>
                </a:lnTo>
                <a:lnTo>
                  <a:pt x="60914" y="253486"/>
                </a:lnTo>
                <a:lnTo>
                  <a:pt x="64996" y="288380"/>
                </a:lnTo>
                <a:lnTo>
                  <a:pt x="72310" y="324485"/>
                </a:lnTo>
                <a:lnTo>
                  <a:pt x="76169" y="357465"/>
                </a:lnTo>
                <a:lnTo>
                  <a:pt x="76197" y="347389"/>
                </a:lnTo>
                <a:lnTo>
                  <a:pt x="68439" y="310997"/>
                </a:lnTo>
                <a:lnTo>
                  <a:pt x="62688" y="279326"/>
                </a:lnTo>
                <a:lnTo>
                  <a:pt x="59214" y="250620"/>
                </a:lnTo>
                <a:lnTo>
                  <a:pt x="55080" y="220665"/>
                </a:lnTo>
                <a:lnTo>
                  <a:pt x="51597" y="190341"/>
                </a:lnTo>
                <a:lnTo>
                  <a:pt x="42835" y="153799"/>
                </a:lnTo>
                <a:lnTo>
                  <a:pt x="38188" y="122121"/>
                </a:lnTo>
                <a:lnTo>
                  <a:pt x="31662" y="87810"/>
                </a:lnTo>
                <a:lnTo>
                  <a:pt x="30482" y="53421"/>
                </a:lnTo>
                <a:lnTo>
                  <a:pt x="35717" y="65448"/>
                </a:lnTo>
                <a:lnTo>
                  <a:pt x="43974" y="100149"/>
                </a:lnTo>
                <a:lnTo>
                  <a:pt x="53496" y="134196"/>
                </a:lnTo>
                <a:lnTo>
                  <a:pt x="58748" y="166696"/>
                </a:lnTo>
                <a:lnTo>
                  <a:pt x="61670" y="187489"/>
                </a:lnTo>
                <a:lnTo>
                  <a:pt x="71142" y="219081"/>
                </a:lnTo>
                <a:lnTo>
                  <a:pt x="75547" y="254030"/>
                </a:lnTo>
                <a:lnTo>
                  <a:pt x="80992" y="286211"/>
                </a:lnTo>
                <a:lnTo>
                  <a:pt x="83828" y="318041"/>
                </a:lnTo>
                <a:lnTo>
                  <a:pt x="88808" y="352214"/>
                </a:lnTo>
                <a:lnTo>
                  <a:pt x="93178" y="387374"/>
                </a:lnTo>
                <a:lnTo>
                  <a:pt x="98543" y="423598"/>
                </a:lnTo>
                <a:lnTo>
                  <a:pt x="99039" y="438221"/>
                </a:lnTo>
                <a:lnTo>
                  <a:pt x="99059" y="401744"/>
                </a:lnTo>
                <a:lnTo>
                  <a:pt x="93028" y="365400"/>
                </a:lnTo>
                <a:lnTo>
                  <a:pt x="87708" y="331089"/>
                </a:lnTo>
                <a:lnTo>
                  <a:pt x="80927" y="301705"/>
                </a:lnTo>
                <a:lnTo>
                  <a:pt x="77600" y="271550"/>
                </a:lnTo>
                <a:lnTo>
                  <a:pt x="68525" y="241166"/>
                </a:lnTo>
                <a:lnTo>
                  <a:pt x="63201" y="210715"/>
                </a:lnTo>
                <a:lnTo>
                  <a:pt x="57578" y="180243"/>
                </a:lnTo>
                <a:lnTo>
                  <a:pt x="54596" y="149766"/>
                </a:lnTo>
                <a:lnTo>
                  <a:pt x="48351" y="116056"/>
                </a:lnTo>
                <a:lnTo>
                  <a:pt x="45653" y="98574"/>
                </a:lnTo>
                <a:lnTo>
                  <a:pt x="42021" y="90890"/>
                </a:lnTo>
                <a:lnTo>
                  <a:pt x="41560" y="86809"/>
                </a:lnTo>
                <a:lnTo>
                  <a:pt x="45508" y="69301"/>
                </a:lnTo>
                <a:lnTo>
                  <a:pt x="49702" y="72773"/>
                </a:lnTo>
                <a:lnTo>
                  <a:pt x="51723" y="76882"/>
                </a:lnTo>
                <a:lnTo>
                  <a:pt x="54123" y="110301"/>
                </a:lnTo>
                <a:lnTo>
                  <a:pt x="59892" y="145176"/>
                </a:lnTo>
                <a:lnTo>
                  <a:pt x="66832" y="181347"/>
                </a:lnTo>
                <a:lnTo>
                  <a:pt x="73048" y="211053"/>
                </a:lnTo>
                <a:lnTo>
                  <a:pt x="76113" y="242150"/>
                </a:lnTo>
                <a:lnTo>
                  <a:pt x="81160" y="276952"/>
                </a:lnTo>
                <a:lnTo>
                  <a:pt x="83878" y="308242"/>
                </a:lnTo>
                <a:lnTo>
                  <a:pt x="89695" y="344258"/>
                </a:lnTo>
                <a:lnTo>
                  <a:pt x="91095" y="379688"/>
                </a:lnTo>
                <a:lnTo>
                  <a:pt x="97424" y="416589"/>
                </a:lnTo>
                <a:lnTo>
                  <a:pt x="98737" y="434804"/>
                </a:lnTo>
                <a:lnTo>
                  <a:pt x="99691" y="437158"/>
                </a:lnTo>
                <a:lnTo>
                  <a:pt x="101174" y="438727"/>
                </a:lnTo>
                <a:lnTo>
                  <a:pt x="105592" y="441246"/>
                </a:lnTo>
                <a:lnTo>
                  <a:pt x="105108" y="441453"/>
                </a:lnTo>
                <a:lnTo>
                  <a:pt x="102312" y="441683"/>
                </a:lnTo>
                <a:lnTo>
                  <a:pt x="101228" y="440897"/>
                </a:lnTo>
                <a:lnTo>
                  <a:pt x="100023" y="437767"/>
                </a:lnTo>
                <a:lnTo>
                  <a:pt x="93839" y="400902"/>
                </a:lnTo>
                <a:lnTo>
                  <a:pt x="85567" y="365481"/>
                </a:lnTo>
                <a:lnTo>
                  <a:pt x="73555" y="333992"/>
                </a:lnTo>
                <a:lnTo>
                  <a:pt x="60945" y="296929"/>
                </a:lnTo>
                <a:lnTo>
                  <a:pt x="48258" y="258966"/>
                </a:lnTo>
                <a:lnTo>
                  <a:pt x="35560" y="220884"/>
                </a:lnTo>
                <a:lnTo>
                  <a:pt x="22859" y="188817"/>
                </a:lnTo>
                <a:lnTo>
                  <a:pt x="15396" y="157334"/>
                </a:lnTo>
                <a:lnTo>
                  <a:pt x="8414" y="120063"/>
                </a:lnTo>
                <a:lnTo>
                  <a:pt x="6843" y="88875"/>
                </a:lnTo>
                <a:lnTo>
                  <a:pt x="474" y="55509"/>
                </a:lnTo>
                <a:lnTo>
                  <a:pt x="2" y="17723"/>
                </a:lnTo>
                <a:lnTo>
                  <a:pt x="0" y="7526"/>
                </a:lnTo>
                <a:lnTo>
                  <a:pt x="0" y="11917"/>
                </a:lnTo>
                <a:lnTo>
                  <a:pt x="0" y="8272"/>
                </a:lnTo>
                <a:lnTo>
                  <a:pt x="4045" y="7747"/>
                </a:lnTo>
                <a:lnTo>
                  <a:pt x="33202" y="6684"/>
                </a:lnTo>
                <a:lnTo>
                  <a:pt x="47949" y="966"/>
                </a:lnTo>
                <a:lnTo>
                  <a:pt x="74079" y="0"/>
                </a:lnTo>
                <a:lnTo>
                  <a:pt x="81748" y="2205"/>
                </a:lnTo>
                <a:lnTo>
                  <a:pt x="88826" y="5161"/>
                </a:lnTo>
                <a:lnTo>
                  <a:pt x="122064" y="9646"/>
                </a:lnTo>
                <a:lnTo>
                  <a:pt x="137203" y="13517"/>
                </a:lnTo>
                <a:lnTo>
                  <a:pt x="161718" y="15779"/>
                </a:lnTo>
                <a:lnTo>
                  <a:pt x="176849" y="21135"/>
                </a:lnTo>
                <a:lnTo>
                  <a:pt x="185280" y="22888"/>
                </a:lnTo>
                <a:lnTo>
                  <a:pt x="197590" y="28654"/>
                </a:lnTo>
                <a:lnTo>
                  <a:pt x="235157" y="30387"/>
                </a:lnTo>
                <a:lnTo>
                  <a:pt x="235511" y="31233"/>
                </a:lnTo>
                <a:lnTo>
                  <a:pt x="237048" y="43881"/>
                </a:lnTo>
                <a:lnTo>
                  <a:pt x="241450" y="50942"/>
                </a:lnTo>
                <a:lnTo>
                  <a:pt x="250691" y="81333"/>
                </a:lnTo>
                <a:lnTo>
                  <a:pt x="252079" y="94683"/>
                </a:lnTo>
                <a:lnTo>
                  <a:pt x="260046" y="129673"/>
                </a:lnTo>
                <a:lnTo>
                  <a:pt x="269338" y="147387"/>
                </a:lnTo>
                <a:lnTo>
                  <a:pt x="277709" y="183143"/>
                </a:lnTo>
                <a:lnTo>
                  <a:pt x="287413" y="220933"/>
                </a:lnTo>
                <a:lnTo>
                  <a:pt x="295360" y="258992"/>
                </a:lnTo>
                <a:lnTo>
                  <a:pt x="307434" y="297087"/>
                </a:lnTo>
                <a:lnTo>
                  <a:pt x="317794" y="332929"/>
                </a:lnTo>
                <a:lnTo>
                  <a:pt x="321632" y="349758"/>
                </a:lnTo>
                <a:lnTo>
                  <a:pt x="328131" y="363211"/>
                </a:lnTo>
                <a:lnTo>
                  <a:pt x="330515" y="366569"/>
                </a:lnTo>
                <a:lnTo>
                  <a:pt x="333162" y="374817"/>
                </a:lnTo>
                <a:lnTo>
                  <a:pt x="335242" y="406201"/>
                </a:lnTo>
                <a:lnTo>
                  <a:pt x="336101" y="407929"/>
                </a:lnTo>
                <a:lnTo>
                  <a:pt x="337521" y="409082"/>
                </a:lnTo>
                <a:lnTo>
                  <a:pt x="342872" y="411374"/>
                </a:lnTo>
                <a:lnTo>
                  <a:pt x="336336" y="411385"/>
                </a:lnTo>
                <a:lnTo>
                  <a:pt x="329405" y="406149"/>
                </a:lnTo>
                <a:lnTo>
                  <a:pt x="324766" y="404825"/>
                </a:lnTo>
                <a:lnTo>
                  <a:pt x="299242" y="403859"/>
                </a:lnTo>
                <a:lnTo>
                  <a:pt x="262637" y="410336"/>
                </a:lnTo>
                <a:lnTo>
                  <a:pt x="225272" y="419086"/>
                </a:lnTo>
                <a:lnTo>
                  <a:pt x="194106" y="429511"/>
                </a:lnTo>
                <a:lnTo>
                  <a:pt x="178167" y="438548"/>
                </a:lnTo>
                <a:lnTo>
                  <a:pt x="161848" y="443469"/>
                </a:lnTo>
                <a:lnTo>
                  <a:pt x="155753" y="446812"/>
                </a:lnTo>
                <a:lnTo>
                  <a:pt x="147560" y="449541"/>
                </a:lnTo>
                <a:lnTo>
                  <a:pt x="139771" y="454489"/>
                </a:lnTo>
                <a:lnTo>
                  <a:pt x="129540" y="45710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SMARTInkShape-90"/>
          <p:cNvSpPr/>
          <p:nvPr/>
        </p:nvSpPr>
        <p:spPr>
          <a:xfrm>
            <a:off x="6397517" y="5425532"/>
            <a:ext cx="191863" cy="281849"/>
          </a:xfrm>
          <a:custGeom>
            <a:avLst/>
            <a:gdLst/>
            <a:ahLst/>
            <a:cxnLst/>
            <a:rect l="0" t="0" r="0" b="0"/>
            <a:pathLst>
              <a:path w="191863" h="281849">
                <a:moveTo>
                  <a:pt x="49002" y="7528"/>
                </a:moveTo>
                <a:lnTo>
                  <a:pt x="42441" y="967"/>
                </a:lnTo>
                <a:lnTo>
                  <a:pt x="42935" y="614"/>
                </a:lnTo>
                <a:lnTo>
                  <a:pt x="52082" y="0"/>
                </a:lnTo>
                <a:lnTo>
                  <a:pt x="56862" y="2207"/>
                </a:lnTo>
                <a:lnTo>
                  <a:pt x="61809" y="5163"/>
                </a:lnTo>
                <a:lnTo>
                  <a:pt x="70201" y="6827"/>
                </a:lnTo>
                <a:lnTo>
                  <a:pt x="93439" y="7520"/>
                </a:lnTo>
                <a:lnTo>
                  <a:pt x="59820" y="7528"/>
                </a:lnTo>
                <a:lnTo>
                  <a:pt x="40919" y="8374"/>
                </a:lnTo>
                <a:lnTo>
                  <a:pt x="14628" y="15288"/>
                </a:lnTo>
                <a:lnTo>
                  <a:pt x="3516" y="21040"/>
                </a:lnTo>
                <a:lnTo>
                  <a:pt x="898" y="21615"/>
                </a:lnTo>
                <a:lnTo>
                  <a:pt x="0" y="22846"/>
                </a:lnTo>
                <a:lnTo>
                  <a:pt x="247" y="24513"/>
                </a:lnTo>
                <a:lnTo>
                  <a:pt x="1259" y="26471"/>
                </a:lnTo>
                <a:lnTo>
                  <a:pt x="2780" y="27776"/>
                </a:lnTo>
                <a:lnTo>
                  <a:pt x="11305" y="32130"/>
                </a:lnTo>
                <a:lnTo>
                  <a:pt x="13711" y="34089"/>
                </a:lnTo>
                <a:lnTo>
                  <a:pt x="29233" y="36846"/>
                </a:lnTo>
                <a:lnTo>
                  <a:pt x="65573" y="37905"/>
                </a:lnTo>
                <a:lnTo>
                  <a:pt x="99473" y="31438"/>
                </a:lnTo>
                <a:lnTo>
                  <a:pt x="123557" y="30415"/>
                </a:lnTo>
                <a:lnTo>
                  <a:pt x="114452" y="30390"/>
                </a:lnTo>
                <a:lnTo>
                  <a:pt x="79261" y="45826"/>
                </a:lnTo>
                <a:lnTo>
                  <a:pt x="47955" y="63419"/>
                </a:lnTo>
                <a:lnTo>
                  <a:pt x="44304" y="68493"/>
                </a:lnTo>
                <a:lnTo>
                  <a:pt x="41960" y="74603"/>
                </a:lnTo>
                <a:lnTo>
                  <a:pt x="43897" y="77697"/>
                </a:lnTo>
                <a:lnTo>
                  <a:pt x="45599" y="79707"/>
                </a:lnTo>
                <a:lnTo>
                  <a:pt x="49748" y="81941"/>
                </a:lnTo>
                <a:lnTo>
                  <a:pt x="63355" y="83374"/>
                </a:lnTo>
                <a:lnTo>
                  <a:pt x="97359" y="83707"/>
                </a:lnTo>
                <a:lnTo>
                  <a:pt x="112531" y="82875"/>
                </a:lnTo>
                <a:lnTo>
                  <a:pt x="146426" y="76200"/>
                </a:lnTo>
                <a:lnTo>
                  <a:pt x="146124" y="77016"/>
                </a:lnTo>
                <a:lnTo>
                  <a:pt x="143532" y="80180"/>
                </a:lnTo>
                <a:lnTo>
                  <a:pt x="139558" y="82151"/>
                </a:lnTo>
                <a:lnTo>
                  <a:pt x="105444" y="94241"/>
                </a:lnTo>
                <a:lnTo>
                  <a:pt x="71267" y="106634"/>
                </a:lnTo>
                <a:lnTo>
                  <a:pt x="53341" y="114221"/>
                </a:lnTo>
                <a:lnTo>
                  <a:pt x="39700" y="124370"/>
                </a:lnTo>
                <a:lnTo>
                  <a:pt x="38567" y="126063"/>
                </a:lnTo>
                <a:lnTo>
                  <a:pt x="38659" y="127191"/>
                </a:lnTo>
                <a:lnTo>
                  <a:pt x="47107" y="134387"/>
                </a:lnTo>
                <a:lnTo>
                  <a:pt x="51829" y="135876"/>
                </a:lnTo>
                <a:lnTo>
                  <a:pt x="63293" y="136715"/>
                </a:lnTo>
                <a:lnTo>
                  <a:pt x="95601" y="130990"/>
                </a:lnTo>
                <a:lnTo>
                  <a:pt x="132092" y="124414"/>
                </a:lnTo>
                <a:lnTo>
                  <a:pt x="161224" y="121928"/>
                </a:lnTo>
                <a:lnTo>
                  <a:pt x="161917" y="122742"/>
                </a:lnTo>
                <a:lnTo>
                  <a:pt x="162687" y="125902"/>
                </a:lnTo>
                <a:lnTo>
                  <a:pt x="162046" y="127084"/>
                </a:lnTo>
                <a:lnTo>
                  <a:pt x="160771" y="127872"/>
                </a:lnTo>
                <a:lnTo>
                  <a:pt x="159075" y="128397"/>
                </a:lnTo>
                <a:lnTo>
                  <a:pt x="141329" y="146522"/>
                </a:lnTo>
                <a:lnTo>
                  <a:pt x="105796" y="162405"/>
                </a:lnTo>
                <a:lnTo>
                  <a:pt x="67943" y="181783"/>
                </a:lnTo>
                <a:lnTo>
                  <a:pt x="65887" y="182341"/>
                </a:lnTo>
                <a:lnTo>
                  <a:pt x="66186" y="183337"/>
                </a:lnTo>
                <a:lnTo>
                  <a:pt x="68775" y="186701"/>
                </a:lnTo>
                <a:lnTo>
                  <a:pt x="75006" y="188760"/>
                </a:lnTo>
                <a:lnTo>
                  <a:pt x="79038" y="189309"/>
                </a:lnTo>
                <a:lnTo>
                  <a:pt x="85776" y="187661"/>
                </a:lnTo>
                <a:lnTo>
                  <a:pt x="88758" y="186037"/>
                </a:lnTo>
                <a:lnTo>
                  <a:pt x="121971" y="179028"/>
                </a:lnTo>
                <a:lnTo>
                  <a:pt x="158760" y="169286"/>
                </a:lnTo>
                <a:lnTo>
                  <a:pt x="162130" y="168320"/>
                </a:lnTo>
                <a:lnTo>
                  <a:pt x="166451" y="167891"/>
                </a:lnTo>
                <a:lnTo>
                  <a:pt x="167094" y="168623"/>
                </a:lnTo>
                <a:lnTo>
                  <a:pt x="166676" y="169958"/>
                </a:lnTo>
                <a:lnTo>
                  <a:pt x="165552" y="171694"/>
                </a:lnTo>
                <a:lnTo>
                  <a:pt x="163955" y="172852"/>
                </a:lnTo>
                <a:lnTo>
                  <a:pt x="157664" y="175328"/>
                </a:lnTo>
                <a:lnTo>
                  <a:pt x="123198" y="194711"/>
                </a:lnTo>
                <a:lnTo>
                  <a:pt x="113414" y="197892"/>
                </a:lnTo>
                <a:lnTo>
                  <a:pt x="107828" y="201636"/>
                </a:lnTo>
                <a:lnTo>
                  <a:pt x="104780" y="206123"/>
                </a:lnTo>
                <a:lnTo>
                  <a:pt x="103064" y="213408"/>
                </a:lnTo>
                <a:lnTo>
                  <a:pt x="102824" y="215901"/>
                </a:lnTo>
                <a:lnTo>
                  <a:pt x="104814" y="220929"/>
                </a:lnTo>
                <a:lnTo>
                  <a:pt x="106530" y="223455"/>
                </a:lnTo>
                <a:lnTo>
                  <a:pt x="109367" y="225140"/>
                </a:lnTo>
                <a:lnTo>
                  <a:pt x="123831" y="227842"/>
                </a:lnTo>
                <a:lnTo>
                  <a:pt x="139136" y="228376"/>
                </a:lnTo>
                <a:lnTo>
                  <a:pt x="146354" y="226191"/>
                </a:lnTo>
                <a:lnTo>
                  <a:pt x="166621" y="216349"/>
                </a:lnTo>
                <a:lnTo>
                  <a:pt x="191862" y="213388"/>
                </a:lnTo>
                <a:lnTo>
                  <a:pt x="191655" y="214194"/>
                </a:lnTo>
                <a:lnTo>
                  <a:pt x="183008" y="223884"/>
                </a:lnTo>
                <a:lnTo>
                  <a:pt x="171775" y="231183"/>
                </a:lnTo>
                <a:lnTo>
                  <a:pt x="134259" y="246605"/>
                </a:lnTo>
                <a:lnTo>
                  <a:pt x="126970" y="253766"/>
                </a:lnTo>
                <a:lnTo>
                  <a:pt x="121755" y="261747"/>
                </a:lnTo>
                <a:lnTo>
                  <a:pt x="118818" y="271000"/>
                </a:lnTo>
                <a:lnTo>
                  <a:pt x="117583" y="281848"/>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SMARTInkShape-91"/>
          <p:cNvSpPr/>
          <p:nvPr/>
        </p:nvSpPr>
        <p:spPr>
          <a:xfrm>
            <a:off x="6149615" y="4655921"/>
            <a:ext cx="202173" cy="30380"/>
          </a:xfrm>
          <a:custGeom>
            <a:avLst/>
            <a:gdLst/>
            <a:ahLst/>
            <a:cxnLst/>
            <a:rect l="0" t="0" r="0" b="0"/>
            <a:pathLst>
              <a:path w="202173" h="30380">
                <a:moveTo>
                  <a:pt x="190224" y="15138"/>
                </a:moveTo>
                <a:lnTo>
                  <a:pt x="196785" y="15138"/>
                </a:lnTo>
                <a:lnTo>
                  <a:pt x="197138" y="14292"/>
                </a:lnTo>
                <a:lnTo>
                  <a:pt x="197531" y="11093"/>
                </a:lnTo>
                <a:lnTo>
                  <a:pt x="198482" y="9902"/>
                </a:lnTo>
                <a:lnTo>
                  <a:pt x="201797" y="8578"/>
                </a:lnTo>
                <a:lnTo>
                  <a:pt x="202172" y="7378"/>
                </a:lnTo>
                <a:lnTo>
                  <a:pt x="200333" y="3787"/>
                </a:lnTo>
                <a:lnTo>
                  <a:pt x="198657" y="2491"/>
                </a:lnTo>
                <a:lnTo>
                  <a:pt x="194537" y="1051"/>
                </a:lnTo>
                <a:lnTo>
                  <a:pt x="169391" y="0"/>
                </a:lnTo>
                <a:lnTo>
                  <a:pt x="136148" y="5943"/>
                </a:lnTo>
                <a:lnTo>
                  <a:pt x="103924" y="7311"/>
                </a:lnTo>
                <a:lnTo>
                  <a:pt x="66550" y="8347"/>
                </a:lnTo>
                <a:lnTo>
                  <a:pt x="33062" y="14929"/>
                </a:lnTo>
                <a:lnTo>
                  <a:pt x="26912" y="15076"/>
                </a:lnTo>
                <a:lnTo>
                  <a:pt x="63647" y="15138"/>
                </a:lnTo>
                <a:lnTo>
                  <a:pt x="98328" y="15138"/>
                </a:lnTo>
                <a:lnTo>
                  <a:pt x="131541" y="15138"/>
                </a:lnTo>
                <a:lnTo>
                  <a:pt x="155913" y="15138"/>
                </a:lnTo>
                <a:lnTo>
                  <a:pt x="121274" y="15138"/>
                </a:lnTo>
                <a:lnTo>
                  <a:pt x="90112" y="15138"/>
                </a:lnTo>
                <a:lnTo>
                  <a:pt x="68840" y="15985"/>
                </a:lnTo>
                <a:lnTo>
                  <a:pt x="32642" y="22288"/>
                </a:lnTo>
                <a:lnTo>
                  <a:pt x="16612" y="22731"/>
                </a:lnTo>
                <a:lnTo>
                  <a:pt x="34988" y="21910"/>
                </a:lnTo>
                <a:lnTo>
                  <a:pt x="54482" y="18368"/>
                </a:lnTo>
                <a:lnTo>
                  <a:pt x="91351" y="22013"/>
                </a:lnTo>
                <a:lnTo>
                  <a:pt x="126071" y="23458"/>
                </a:lnTo>
                <a:lnTo>
                  <a:pt x="161781" y="29660"/>
                </a:lnTo>
                <a:lnTo>
                  <a:pt x="188254" y="30350"/>
                </a:lnTo>
                <a:lnTo>
                  <a:pt x="151845" y="30378"/>
                </a:lnTo>
                <a:lnTo>
                  <a:pt x="115368" y="30379"/>
                </a:lnTo>
                <a:lnTo>
                  <a:pt x="83810" y="30379"/>
                </a:lnTo>
                <a:lnTo>
                  <a:pt x="46326" y="30379"/>
                </a:lnTo>
                <a:lnTo>
                  <a:pt x="9021" y="30379"/>
                </a:lnTo>
                <a:lnTo>
                  <a:pt x="11886" y="30379"/>
                </a:lnTo>
                <a:lnTo>
                  <a:pt x="15854" y="28121"/>
                </a:lnTo>
                <a:lnTo>
                  <a:pt x="18098" y="26333"/>
                </a:lnTo>
                <a:lnTo>
                  <a:pt x="33390" y="23818"/>
                </a:lnTo>
                <a:lnTo>
                  <a:pt x="68725" y="20640"/>
                </a:lnTo>
                <a:lnTo>
                  <a:pt x="106460" y="15863"/>
                </a:lnTo>
                <a:lnTo>
                  <a:pt x="140467" y="15234"/>
                </a:lnTo>
                <a:lnTo>
                  <a:pt x="165688" y="15141"/>
                </a:lnTo>
                <a:lnTo>
                  <a:pt x="162822" y="15139"/>
                </a:lnTo>
                <a:lnTo>
                  <a:pt x="134757" y="8578"/>
                </a:lnTo>
                <a:lnTo>
                  <a:pt x="98504" y="5400"/>
                </a:lnTo>
                <a:lnTo>
                  <a:pt x="60648" y="623"/>
                </a:lnTo>
                <a:lnTo>
                  <a:pt x="38660" y="960"/>
                </a:lnTo>
                <a:lnTo>
                  <a:pt x="2866" y="7213"/>
                </a:lnTo>
                <a:lnTo>
                  <a:pt x="1819" y="8162"/>
                </a:lnTo>
                <a:lnTo>
                  <a:pt x="0" y="14052"/>
                </a:lnTo>
                <a:lnTo>
                  <a:pt x="25006" y="15043"/>
                </a:lnTo>
                <a:lnTo>
                  <a:pt x="54390" y="9883"/>
                </a:lnTo>
                <a:lnTo>
                  <a:pt x="89670" y="7986"/>
                </a:lnTo>
                <a:lnTo>
                  <a:pt x="121349" y="7611"/>
                </a:lnTo>
                <a:lnTo>
                  <a:pt x="159248" y="7526"/>
                </a:lnTo>
                <a:lnTo>
                  <a:pt x="173213" y="7519"/>
                </a:lnTo>
                <a:lnTo>
                  <a:pt x="170414" y="7519"/>
                </a:lnTo>
                <a:lnTo>
                  <a:pt x="166463" y="5261"/>
                </a:lnTo>
                <a:lnTo>
                  <a:pt x="164223" y="3474"/>
                </a:lnTo>
                <a:lnTo>
                  <a:pt x="157219" y="1487"/>
                </a:lnTo>
                <a:lnTo>
                  <a:pt x="120754" y="38"/>
                </a:lnTo>
                <a:lnTo>
                  <a:pt x="98521" y="2197"/>
                </a:lnTo>
                <a:lnTo>
                  <a:pt x="61496" y="6818"/>
                </a:lnTo>
                <a:lnTo>
                  <a:pt x="43898" y="8157"/>
                </a:lnTo>
                <a:lnTo>
                  <a:pt x="16955" y="14817"/>
                </a:lnTo>
                <a:lnTo>
                  <a:pt x="17138" y="14924"/>
                </a:lnTo>
                <a:lnTo>
                  <a:pt x="54484" y="15134"/>
                </a:lnTo>
                <a:lnTo>
                  <a:pt x="91352" y="15138"/>
                </a:lnTo>
                <a:lnTo>
                  <a:pt x="123939" y="15138"/>
                </a:lnTo>
                <a:lnTo>
                  <a:pt x="159733" y="15138"/>
                </a:lnTo>
                <a:lnTo>
                  <a:pt x="187536" y="15138"/>
                </a:lnTo>
                <a:lnTo>
                  <a:pt x="149578" y="15138"/>
                </a:lnTo>
                <a:lnTo>
                  <a:pt x="117096" y="15138"/>
                </a:lnTo>
                <a:lnTo>
                  <a:pt x="83984" y="15138"/>
                </a:lnTo>
                <a:lnTo>
                  <a:pt x="51408" y="15138"/>
                </a:lnTo>
                <a:lnTo>
                  <a:pt x="14965" y="15138"/>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9" name="SMARTInkShape-Group60"/>
          <p:cNvGrpSpPr/>
          <p:nvPr/>
        </p:nvGrpSpPr>
        <p:grpSpPr>
          <a:xfrm>
            <a:off x="7568793" y="4503597"/>
            <a:ext cx="270056" cy="266272"/>
            <a:chOff x="7568793" y="4503597"/>
            <a:chExt cx="270056" cy="266272"/>
          </a:xfrm>
        </p:grpSpPr>
        <p:sp>
          <p:nvSpPr>
            <p:cNvPr id="27" name="SMARTInkShape-92"/>
            <p:cNvSpPr/>
            <p:nvPr/>
          </p:nvSpPr>
          <p:spPr>
            <a:xfrm>
              <a:off x="7658203" y="4503597"/>
              <a:ext cx="45617" cy="266272"/>
            </a:xfrm>
            <a:custGeom>
              <a:avLst/>
              <a:gdLst/>
              <a:ahLst/>
              <a:cxnLst/>
              <a:rect l="0" t="0" r="0" b="0"/>
              <a:pathLst>
                <a:path w="45617" h="266272">
                  <a:moveTo>
                    <a:pt x="45616" y="76022"/>
                  </a:moveTo>
                  <a:lnTo>
                    <a:pt x="41571" y="76022"/>
                  </a:lnTo>
                  <a:lnTo>
                    <a:pt x="40379" y="75176"/>
                  </a:lnTo>
                  <a:lnTo>
                    <a:pt x="39585" y="73765"/>
                  </a:lnTo>
                  <a:lnTo>
                    <a:pt x="38310" y="69462"/>
                  </a:lnTo>
                  <a:lnTo>
                    <a:pt x="31464" y="61935"/>
                  </a:lnTo>
                  <a:lnTo>
                    <a:pt x="30405" y="53507"/>
                  </a:lnTo>
                  <a:lnTo>
                    <a:pt x="36939" y="53193"/>
                  </a:lnTo>
                  <a:lnTo>
                    <a:pt x="37292" y="54029"/>
                  </a:lnTo>
                  <a:lnTo>
                    <a:pt x="37989" y="89208"/>
                  </a:lnTo>
                  <a:lnTo>
                    <a:pt x="29707" y="120217"/>
                  </a:lnTo>
                  <a:lnTo>
                    <a:pt x="25845" y="132071"/>
                  </a:lnTo>
                  <a:lnTo>
                    <a:pt x="19118" y="167819"/>
                  </a:lnTo>
                  <a:lnTo>
                    <a:pt x="15661" y="203352"/>
                  </a:lnTo>
                  <a:lnTo>
                    <a:pt x="15139" y="234800"/>
                  </a:lnTo>
                  <a:lnTo>
                    <a:pt x="15137" y="231629"/>
                  </a:lnTo>
                  <a:lnTo>
                    <a:pt x="14290" y="230561"/>
                  </a:lnTo>
                  <a:lnTo>
                    <a:pt x="11092" y="229373"/>
                  </a:lnTo>
                  <a:lnTo>
                    <a:pt x="9900" y="227363"/>
                  </a:lnTo>
                  <a:lnTo>
                    <a:pt x="8577" y="220614"/>
                  </a:lnTo>
                  <a:lnTo>
                    <a:pt x="14493" y="185929"/>
                  </a:lnTo>
                  <a:lnTo>
                    <a:pt x="15009" y="150853"/>
                  </a:lnTo>
                  <a:lnTo>
                    <a:pt x="17357" y="121336"/>
                  </a:lnTo>
                  <a:lnTo>
                    <a:pt x="21690" y="85067"/>
                  </a:lnTo>
                  <a:lnTo>
                    <a:pt x="27782" y="49054"/>
                  </a:lnTo>
                  <a:lnTo>
                    <a:pt x="30149" y="13900"/>
                  </a:lnTo>
                  <a:lnTo>
                    <a:pt x="30374" y="0"/>
                  </a:lnTo>
                  <a:lnTo>
                    <a:pt x="30376" y="3920"/>
                  </a:lnTo>
                  <a:lnTo>
                    <a:pt x="36938" y="28345"/>
                  </a:lnTo>
                  <a:lnTo>
                    <a:pt x="37787" y="59518"/>
                  </a:lnTo>
                  <a:lnTo>
                    <a:pt x="35697" y="95528"/>
                  </a:lnTo>
                  <a:lnTo>
                    <a:pt x="29695" y="128369"/>
                  </a:lnTo>
                  <a:lnTo>
                    <a:pt x="24813" y="159548"/>
                  </a:lnTo>
                  <a:lnTo>
                    <a:pt x="21108" y="190235"/>
                  </a:lnTo>
                  <a:lnTo>
                    <a:pt x="12271" y="226900"/>
                  </a:lnTo>
                  <a:lnTo>
                    <a:pt x="685" y="264610"/>
                  </a:lnTo>
                  <a:lnTo>
                    <a:pt x="0" y="266271"/>
                  </a:lnTo>
                  <a:lnTo>
                    <a:pt x="749" y="241343"/>
                  </a:lnTo>
                  <a:lnTo>
                    <a:pt x="5929" y="208209"/>
                  </a:lnTo>
                  <a:lnTo>
                    <a:pt x="9304" y="173608"/>
                  </a:lnTo>
                  <a:lnTo>
                    <a:pt x="15666" y="138804"/>
                  </a:lnTo>
                  <a:lnTo>
                    <a:pt x="22914" y="107042"/>
                  </a:lnTo>
                  <a:lnTo>
                    <a:pt x="28902" y="70014"/>
                  </a:lnTo>
                  <a:lnTo>
                    <a:pt x="36808" y="33430"/>
                  </a:lnTo>
                  <a:lnTo>
                    <a:pt x="37928" y="18921"/>
                  </a:lnTo>
                  <a:lnTo>
                    <a:pt x="37993" y="30576"/>
                  </a:lnTo>
                  <a:lnTo>
                    <a:pt x="31436" y="62535"/>
                  </a:lnTo>
                  <a:lnTo>
                    <a:pt x="29739" y="97692"/>
                  </a:lnTo>
                  <a:lnTo>
                    <a:pt x="24386" y="134991"/>
                  </a:lnTo>
                  <a:lnTo>
                    <a:pt x="19033" y="167069"/>
                  </a:lnTo>
                  <a:lnTo>
                    <a:pt x="15651" y="203253"/>
                  </a:lnTo>
                  <a:lnTo>
                    <a:pt x="15143" y="240658"/>
                  </a:lnTo>
                  <a:lnTo>
                    <a:pt x="15136" y="243662"/>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SMARTInkShape-93"/>
            <p:cNvSpPr/>
            <p:nvPr/>
          </p:nvSpPr>
          <p:spPr>
            <a:xfrm>
              <a:off x="7568793" y="4640580"/>
              <a:ext cx="270056" cy="36939"/>
            </a:xfrm>
            <a:custGeom>
              <a:avLst/>
              <a:gdLst/>
              <a:ahLst/>
              <a:cxnLst/>
              <a:rect l="0" t="0" r="0" b="0"/>
              <a:pathLst>
                <a:path w="270056" h="36939">
                  <a:moveTo>
                    <a:pt x="13107" y="15239"/>
                  </a:moveTo>
                  <a:lnTo>
                    <a:pt x="6546" y="15239"/>
                  </a:lnTo>
                  <a:lnTo>
                    <a:pt x="9845" y="15239"/>
                  </a:lnTo>
                  <a:lnTo>
                    <a:pt x="13915" y="17497"/>
                  </a:lnTo>
                  <a:lnTo>
                    <a:pt x="16185" y="19285"/>
                  </a:lnTo>
                  <a:lnTo>
                    <a:pt x="31516" y="21800"/>
                  </a:lnTo>
                  <a:lnTo>
                    <a:pt x="69122" y="24978"/>
                  </a:lnTo>
                  <a:lnTo>
                    <a:pt x="97719" y="28849"/>
                  </a:lnTo>
                  <a:lnTo>
                    <a:pt x="127641" y="27738"/>
                  </a:lnTo>
                  <a:lnTo>
                    <a:pt x="160214" y="24305"/>
                  </a:lnTo>
                  <a:lnTo>
                    <a:pt x="192161" y="23288"/>
                  </a:lnTo>
                  <a:lnTo>
                    <a:pt x="225711" y="22944"/>
                  </a:lnTo>
                  <a:lnTo>
                    <a:pt x="263670" y="22863"/>
                  </a:lnTo>
                  <a:lnTo>
                    <a:pt x="266509" y="22862"/>
                  </a:lnTo>
                  <a:lnTo>
                    <a:pt x="267555" y="22014"/>
                  </a:lnTo>
                  <a:lnTo>
                    <a:pt x="267405" y="20603"/>
                  </a:lnTo>
                  <a:lnTo>
                    <a:pt x="266459" y="18815"/>
                  </a:lnTo>
                  <a:lnTo>
                    <a:pt x="264981" y="17623"/>
                  </a:lnTo>
                  <a:lnTo>
                    <a:pt x="261082" y="16299"/>
                  </a:lnTo>
                  <a:lnTo>
                    <a:pt x="225491" y="11287"/>
                  </a:lnTo>
                  <a:lnTo>
                    <a:pt x="188864" y="8344"/>
                  </a:lnTo>
                  <a:lnTo>
                    <a:pt x="154835" y="6988"/>
                  </a:lnTo>
                  <a:lnTo>
                    <a:pt x="122928" y="2446"/>
                  </a:lnTo>
                  <a:lnTo>
                    <a:pt x="92025" y="725"/>
                  </a:lnTo>
                  <a:lnTo>
                    <a:pt x="62266" y="215"/>
                  </a:lnTo>
                  <a:lnTo>
                    <a:pt x="25576" y="18"/>
                  </a:lnTo>
                  <a:lnTo>
                    <a:pt x="14916" y="2"/>
                  </a:lnTo>
                  <a:lnTo>
                    <a:pt x="17688" y="0"/>
                  </a:lnTo>
                  <a:lnTo>
                    <a:pt x="53473" y="7760"/>
                  </a:lnTo>
                  <a:lnTo>
                    <a:pt x="81417" y="12647"/>
                  </a:lnTo>
                  <a:lnTo>
                    <a:pt x="115285" y="15318"/>
                  </a:lnTo>
                  <a:lnTo>
                    <a:pt x="147993" y="20249"/>
                  </a:lnTo>
                  <a:lnTo>
                    <a:pt x="183271" y="22933"/>
                  </a:lnTo>
                  <a:lnTo>
                    <a:pt x="214703" y="27867"/>
                  </a:lnTo>
                  <a:lnTo>
                    <a:pt x="252355" y="34181"/>
                  </a:lnTo>
                  <a:lnTo>
                    <a:pt x="264993" y="36938"/>
                  </a:lnTo>
                  <a:lnTo>
                    <a:pt x="267392" y="36479"/>
                  </a:lnTo>
                  <a:lnTo>
                    <a:pt x="268990" y="35326"/>
                  </a:lnTo>
                  <a:lnTo>
                    <a:pt x="270055" y="33710"/>
                  </a:lnTo>
                  <a:lnTo>
                    <a:pt x="269920" y="32633"/>
                  </a:lnTo>
                  <a:lnTo>
                    <a:pt x="268982" y="31915"/>
                  </a:lnTo>
                  <a:lnTo>
                    <a:pt x="264835" y="31117"/>
                  </a:lnTo>
                  <a:lnTo>
                    <a:pt x="235522" y="26518"/>
                  </a:lnTo>
                  <a:lnTo>
                    <a:pt x="207607" y="23944"/>
                  </a:lnTo>
                  <a:lnTo>
                    <a:pt x="173842" y="23181"/>
                  </a:lnTo>
                  <a:lnTo>
                    <a:pt x="137026" y="22955"/>
                  </a:lnTo>
                  <a:lnTo>
                    <a:pt x="99306" y="22888"/>
                  </a:lnTo>
                  <a:lnTo>
                    <a:pt x="65364" y="22868"/>
                  </a:lnTo>
                  <a:lnTo>
                    <a:pt x="30485" y="22861"/>
                  </a:lnTo>
                  <a:lnTo>
                    <a:pt x="0" y="22860"/>
                  </a:lnTo>
                  <a:lnTo>
                    <a:pt x="6589" y="18815"/>
                  </a:lnTo>
                  <a:lnTo>
                    <a:pt x="37846" y="15946"/>
                  </a:lnTo>
                  <a:lnTo>
                    <a:pt x="63049" y="15553"/>
                  </a:lnTo>
                  <a:lnTo>
                    <a:pt x="88925" y="15379"/>
                  </a:lnTo>
                  <a:lnTo>
                    <a:pt x="116230" y="15301"/>
                  </a:lnTo>
                  <a:lnTo>
                    <a:pt x="148122" y="15267"/>
                  </a:lnTo>
                  <a:lnTo>
                    <a:pt x="177535" y="15252"/>
                  </a:lnTo>
                  <a:lnTo>
                    <a:pt x="213380" y="15243"/>
                  </a:lnTo>
                  <a:lnTo>
                    <a:pt x="241707" y="1523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0" name="SMARTInkShape-94"/>
          <p:cNvSpPr/>
          <p:nvPr/>
        </p:nvSpPr>
        <p:spPr>
          <a:xfrm>
            <a:off x="6964683" y="5410790"/>
            <a:ext cx="83818" cy="418262"/>
          </a:xfrm>
          <a:custGeom>
            <a:avLst/>
            <a:gdLst/>
            <a:ahLst/>
            <a:cxnLst/>
            <a:rect l="0" t="0" r="0" b="0"/>
            <a:pathLst>
              <a:path w="83818" h="418262">
                <a:moveTo>
                  <a:pt x="7617" y="60370"/>
                </a:moveTo>
                <a:lnTo>
                  <a:pt x="7617" y="95266"/>
                </a:lnTo>
                <a:lnTo>
                  <a:pt x="7617" y="124459"/>
                </a:lnTo>
                <a:lnTo>
                  <a:pt x="9875" y="152737"/>
                </a:lnTo>
                <a:lnTo>
                  <a:pt x="13648" y="182565"/>
                </a:lnTo>
                <a:lnTo>
                  <a:pt x="17024" y="212851"/>
                </a:lnTo>
                <a:lnTo>
                  <a:pt x="21129" y="243274"/>
                </a:lnTo>
                <a:lnTo>
                  <a:pt x="24602" y="273736"/>
                </a:lnTo>
                <a:lnTo>
                  <a:pt x="29316" y="310326"/>
                </a:lnTo>
                <a:lnTo>
                  <a:pt x="35484" y="342013"/>
                </a:lnTo>
                <a:lnTo>
                  <a:pt x="37753" y="376325"/>
                </a:lnTo>
                <a:lnTo>
                  <a:pt x="38067" y="397608"/>
                </a:lnTo>
                <a:lnTo>
                  <a:pt x="38923" y="399495"/>
                </a:lnTo>
                <a:lnTo>
                  <a:pt x="40341" y="400753"/>
                </a:lnTo>
                <a:lnTo>
                  <a:pt x="44655" y="402772"/>
                </a:lnTo>
                <a:lnTo>
                  <a:pt x="45008" y="402091"/>
                </a:lnTo>
                <a:lnTo>
                  <a:pt x="45698" y="368162"/>
                </a:lnTo>
                <a:lnTo>
                  <a:pt x="45713" y="335532"/>
                </a:lnTo>
                <a:lnTo>
                  <a:pt x="45716" y="300331"/>
                </a:lnTo>
                <a:lnTo>
                  <a:pt x="41672" y="266747"/>
                </a:lnTo>
                <a:lnTo>
                  <a:pt x="39156" y="234031"/>
                </a:lnTo>
                <a:lnTo>
                  <a:pt x="38410" y="198843"/>
                </a:lnTo>
                <a:lnTo>
                  <a:pt x="34144" y="165651"/>
                </a:lnTo>
                <a:lnTo>
                  <a:pt x="31563" y="134368"/>
                </a:lnTo>
                <a:lnTo>
                  <a:pt x="30798" y="103650"/>
                </a:lnTo>
                <a:lnTo>
                  <a:pt x="25303" y="69013"/>
                </a:lnTo>
                <a:lnTo>
                  <a:pt x="19134" y="34069"/>
                </a:lnTo>
                <a:lnTo>
                  <a:pt x="15266" y="0"/>
                </a:lnTo>
                <a:lnTo>
                  <a:pt x="16083" y="25911"/>
                </a:lnTo>
                <a:lnTo>
                  <a:pt x="22997" y="62316"/>
                </a:lnTo>
                <a:lnTo>
                  <a:pt x="31006" y="99356"/>
                </a:lnTo>
                <a:lnTo>
                  <a:pt x="38253" y="131470"/>
                </a:lnTo>
                <a:lnTo>
                  <a:pt x="45763" y="165538"/>
                </a:lnTo>
                <a:lnTo>
                  <a:pt x="53350" y="199339"/>
                </a:lnTo>
                <a:lnTo>
                  <a:pt x="58703" y="233908"/>
                </a:lnTo>
                <a:lnTo>
                  <a:pt x="62546" y="265599"/>
                </a:lnTo>
                <a:lnTo>
                  <a:pt x="69048" y="296439"/>
                </a:lnTo>
                <a:lnTo>
                  <a:pt x="74784" y="333154"/>
                </a:lnTo>
                <a:lnTo>
                  <a:pt x="82634" y="369669"/>
                </a:lnTo>
                <a:lnTo>
                  <a:pt x="83785" y="393997"/>
                </a:lnTo>
                <a:lnTo>
                  <a:pt x="83817" y="359591"/>
                </a:lnTo>
                <a:lnTo>
                  <a:pt x="77785" y="324077"/>
                </a:lnTo>
                <a:lnTo>
                  <a:pt x="72465" y="289884"/>
                </a:lnTo>
                <a:lnTo>
                  <a:pt x="64108" y="252586"/>
                </a:lnTo>
                <a:lnTo>
                  <a:pt x="61043" y="222685"/>
                </a:lnTo>
                <a:lnTo>
                  <a:pt x="55150" y="193224"/>
                </a:lnTo>
                <a:lnTo>
                  <a:pt x="45573" y="157827"/>
                </a:lnTo>
                <a:lnTo>
                  <a:pt x="39573" y="122517"/>
                </a:lnTo>
                <a:lnTo>
                  <a:pt x="32305" y="91084"/>
                </a:lnTo>
                <a:lnTo>
                  <a:pt x="24268" y="56826"/>
                </a:lnTo>
                <a:lnTo>
                  <a:pt x="21227" y="48070"/>
                </a:lnTo>
                <a:lnTo>
                  <a:pt x="17898" y="41357"/>
                </a:lnTo>
                <a:lnTo>
                  <a:pt x="15267" y="30037"/>
                </a:lnTo>
                <a:lnTo>
                  <a:pt x="16085" y="49826"/>
                </a:lnTo>
                <a:lnTo>
                  <a:pt x="21798" y="83848"/>
                </a:lnTo>
                <a:lnTo>
                  <a:pt x="27883" y="120762"/>
                </a:lnTo>
                <a:lnTo>
                  <a:pt x="30555" y="154840"/>
                </a:lnTo>
                <a:lnTo>
                  <a:pt x="36333" y="186762"/>
                </a:lnTo>
                <a:lnTo>
                  <a:pt x="42560" y="218516"/>
                </a:lnTo>
                <a:lnTo>
                  <a:pt x="45628" y="253513"/>
                </a:lnTo>
                <a:lnTo>
                  <a:pt x="50676" y="285708"/>
                </a:lnTo>
                <a:lnTo>
                  <a:pt x="52548" y="315849"/>
                </a:lnTo>
                <a:lnTo>
                  <a:pt x="55438" y="349218"/>
                </a:lnTo>
                <a:lnTo>
                  <a:pt x="59867" y="380269"/>
                </a:lnTo>
                <a:lnTo>
                  <a:pt x="58215" y="391072"/>
                </a:lnTo>
                <a:lnTo>
                  <a:pt x="55505" y="399542"/>
                </a:lnTo>
                <a:lnTo>
                  <a:pt x="53361" y="418261"/>
                </a:lnTo>
                <a:lnTo>
                  <a:pt x="53339" y="407881"/>
                </a:lnTo>
                <a:lnTo>
                  <a:pt x="46423" y="371461"/>
                </a:lnTo>
                <a:lnTo>
                  <a:pt x="43598" y="339789"/>
                </a:lnTo>
                <a:lnTo>
                  <a:pt x="39184" y="305217"/>
                </a:lnTo>
                <a:lnTo>
                  <a:pt x="33075" y="267845"/>
                </a:lnTo>
                <a:lnTo>
                  <a:pt x="30400" y="237931"/>
                </a:lnTo>
                <a:lnTo>
                  <a:pt x="25468" y="208465"/>
                </a:lnTo>
                <a:lnTo>
                  <a:pt x="21115" y="173067"/>
                </a:lnTo>
                <a:lnTo>
                  <a:pt x="12353" y="137758"/>
                </a:lnTo>
                <a:lnTo>
                  <a:pt x="7706" y="106325"/>
                </a:lnTo>
                <a:lnTo>
                  <a:pt x="1179" y="72066"/>
                </a:lnTo>
                <a:lnTo>
                  <a:pt x="6" y="35021"/>
                </a:lnTo>
                <a:lnTo>
                  <a:pt x="0" y="31410"/>
                </a:lnTo>
                <a:lnTo>
                  <a:pt x="843" y="56407"/>
                </a:lnTo>
                <a:lnTo>
                  <a:pt x="6558" y="80836"/>
                </a:lnTo>
                <a:lnTo>
                  <a:pt x="9735" y="114398"/>
                </a:lnTo>
                <a:lnTo>
                  <a:pt x="14149" y="148371"/>
                </a:lnTo>
                <a:lnTo>
                  <a:pt x="14915" y="177696"/>
                </a:lnTo>
                <a:lnTo>
                  <a:pt x="20410" y="212709"/>
                </a:lnTo>
                <a:lnTo>
                  <a:pt x="24631" y="249101"/>
                </a:lnTo>
                <a:lnTo>
                  <a:pt x="29321" y="285046"/>
                </a:lnTo>
                <a:lnTo>
                  <a:pt x="35485" y="317828"/>
                </a:lnTo>
                <a:lnTo>
                  <a:pt x="43976" y="355048"/>
                </a:lnTo>
                <a:lnTo>
                  <a:pt x="45686" y="372300"/>
                </a:lnTo>
                <a:lnTo>
                  <a:pt x="45717" y="336741"/>
                </a:lnTo>
                <a:lnTo>
                  <a:pt x="45717" y="302662"/>
                </a:lnTo>
                <a:lnTo>
                  <a:pt x="45717" y="265906"/>
                </a:lnTo>
                <a:lnTo>
                  <a:pt x="45717" y="235589"/>
                </a:lnTo>
                <a:lnTo>
                  <a:pt x="40480" y="199905"/>
                </a:lnTo>
                <a:lnTo>
                  <a:pt x="38567" y="167519"/>
                </a:lnTo>
                <a:lnTo>
                  <a:pt x="38190" y="136662"/>
                </a:lnTo>
                <a:lnTo>
                  <a:pt x="32077" y="100739"/>
                </a:lnTo>
                <a:lnTo>
                  <a:pt x="28359" y="68189"/>
                </a:lnTo>
                <a:lnTo>
                  <a:pt x="24487" y="52809"/>
                </a:lnTo>
                <a:lnTo>
                  <a:pt x="22859" y="22634"/>
                </a:lnTo>
                <a:lnTo>
                  <a:pt x="22857" y="26423"/>
                </a:lnTo>
                <a:lnTo>
                  <a:pt x="20599" y="30606"/>
                </a:lnTo>
                <a:lnTo>
                  <a:pt x="18812" y="32907"/>
                </a:lnTo>
                <a:lnTo>
                  <a:pt x="16826" y="39980"/>
                </a:lnTo>
                <a:lnTo>
                  <a:pt x="15376" y="76495"/>
                </a:lnTo>
                <a:lnTo>
                  <a:pt x="15264" y="106265"/>
                </a:lnTo>
                <a:lnTo>
                  <a:pt x="16089" y="141841"/>
                </a:lnTo>
                <a:lnTo>
                  <a:pt x="21269" y="178721"/>
                </a:lnTo>
                <a:lnTo>
                  <a:pt x="24644" y="209454"/>
                </a:lnTo>
                <a:lnTo>
                  <a:pt x="29324" y="246640"/>
                </a:lnTo>
                <a:lnTo>
                  <a:pt x="36356" y="283897"/>
                </a:lnTo>
                <a:lnTo>
                  <a:pt x="38097" y="29659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3" name="SMARTInkShape-Group62"/>
          <p:cNvGrpSpPr/>
          <p:nvPr/>
        </p:nvGrpSpPr>
        <p:grpSpPr>
          <a:xfrm>
            <a:off x="7543893" y="5456103"/>
            <a:ext cx="281847" cy="387949"/>
            <a:chOff x="7543893" y="5456103"/>
            <a:chExt cx="281847" cy="387949"/>
          </a:xfrm>
        </p:grpSpPr>
        <p:sp>
          <p:nvSpPr>
            <p:cNvPr id="31" name="SMARTInkShape-95"/>
            <p:cNvSpPr/>
            <p:nvPr/>
          </p:nvSpPr>
          <p:spPr>
            <a:xfrm>
              <a:off x="7543893" y="5456103"/>
              <a:ext cx="76108" cy="380817"/>
            </a:xfrm>
            <a:custGeom>
              <a:avLst/>
              <a:gdLst/>
              <a:ahLst/>
              <a:cxnLst/>
              <a:rect l="0" t="0" r="0" b="0"/>
              <a:pathLst>
                <a:path w="76108" h="380817">
                  <a:moveTo>
                    <a:pt x="30387" y="68397"/>
                  </a:moveTo>
                  <a:lnTo>
                    <a:pt x="30387" y="104442"/>
                  </a:lnTo>
                  <a:lnTo>
                    <a:pt x="32645" y="137710"/>
                  </a:lnTo>
                  <a:lnTo>
                    <a:pt x="38148" y="175173"/>
                  </a:lnTo>
                  <a:lnTo>
                    <a:pt x="43898" y="207833"/>
                  </a:lnTo>
                  <a:lnTo>
                    <a:pt x="45285" y="242601"/>
                  </a:lnTo>
                  <a:lnTo>
                    <a:pt x="50796" y="273928"/>
                  </a:lnTo>
                  <a:lnTo>
                    <a:pt x="55020" y="304575"/>
                  </a:lnTo>
                  <a:lnTo>
                    <a:pt x="60352" y="339786"/>
                  </a:lnTo>
                  <a:lnTo>
                    <a:pt x="60836" y="356280"/>
                  </a:lnTo>
                  <a:lnTo>
                    <a:pt x="61693" y="356839"/>
                  </a:lnTo>
                  <a:lnTo>
                    <a:pt x="64903" y="357459"/>
                  </a:lnTo>
                  <a:lnTo>
                    <a:pt x="66097" y="356778"/>
                  </a:lnTo>
                  <a:lnTo>
                    <a:pt x="66893" y="355478"/>
                  </a:lnTo>
                  <a:lnTo>
                    <a:pt x="68015" y="349602"/>
                  </a:lnTo>
                  <a:lnTo>
                    <a:pt x="67578" y="330610"/>
                  </a:lnTo>
                  <a:lnTo>
                    <a:pt x="61918" y="296406"/>
                  </a:lnTo>
                  <a:lnTo>
                    <a:pt x="61074" y="260316"/>
                  </a:lnTo>
                  <a:lnTo>
                    <a:pt x="60081" y="230625"/>
                  </a:lnTo>
                  <a:lnTo>
                    <a:pt x="55648" y="200378"/>
                  </a:lnTo>
                  <a:lnTo>
                    <a:pt x="53957" y="169967"/>
                  </a:lnTo>
                  <a:lnTo>
                    <a:pt x="53457" y="140354"/>
                  </a:lnTo>
                  <a:lnTo>
                    <a:pt x="53288" y="104906"/>
                  </a:lnTo>
                  <a:lnTo>
                    <a:pt x="53255" y="69587"/>
                  </a:lnTo>
                  <a:lnTo>
                    <a:pt x="53247" y="34207"/>
                  </a:lnTo>
                  <a:lnTo>
                    <a:pt x="53246" y="22824"/>
                  </a:lnTo>
                  <a:lnTo>
                    <a:pt x="53246" y="55244"/>
                  </a:lnTo>
                  <a:lnTo>
                    <a:pt x="53246" y="91531"/>
                  </a:lnTo>
                  <a:lnTo>
                    <a:pt x="57292" y="125836"/>
                  </a:lnTo>
                  <a:lnTo>
                    <a:pt x="63853" y="159264"/>
                  </a:lnTo>
                  <a:lnTo>
                    <a:pt x="71159" y="191934"/>
                  </a:lnTo>
                  <a:lnTo>
                    <a:pt x="74640" y="223063"/>
                  </a:lnTo>
                  <a:lnTo>
                    <a:pt x="75672" y="253735"/>
                  </a:lnTo>
                  <a:lnTo>
                    <a:pt x="75978" y="284272"/>
                  </a:lnTo>
                  <a:lnTo>
                    <a:pt x="76081" y="318001"/>
                  </a:lnTo>
                  <a:lnTo>
                    <a:pt x="76106" y="355424"/>
                  </a:lnTo>
                  <a:lnTo>
                    <a:pt x="76106" y="356268"/>
                  </a:lnTo>
                  <a:lnTo>
                    <a:pt x="76107" y="324472"/>
                  </a:lnTo>
                  <a:lnTo>
                    <a:pt x="73848" y="303726"/>
                  </a:lnTo>
                  <a:lnTo>
                    <a:pt x="69546" y="269915"/>
                  </a:lnTo>
                  <a:lnTo>
                    <a:pt x="68800" y="240619"/>
                  </a:lnTo>
                  <a:lnTo>
                    <a:pt x="64534" y="210489"/>
                  </a:lnTo>
                  <a:lnTo>
                    <a:pt x="57908" y="176068"/>
                  </a:lnTo>
                  <a:lnTo>
                    <a:pt x="50582" y="143103"/>
                  </a:lnTo>
                  <a:lnTo>
                    <a:pt x="47095" y="111886"/>
                  </a:lnTo>
                  <a:lnTo>
                    <a:pt x="39833" y="77081"/>
                  </a:lnTo>
                  <a:lnTo>
                    <a:pt x="32503" y="45747"/>
                  </a:lnTo>
                  <a:lnTo>
                    <a:pt x="28756" y="24997"/>
                  </a:lnTo>
                  <a:lnTo>
                    <a:pt x="22797" y="0"/>
                  </a:lnTo>
                  <a:lnTo>
                    <a:pt x="23614" y="32395"/>
                  </a:lnTo>
                  <a:lnTo>
                    <a:pt x="29327" y="68672"/>
                  </a:lnTo>
                  <a:lnTo>
                    <a:pt x="34118" y="99429"/>
                  </a:lnTo>
                  <a:lnTo>
                    <a:pt x="36855" y="131308"/>
                  </a:lnTo>
                  <a:lnTo>
                    <a:pt x="41710" y="162202"/>
                  </a:lnTo>
                  <a:lnTo>
                    <a:pt x="44466" y="192804"/>
                  </a:lnTo>
                  <a:lnTo>
                    <a:pt x="49328" y="223321"/>
                  </a:lnTo>
                  <a:lnTo>
                    <a:pt x="53320" y="257890"/>
                  </a:lnTo>
                  <a:lnTo>
                    <a:pt x="59125" y="289178"/>
                  </a:lnTo>
                  <a:lnTo>
                    <a:pt x="61484" y="320520"/>
                  </a:lnTo>
                  <a:lnTo>
                    <a:pt x="68164" y="341039"/>
                  </a:lnTo>
                  <a:lnTo>
                    <a:pt x="67425" y="340751"/>
                  </a:lnTo>
                  <a:lnTo>
                    <a:pt x="64346" y="338174"/>
                  </a:lnTo>
                  <a:lnTo>
                    <a:pt x="62413" y="334207"/>
                  </a:lnTo>
                  <a:lnTo>
                    <a:pt x="58649" y="297893"/>
                  </a:lnTo>
                  <a:lnTo>
                    <a:pt x="54847" y="279764"/>
                  </a:lnTo>
                  <a:lnTo>
                    <a:pt x="48221" y="242547"/>
                  </a:lnTo>
                  <a:lnTo>
                    <a:pt x="43881" y="207094"/>
                  </a:lnTo>
                  <a:lnTo>
                    <a:pt x="39167" y="175380"/>
                  </a:lnTo>
                  <a:lnTo>
                    <a:pt x="32999" y="144656"/>
                  </a:lnTo>
                  <a:lnTo>
                    <a:pt x="26685" y="110550"/>
                  </a:lnTo>
                  <a:lnTo>
                    <a:pt x="14993" y="86094"/>
                  </a:lnTo>
                  <a:lnTo>
                    <a:pt x="9001" y="78007"/>
                  </a:lnTo>
                  <a:lnTo>
                    <a:pt x="7818" y="72020"/>
                  </a:lnTo>
                  <a:lnTo>
                    <a:pt x="7656" y="73676"/>
                  </a:lnTo>
                  <a:lnTo>
                    <a:pt x="1513" y="83997"/>
                  </a:lnTo>
                  <a:lnTo>
                    <a:pt x="0" y="112044"/>
                  </a:lnTo>
                  <a:lnTo>
                    <a:pt x="8208" y="145327"/>
                  </a:lnTo>
                  <a:lnTo>
                    <a:pt x="17821" y="179266"/>
                  </a:lnTo>
                  <a:lnTo>
                    <a:pt x="25346" y="208585"/>
                  </a:lnTo>
                  <a:lnTo>
                    <a:pt x="32939" y="242766"/>
                  </a:lnTo>
                  <a:lnTo>
                    <a:pt x="40550" y="271615"/>
                  </a:lnTo>
                  <a:lnTo>
                    <a:pt x="48167" y="300295"/>
                  </a:lnTo>
                  <a:lnTo>
                    <a:pt x="59832" y="330241"/>
                  </a:lnTo>
                  <a:lnTo>
                    <a:pt x="69605" y="364268"/>
                  </a:lnTo>
                  <a:lnTo>
                    <a:pt x="76107" y="38081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SMARTInkShape-96"/>
            <p:cNvSpPr/>
            <p:nvPr/>
          </p:nvSpPr>
          <p:spPr>
            <a:xfrm>
              <a:off x="7734302" y="5487240"/>
              <a:ext cx="91438" cy="356812"/>
            </a:xfrm>
            <a:custGeom>
              <a:avLst/>
              <a:gdLst/>
              <a:ahLst/>
              <a:cxnLst/>
              <a:rect l="0" t="0" r="0" b="0"/>
              <a:pathLst>
                <a:path w="91438" h="356812">
                  <a:moveTo>
                    <a:pt x="30478" y="52499"/>
                  </a:moveTo>
                  <a:lnTo>
                    <a:pt x="29631" y="86751"/>
                  </a:lnTo>
                  <a:lnTo>
                    <a:pt x="26087" y="106957"/>
                  </a:lnTo>
                  <a:lnTo>
                    <a:pt x="29732" y="144087"/>
                  </a:lnTo>
                  <a:lnTo>
                    <a:pt x="35567" y="179686"/>
                  </a:lnTo>
                  <a:lnTo>
                    <a:pt x="39856" y="214313"/>
                  </a:lnTo>
                  <a:lnTo>
                    <a:pt x="44559" y="249469"/>
                  </a:lnTo>
                  <a:lnTo>
                    <a:pt x="45489" y="280872"/>
                  </a:lnTo>
                  <a:lnTo>
                    <a:pt x="47930" y="309277"/>
                  </a:lnTo>
                  <a:lnTo>
                    <a:pt x="52625" y="335830"/>
                  </a:lnTo>
                  <a:lnTo>
                    <a:pt x="53329" y="356811"/>
                  </a:lnTo>
                  <a:lnTo>
                    <a:pt x="53337" y="323039"/>
                  </a:lnTo>
                  <a:lnTo>
                    <a:pt x="53337" y="288222"/>
                  </a:lnTo>
                  <a:lnTo>
                    <a:pt x="47254" y="252904"/>
                  </a:lnTo>
                  <a:lnTo>
                    <a:pt x="37899" y="218333"/>
                  </a:lnTo>
                  <a:lnTo>
                    <a:pt x="30419" y="189124"/>
                  </a:lnTo>
                  <a:lnTo>
                    <a:pt x="20306" y="152959"/>
                  </a:lnTo>
                  <a:lnTo>
                    <a:pt x="15392" y="121356"/>
                  </a:lnTo>
                  <a:lnTo>
                    <a:pt x="8809" y="87061"/>
                  </a:lnTo>
                  <a:lnTo>
                    <a:pt x="7775" y="54291"/>
                  </a:lnTo>
                  <a:lnTo>
                    <a:pt x="6840" y="43982"/>
                  </a:lnTo>
                  <a:lnTo>
                    <a:pt x="710" y="24927"/>
                  </a:lnTo>
                  <a:lnTo>
                    <a:pt x="25" y="14860"/>
                  </a:lnTo>
                  <a:lnTo>
                    <a:pt x="0" y="21001"/>
                  </a:lnTo>
                  <a:lnTo>
                    <a:pt x="6029" y="38463"/>
                  </a:lnTo>
                  <a:lnTo>
                    <a:pt x="9736" y="76135"/>
                  </a:lnTo>
                  <a:lnTo>
                    <a:pt x="14151" y="110038"/>
                  </a:lnTo>
                  <a:lnTo>
                    <a:pt x="18961" y="139351"/>
                  </a:lnTo>
                  <a:lnTo>
                    <a:pt x="27325" y="174360"/>
                  </a:lnTo>
                  <a:lnTo>
                    <a:pt x="30389" y="203095"/>
                  </a:lnTo>
                  <a:lnTo>
                    <a:pt x="38582" y="240887"/>
                  </a:lnTo>
                  <a:lnTo>
                    <a:pt x="48353" y="273062"/>
                  </a:lnTo>
                  <a:lnTo>
                    <a:pt x="54939" y="309267"/>
                  </a:lnTo>
                  <a:lnTo>
                    <a:pt x="59768" y="331443"/>
                  </a:lnTo>
                  <a:lnTo>
                    <a:pt x="60605" y="342959"/>
                  </a:lnTo>
                  <a:lnTo>
                    <a:pt x="61569" y="345200"/>
                  </a:lnTo>
                  <a:lnTo>
                    <a:pt x="63058" y="346693"/>
                  </a:lnTo>
                  <a:lnTo>
                    <a:pt x="64898" y="347688"/>
                  </a:lnTo>
                  <a:lnTo>
                    <a:pt x="66125" y="349199"/>
                  </a:lnTo>
                  <a:lnTo>
                    <a:pt x="67851" y="353676"/>
                  </a:lnTo>
                  <a:lnTo>
                    <a:pt x="68093" y="353191"/>
                  </a:lnTo>
                  <a:lnTo>
                    <a:pt x="68569" y="335089"/>
                  </a:lnTo>
                  <a:lnTo>
                    <a:pt x="62015" y="302289"/>
                  </a:lnTo>
                  <a:lnTo>
                    <a:pt x="61167" y="272303"/>
                  </a:lnTo>
                  <a:lnTo>
                    <a:pt x="58741" y="236903"/>
                  </a:lnTo>
                  <a:lnTo>
                    <a:pt x="50360" y="201155"/>
                  </a:lnTo>
                  <a:lnTo>
                    <a:pt x="47093" y="171523"/>
                  </a:lnTo>
                  <a:lnTo>
                    <a:pt x="42080" y="141294"/>
                  </a:lnTo>
                  <a:lnTo>
                    <a:pt x="32801" y="105975"/>
                  </a:lnTo>
                  <a:lnTo>
                    <a:pt x="25073" y="69523"/>
                  </a:lnTo>
                  <a:lnTo>
                    <a:pt x="17912" y="31568"/>
                  </a:lnTo>
                  <a:lnTo>
                    <a:pt x="7962" y="0"/>
                  </a:lnTo>
                  <a:lnTo>
                    <a:pt x="7647" y="9839"/>
                  </a:lnTo>
                  <a:lnTo>
                    <a:pt x="20616" y="46211"/>
                  </a:lnTo>
                  <a:lnTo>
                    <a:pt x="30537" y="77880"/>
                  </a:lnTo>
                  <a:lnTo>
                    <a:pt x="40373" y="104329"/>
                  </a:lnTo>
                  <a:lnTo>
                    <a:pt x="54822" y="140066"/>
                  </a:lnTo>
                  <a:lnTo>
                    <a:pt x="67230" y="169697"/>
                  </a:lnTo>
                  <a:lnTo>
                    <a:pt x="77585" y="199925"/>
                  </a:lnTo>
                  <a:lnTo>
                    <a:pt x="89028" y="234056"/>
                  </a:lnTo>
                  <a:lnTo>
                    <a:pt x="91437" y="2506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4" name="SMARTInkShape-97"/>
          <p:cNvSpPr/>
          <p:nvPr/>
        </p:nvSpPr>
        <p:spPr>
          <a:xfrm>
            <a:off x="8321039" y="5435166"/>
            <a:ext cx="121921" cy="491096"/>
          </a:xfrm>
          <a:custGeom>
            <a:avLst/>
            <a:gdLst/>
            <a:ahLst/>
            <a:cxnLst/>
            <a:rect l="0" t="0" r="0" b="0"/>
            <a:pathLst>
              <a:path w="121921" h="491096">
                <a:moveTo>
                  <a:pt x="0" y="51234"/>
                </a:moveTo>
                <a:lnTo>
                  <a:pt x="0" y="86332"/>
                </a:lnTo>
                <a:lnTo>
                  <a:pt x="2259" y="123486"/>
                </a:lnTo>
                <a:lnTo>
                  <a:pt x="10547" y="159001"/>
                </a:lnTo>
                <a:lnTo>
                  <a:pt x="18234" y="184644"/>
                </a:lnTo>
                <a:lnTo>
                  <a:pt x="24473" y="212974"/>
                </a:lnTo>
                <a:lnTo>
                  <a:pt x="32327" y="240240"/>
                </a:lnTo>
                <a:lnTo>
                  <a:pt x="40614" y="266470"/>
                </a:lnTo>
                <a:lnTo>
                  <a:pt x="47120" y="292239"/>
                </a:lnTo>
                <a:lnTo>
                  <a:pt x="55092" y="317803"/>
                </a:lnTo>
                <a:lnTo>
                  <a:pt x="63432" y="343275"/>
                </a:lnTo>
                <a:lnTo>
                  <a:pt x="73734" y="380570"/>
                </a:lnTo>
                <a:lnTo>
                  <a:pt x="85441" y="412598"/>
                </a:lnTo>
                <a:lnTo>
                  <a:pt x="92513" y="446605"/>
                </a:lnTo>
                <a:lnTo>
                  <a:pt x="104517" y="482571"/>
                </a:lnTo>
                <a:lnTo>
                  <a:pt x="106253" y="491095"/>
                </a:lnTo>
                <a:lnTo>
                  <a:pt x="106396" y="490948"/>
                </a:lnTo>
                <a:lnTo>
                  <a:pt x="106677" y="453087"/>
                </a:lnTo>
                <a:lnTo>
                  <a:pt x="106679" y="423549"/>
                </a:lnTo>
                <a:lnTo>
                  <a:pt x="106680" y="392031"/>
                </a:lnTo>
                <a:lnTo>
                  <a:pt x="104422" y="366952"/>
                </a:lnTo>
                <a:lnTo>
                  <a:pt x="100597" y="338873"/>
                </a:lnTo>
                <a:lnTo>
                  <a:pt x="96075" y="309460"/>
                </a:lnTo>
                <a:lnTo>
                  <a:pt x="91242" y="281712"/>
                </a:lnTo>
                <a:lnTo>
                  <a:pt x="86272" y="254422"/>
                </a:lnTo>
                <a:lnTo>
                  <a:pt x="81241" y="225359"/>
                </a:lnTo>
                <a:lnTo>
                  <a:pt x="73925" y="197767"/>
                </a:lnTo>
                <a:lnTo>
                  <a:pt x="65876" y="171393"/>
                </a:lnTo>
                <a:lnTo>
                  <a:pt x="56584" y="133591"/>
                </a:lnTo>
                <a:lnTo>
                  <a:pt x="49315" y="100565"/>
                </a:lnTo>
                <a:lnTo>
                  <a:pt x="45940" y="70178"/>
                </a:lnTo>
                <a:lnTo>
                  <a:pt x="35254" y="32906"/>
                </a:lnTo>
                <a:lnTo>
                  <a:pt x="30605" y="6458"/>
                </a:lnTo>
                <a:lnTo>
                  <a:pt x="30491" y="20248"/>
                </a:lnTo>
                <a:lnTo>
                  <a:pt x="36513" y="52170"/>
                </a:lnTo>
                <a:lnTo>
                  <a:pt x="41832" y="89988"/>
                </a:lnTo>
                <a:lnTo>
                  <a:pt x="48614" y="125840"/>
                </a:lnTo>
                <a:lnTo>
                  <a:pt x="55986" y="159228"/>
                </a:lnTo>
                <a:lnTo>
                  <a:pt x="63265" y="184745"/>
                </a:lnTo>
                <a:lnTo>
                  <a:pt x="71298" y="211325"/>
                </a:lnTo>
                <a:lnTo>
                  <a:pt x="80580" y="247023"/>
                </a:lnTo>
                <a:lnTo>
                  <a:pt x="86050" y="274565"/>
                </a:lnTo>
                <a:lnTo>
                  <a:pt x="93889" y="310540"/>
                </a:lnTo>
                <a:lnTo>
                  <a:pt x="97528" y="346693"/>
                </a:lnTo>
                <a:lnTo>
                  <a:pt x="102652" y="376126"/>
                </a:lnTo>
                <a:lnTo>
                  <a:pt x="111122" y="413217"/>
                </a:lnTo>
                <a:lnTo>
                  <a:pt x="119258" y="449459"/>
                </a:lnTo>
                <a:lnTo>
                  <a:pt x="121816" y="469420"/>
                </a:lnTo>
                <a:lnTo>
                  <a:pt x="121916" y="438282"/>
                </a:lnTo>
                <a:lnTo>
                  <a:pt x="121920" y="405018"/>
                </a:lnTo>
                <a:lnTo>
                  <a:pt x="117875" y="371771"/>
                </a:lnTo>
                <a:lnTo>
                  <a:pt x="111314" y="335108"/>
                </a:lnTo>
                <a:lnTo>
                  <a:pt x="108054" y="297434"/>
                </a:lnTo>
                <a:lnTo>
                  <a:pt x="105033" y="269876"/>
                </a:lnTo>
                <a:lnTo>
                  <a:pt x="100868" y="240695"/>
                </a:lnTo>
                <a:lnTo>
                  <a:pt x="96195" y="210792"/>
                </a:lnTo>
                <a:lnTo>
                  <a:pt x="91296" y="182826"/>
                </a:lnTo>
                <a:lnTo>
                  <a:pt x="83778" y="145539"/>
                </a:lnTo>
                <a:lnTo>
                  <a:pt x="73930" y="113043"/>
                </a:lnTo>
                <a:lnTo>
                  <a:pt x="64804" y="84223"/>
                </a:lnTo>
                <a:lnTo>
                  <a:pt x="57675" y="51730"/>
                </a:lnTo>
                <a:lnTo>
                  <a:pt x="53452" y="22536"/>
                </a:lnTo>
                <a:lnTo>
                  <a:pt x="54189" y="55533"/>
                </a:lnTo>
                <a:lnTo>
                  <a:pt x="59902" y="89900"/>
                </a:lnTo>
                <a:lnTo>
                  <a:pt x="66835" y="126009"/>
                </a:lnTo>
                <a:lnTo>
                  <a:pt x="73050" y="156551"/>
                </a:lnTo>
                <a:lnTo>
                  <a:pt x="76114" y="191189"/>
                </a:lnTo>
                <a:lnTo>
                  <a:pt x="82007" y="224123"/>
                </a:lnTo>
                <a:lnTo>
                  <a:pt x="88269" y="260316"/>
                </a:lnTo>
                <a:lnTo>
                  <a:pt x="91348" y="297005"/>
                </a:lnTo>
                <a:lnTo>
                  <a:pt x="96399" y="329700"/>
                </a:lnTo>
                <a:lnTo>
                  <a:pt x="99119" y="359990"/>
                </a:lnTo>
                <a:lnTo>
                  <a:pt x="105517" y="397226"/>
                </a:lnTo>
                <a:lnTo>
                  <a:pt x="113139" y="432035"/>
                </a:lnTo>
                <a:lnTo>
                  <a:pt x="116042" y="438636"/>
                </a:lnTo>
                <a:lnTo>
                  <a:pt x="120759" y="445728"/>
                </a:lnTo>
                <a:lnTo>
                  <a:pt x="121146" y="445463"/>
                </a:lnTo>
                <a:lnTo>
                  <a:pt x="121691" y="440199"/>
                </a:lnTo>
                <a:lnTo>
                  <a:pt x="121006" y="428291"/>
                </a:lnTo>
                <a:lnTo>
                  <a:pt x="115876" y="404581"/>
                </a:lnTo>
                <a:lnTo>
                  <a:pt x="112509" y="375216"/>
                </a:lnTo>
                <a:lnTo>
                  <a:pt x="106150" y="339703"/>
                </a:lnTo>
                <a:lnTo>
                  <a:pt x="101160" y="302370"/>
                </a:lnTo>
                <a:lnTo>
                  <a:pt x="99147" y="276303"/>
                </a:lnTo>
                <a:lnTo>
                  <a:pt x="95430" y="247784"/>
                </a:lnTo>
                <a:lnTo>
                  <a:pt x="88698" y="220434"/>
                </a:lnTo>
                <a:lnTo>
                  <a:pt x="80908" y="194167"/>
                </a:lnTo>
                <a:lnTo>
                  <a:pt x="74624" y="168382"/>
                </a:lnTo>
                <a:lnTo>
                  <a:pt x="69009" y="142810"/>
                </a:lnTo>
                <a:lnTo>
                  <a:pt x="62844" y="117335"/>
                </a:lnTo>
                <a:lnTo>
                  <a:pt x="50700" y="80884"/>
                </a:lnTo>
                <a:lnTo>
                  <a:pt x="38583" y="44955"/>
                </a:lnTo>
                <a:lnTo>
                  <a:pt x="28933" y="8558"/>
                </a:lnTo>
                <a:lnTo>
                  <a:pt x="24060" y="0"/>
                </a:lnTo>
                <a:lnTo>
                  <a:pt x="23660" y="145"/>
                </a:lnTo>
                <a:lnTo>
                  <a:pt x="23098" y="4393"/>
                </a:lnTo>
                <a:lnTo>
                  <a:pt x="22870" y="38000"/>
                </a:lnTo>
                <a:lnTo>
                  <a:pt x="26908" y="67538"/>
                </a:lnTo>
                <a:lnTo>
                  <a:pt x="33468" y="103102"/>
                </a:lnTo>
                <a:lnTo>
                  <a:pt x="38299" y="130166"/>
                </a:lnTo>
                <a:lnTo>
                  <a:pt x="44116" y="160821"/>
                </a:lnTo>
                <a:lnTo>
                  <a:pt x="52345" y="197023"/>
                </a:lnTo>
                <a:lnTo>
                  <a:pt x="61647" y="233433"/>
                </a:lnTo>
                <a:lnTo>
                  <a:pt x="71426" y="269371"/>
                </a:lnTo>
                <a:lnTo>
                  <a:pt x="81417" y="305099"/>
                </a:lnTo>
                <a:lnTo>
                  <a:pt x="91501" y="338476"/>
                </a:lnTo>
                <a:lnTo>
                  <a:pt x="100781" y="370243"/>
                </a:lnTo>
                <a:lnTo>
                  <a:pt x="107727" y="401296"/>
                </a:lnTo>
                <a:lnTo>
                  <a:pt x="116397" y="439248"/>
                </a:lnTo>
                <a:lnTo>
                  <a:pt x="117208" y="456799"/>
                </a:lnTo>
                <a:lnTo>
                  <a:pt x="114300" y="47795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37" name="SMARTInkShape-Group64"/>
          <p:cNvGrpSpPr/>
          <p:nvPr/>
        </p:nvGrpSpPr>
        <p:grpSpPr>
          <a:xfrm>
            <a:off x="5444741" y="221426"/>
            <a:ext cx="509217" cy="868193"/>
            <a:chOff x="5444741" y="221426"/>
            <a:chExt cx="509217" cy="868193"/>
          </a:xfrm>
        </p:grpSpPr>
        <p:sp>
          <p:nvSpPr>
            <p:cNvPr id="35" name="SMARTInkShape-98"/>
            <p:cNvSpPr/>
            <p:nvPr/>
          </p:nvSpPr>
          <p:spPr>
            <a:xfrm>
              <a:off x="5444741" y="1036320"/>
              <a:ext cx="509217" cy="53299"/>
            </a:xfrm>
            <a:custGeom>
              <a:avLst/>
              <a:gdLst/>
              <a:ahLst/>
              <a:cxnLst/>
              <a:rect l="0" t="0" r="0" b="0"/>
              <a:pathLst>
                <a:path w="509217" h="53299">
                  <a:moveTo>
                    <a:pt x="163578" y="7619"/>
                  </a:moveTo>
                  <a:lnTo>
                    <a:pt x="141439" y="7619"/>
                  </a:lnTo>
                  <a:lnTo>
                    <a:pt x="176139" y="7619"/>
                  </a:lnTo>
                  <a:lnTo>
                    <a:pt x="212814" y="7619"/>
                  </a:lnTo>
                  <a:lnTo>
                    <a:pt x="246653" y="7619"/>
                  </a:lnTo>
                  <a:lnTo>
                    <a:pt x="279445" y="7619"/>
                  </a:lnTo>
                  <a:lnTo>
                    <a:pt x="310610" y="7619"/>
                  </a:lnTo>
                  <a:lnTo>
                    <a:pt x="341293" y="3574"/>
                  </a:lnTo>
                  <a:lnTo>
                    <a:pt x="375918" y="706"/>
                  </a:lnTo>
                  <a:lnTo>
                    <a:pt x="413641" y="41"/>
                  </a:lnTo>
                  <a:lnTo>
                    <a:pt x="420877" y="8"/>
                  </a:lnTo>
                  <a:lnTo>
                    <a:pt x="383488" y="0"/>
                  </a:lnTo>
                  <a:lnTo>
                    <a:pt x="353291" y="4045"/>
                  </a:lnTo>
                  <a:lnTo>
                    <a:pt x="317533" y="6560"/>
                  </a:lnTo>
                  <a:lnTo>
                    <a:pt x="288164" y="9407"/>
                  </a:lnTo>
                  <a:lnTo>
                    <a:pt x="256204" y="13494"/>
                  </a:lnTo>
                  <a:lnTo>
                    <a:pt x="225065" y="18132"/>
                  </a:lnTo>
                  <a:lnTo>
                    <a:pt x="194292" y="25274"/>
                  </a:lnTo>
                  <a:lnTo>
                    <a:pt x="164529" y="33246"/>
                  </a:lnTo>
                  <a:lnTo>
                    <a:pt x="137190" y="39611"/>
                  </a:lnTo>
                  <a:lnTo>
                    <a:pt x="102043" y="47955"/>
                  </a:lnTo>
                  <a:lnTo>
                    <a:pt x="66757" y="52276"/>
                  </a:lnTo>
                  <a:lnTo>
                    <a:pt x="42737" y="53298"/>
                  </a:lnTo>
                  <a:lnTo>
                    <a:pt x="46023" y="49282"/>
                  </a:lnTo>
                  <a:lnTo>
                    <a:pt x="60449" y="42730"/>
                  </a:lnTo>
                  <a:lnTo>
                    <a:pt x="97724" y="36452"/>
                  </a:lnTo>
                  <a:lnTo>
                    <a:pt x="128544" y="29991"/>
                  </a:lnTo>
                  <a:lnTo>
                    <a:pt x="164487" y="22715"/>
                  </a:lnTo>
                  <a:lnTo>
                    <a:pt x="201948" y="17454"/>
                  </a:lnTo>
                  <a:lnTo>
                    <a:pt x="228045" y="15377"/>
                  </a:lnTo>
                  <a:lnTo>
                    <a:pt x="256577" y="11632"/>
                  </a:lnTo>
                  <a:lnTo>
                    <a:pt x="283933" y="9403"/>
                  </a:lnTo>
                  <a:lnTo>
                    <a:pt x="320877" y="8148"/>
                  </a:lnTo>
                  <a:lnTo>
                    <a:pt x="353272" y="7776"/>
                  </a:lnTo>
                  <a:lnTo>
                    <a:pt x="390514" y="7650"/>
                  </a:lnTo>
                  <a:lnTo>
                    <a:pt x="428152" y="7620"/>
                  </a:lnTo>
                  <a:lnTo>
                    <a:pt x="429648" y="7620"/>
                  </a:lnTo>
                  <a:lnTo>
                    <a:pt x="422002" y="3574"/>
                  </a:lnTo>
                  <a:lnTo>
                    <a:pt x="409011" y="1059"/>
                  </a:lnTo>
                  <a:lnTo>
                    <a:pt x="376438" y="5445"/>
                  </a:lnTo>
                  <a:lnTo>
                    <a:pt x="342265" y="6975"/>
                  </a:lnTo>
                  <a:lnTo>
                    <a:pt x="304482" y="8275"/>
                  </a:lnTo>
                  <a:lnTo>
                    <a:pt x="276156" y="11580"/>
                  </a:lnTo>
                  <a:lnTo>
                    <a:pt x="248891" y="15871"/>
                  </a:lnTo>
                  <a:lnTo>
                    <a:pt x="221815" y="20600"/>
                  </a:lnTo>
                  <a:lnTo>
                    <a:pt x="192848" y="25524"/>
                  </a:lnTo>
                  <a:lnTo>
                    <a:pt x="163041" y="30535"/>
                  </a:lnTo>
                  <a:lnTo>
                    <a:pt x="134553" y="34737"/>
                  </a:lnTo>
                  <a:lnTo>
                    <a:pt x="99475" y="37950"/>
                  </a:lnTo>
                  <a:lnTo>
                    <a:pt x="61797" y="43934"/>
                  </a:lnTo>
                  <a:lnTo>
                    <a:pt x="36276" y="45615"/>
                  </a:lnTo>
                  <a:lnTo>
                    <a:pt x="36377" y="44803"/>
                  </a:lnTo>
                  <a:lnTo>
                    <a:pt x="38746" y="41643"/>
                  </a:lnTo>
                  <a:lnTo>
                    <a:pt x="47138" y="39674"/>
                  </a:lnTo>
                  <a:lnTo>
                    <a:pt x="81327" y="32223"/>
                  </a:lnTo>
                  <a:lnTo>
                    <a:pt x="109762" y="26010"/>
                  </a:lnTo>
                  <a:lnTo>
                    <a:pt x="144623" y="22946"/>
                  </a:lnTo>
                  <a:lnTo>
                    <a:pt x="182609" y="17899"/>
                  </a:lnTo>
                  <a:lnTo>
                    <a:pt x="210983" y="16422"/>
                  </a:lnTo>
                  <a:lnTo>
                    <a:pt x="240527" y="15765"/>
                  </a:lnTo>
                  <a:lnTo>
                    <a:pt x="270591" y="15473"/>
                  </a:lnTo>
                  <a:lnTo>
                    <a:pt x="300886" y="15343"/>
                  </a:lnTo>
                  <a:lnTo>
                    <a:pt x="331284" y="15286"/>
                  </a:lnTo>
                  <a:lnTo>
                    <a:pt x="360881" y="15260"/>
                  </a:lnTo>
                  <a:lnTo>
                    <a:pt x="388146" y="15249"/>
                  </a:lnTo>
                  <a:lnTo>
                    <a:pt x="414375" y="15244"/>
                  </a:lnTo>
                  <a:lnTo>
                    <a:pt x="448427" y="15241"/>
                  </a:lnTo>
                  <a:lnTo>
                    <a:pt x="482688" y="19285"/>
                  </a:lnTo>
                  <a:lnTo>
                    <a:pt x="509216" y="22650"/>
                  </a:lnTo>
                  <a:lnTo>
                    <a:pt x="509150" y="22720"/>
                  </a:lnTo>
                  <a:lnTo>
                    <a:pt x="472274" y="20598"/>
                  </a:lnTo>
                  <a:lnTo>
                    <a:pt x="434623" y="16298"/>
                  </a:lnTo>
                  <a:lnTo>
                    <a:pt x="396571" y="19598"/>
                  </a:lnTo>
                  <a:lnTo>
                    <a:pt x="367884" y="21410"/>
                  </a:lnTo>
                  <a:lnTo>
                    <a:pt x="338201" y="22215"/>
                  </a:lnTo>
                  <a:lnTo>
                    <a:pt x="308076" y="22573"/>
                  </a:lnTo>
                  <a:lnTo>
                    <a:pt x="275495" y="24990"/>
                  </a:lnTo>
                  <a:lnTo>
                    <a:pt x="241259" y="28886"/>
                  </a:lnTo>
                  <a:lnTo>
                    <a:pt x="206288" y="33440"/>
                  </a:lnTo>
                  <a:lnTo>
                    <a:pt x="173247" y="36029"/>
                  </a:lnTo>
                  <a:lnTo>
                    <a:pt x="141629" y="38026"/>
                  </a:lnTo>
                  <a:lnTo>
                    <a:pt x="110643" y="41736"/>
                  </a:lnTo>
                  <a:lnTo>
                    <a:pt x="82196" y="43949"/>
                  </a:lnTo>
                  <a:lnTo>
                    <a:pt x="46897" y="45195"/>
                  </a:lnTo>
                  <a:lnTo>
                    <a:pt x="12213" y="45616"/>
                  </a:lnTo>
                  <a:lnTo>
                    <a:pt x="3171" y="43416"/>
                  </a:lnTo>
                  <a:lnTo>
                    <a:pt x="760" y="41644"/>
                  </a:lnTo>
                  <a:lnTo>
                    <a:pt x="0" y="40462"/>
                  </a:lnTo>
                  <a:lnTo>
                    <a:pt x="339" y="39675"/>
                  </a:lnTo>
                  <a:lnTo>
                    <a:pt x="35188" y="27586"/>
                  </a:lnTo>
                  <a:lnTo>
                    <a:pt x="69375" y="20215"/>
                  </a:lnTo>
                  <a:lnTo>
                    <a:pt x="97157" y="17451"/>
                  </a:lnTo>
                  <a:lnTo>
                    <a:pt x="126438" y="15376"/>
                  </a:lnTo>
                  <a:lnTo>
                    <a:pt x="156385" y="11631"/>
                  </a:lnTo>
                  <a:lnTo>
                    <a:pt x="186628" y="9402"/>
                  </a:lnTo>
                  <a:lnTo>
                    <a:pt x="217002" y="8412"/>
                  </a:lnTo>
                  <a:lnTo>
                    <a:pt x="247436" y="7972"/>
                  </a:lnTo>
                  <a:lnTo>
                    <a:pt x="285040" y="11769"/>
                  </a:lnTo>
                  <a:lnTo>
                    <a:pt x="321156" y="14554"/>
                  </a:lnTo>
                  <a:lnTo>
                    <a:pt x="346459" y="152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SMARTInkShape-99"/>
            <p:cNvSpPr/>
            <p:nvPr/>
          </p:nvSpPr>
          <p:spPr>
            <a:xfrm>
              <a:off x="5562941" y="221426"/>
              <a:ext cx="296840" cy="509746"/>
            </a:xfrm>
            <a:custGeom>
              <a:avLst/>
              <a:gdLst/>
              <a:ahLst/>
              <a:cxnLst/>
              <a:rect l="0" t="0" r="0" b="0"/>
              <a:pathLst>
                <a:path w="296840" h="509746">
                  <a:moveTo>
                    <a:pt x="45378" y="251013"/>
                  </a:moveTo>
                  <a:lnTo>
                    <a:pt x="45378" y="261619"/>
                  </a:lnTo>
                  <a:lnTo>
                    <a:pt x="38818" y="291104"/>
                  </a:lnTo>
                  <a:lnTo>
                    <a:pt x="34027" y="320654"/>
                  </a:lnTo>
                  <a:lnTo>
                    <a:pt x="29609" y="346311"/>
                  </a:lnTo>
                  <a:lnTo>
                    <a:pt x="25670" y="374648"/>
                  </a:lnTo>
                  <a:lnTo>
                    <a:pt x="23919" y="404176"/>
                  </a:lnTo>
                  <a:lnTo>
                    <a:pt x="22934" y="441269"/>
                  </a:lnTo>
                  <a:lnTo>
                    <a:pt x="22642" y="473708"/>
                  </a:lnTo>
                  <a:lnTo>
                    <a:pt x="22519" y="509745"/>
                  </a:lnTo>
                  <a:lnTo>
                    <a:pt x="22519" y="480760"/>
                  </a:lnTo>
                  <a:lnTo>
                    <a:pt x="18474" y="449003"/>
                  </a:lnTo>
                  <a:lnTo>
                    <a:pt x="16487" y="420571"/>
                  </a:lnTo>
                  <a:lnTo>
                    <a:pt x="15605" y="387332"/>
                  </a:lnTo>
                  <a:lnTo>
                    <a:pt x="15212" y="349982"/>
                  </a:lnTo>
                  <a:lnTo>
                    <a:pt x="12780" y="313062"/>
                  </a:lnTo>
                  <a:lnTo>
                    <a:pt x="9724" y="276897"/>
                  </a:lnTo>
                  <a:lnTo>
                    <a:pt x="8365" y="241068"/>
                  </a:lnTo>
                  <a:lnTo>
                    <a:pt x="5503" y="212162"/>
                  </a:lnTo>
                  <a:lnTo>
                    <a:pt x="1390" y="179107"/>
                  </a:lnTo>
                  <a:lnTo>
                    <a:pt x="0" y="149227"/>
                  </a:lnTo>
                  <a:lnTo>
                    <a:pt x="734" y="145056"/>
                  </a:lnTo>
                  <a:lnTo>
                    <a:pt x="2068" y="142275"/>
                  </a:lnTo>
                  <a:lnTo>
                    <a:pt x="3805" y="140421"/>
                  </a:lnTo>
                  <a:lnTo>
                    <a:pt x="5735" y="136104"/>
                  </a:lnTo>
                  <a:lnTo>
                    <a:pt x="6250" y="133767"/>
                  </a:lnTo>
                  <a:lnTo>
                    <a:pt x="7439" y="132209"/>
                  </a:lnTo>
                  <a:lnTo>
                    <a:pt x="11019" y="130478"/>
                  </a:lnTo>
                  <a:lnTo>
                    <a:pt x="13159" y="131710"/>
                  </a:lnTo>
                  <a:lnTo>
                    <a:pt x="39271" y="164954"/>
                  </a:lnTo>
                  <a:lnTo>
                    <a:pt x="58894" y="202155"/>
                  </a:lnTo>
                  <a:lnTo>
                    <a:pt x="66625" y="214059"/>
                  </a:lnTo>
                  <a:lnTo>
                    <a:pt x="95464" y="236625"/>
                  </a:lnTo>
                  <a:lnTo>
                    <a:pt x="108279" y="238127"/>
                  </a:lnTo>
                  <a:lnTo>
                    <a:pt x="137202" y="232193"/>
                  </a:lnTo>
                  <a:lnTo>
                    <a:pt x="155747" y="221260"/>
                  </a:lnTo>
                  <a:lnTo>
                    <a:pt x="188386" y="189146"/>
                  </a:lnTo>
                  <a:lnTo>
                    <a:pt x="210128" y="151304"/>
                  </a:lnTo>
                  <a:lnTo>
                    <a:pt x="225615" y="115448"/>
                  </a:lnTo>
                  <a:lnTo>
                    <a:pt x="236882" y="78013"/>
                  </a:lnTo>
                  <a:lnTo>
                    <a:pt x="245584" y="44156"/>
                  </a:lnTo>
                  <a:lnTo>
                    <a:pt x="250872" y="10998"/>
                  </a:lnTo>
                  <a:lnTo>
                    <a:pt x="252647" y="7183"/>
                  </a:lnTo>
                  <a:lnTo>
                    <a:pt x="257535" y="1061"/>
                  </a:lnTo>
                  <a:lnTo>
                    <a:pt x="260462" y="223"/>
                  </a:lnTo>
                  <a:lnTo>
                    <a:pt x="262427" y="0"/>
                  </a:lnTo>
                  <a:lnTo>
                    <a:pt x="263738" y="698"/>
                  </a:lnTo>
                  <a:lnTo>
                    <a:pt x="264611" y="2010"/>
                  </a:lnTo>
                  <a:lnTo>
                    <a:pt x="279287" y="39897"/>
                  </a:lnTo>
                  <a:lnTo>
                    <a:pt x="285900" y="67857"/>
                  </a:lnTo>
                  <a:lnTo>
                    <a:pt x="288235" y="103424"/>
                  </a:lnTo>
                  <a:lnTo>
                    <a:pt x="288782" y="131231"/>
                  </a:lnTo>
                  <a:lnTo>
                    <a:pt x="286767" y="162781"/>
                  </a:lnTo>
                  <a:lnTo>
                    <a:pt x="283895" y="195713"/>
                  </a:lnTo>
                  <a:lnTo>
                    <a:pt x="282619" y="227282"/>
                  </a:lnTo>
                  <a:lnTo>
                    <a:pt x="282052" y="255988"/>
                  </a:lnTo>
                  <a:lnTo>
                    <a:pt x="282647" y="282858"/>
                  </a:lnTo>
                  <a:lnTo>
                    <a:pt x="287742" y="320939"/>
                  </a:lnTo>
                  <a:lnTo>
                    <a:pt x="293767" y="352353"/>
                  </a:lnTo>
                  <a:lnTo>
                    <a:pt x="296839" y="38055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0" name="SMARTInkShape-Group65"/>
          <p:cNvGrpSpPr/>
          <p:nvPr/>
        </p:nvGrpSpPr>
        <p:grpSpPr>
          <a:xfrm>
            <a:off x="5372723" y="1805940"/>
            <a:ext cx="494678" cy="258755"/>
            <a:chOff x="5372723" y="1805940"/>
            <a:chExt cx="494678" cy="258755"/>
          </a:xfrm>
        </p:grpSpPr>
        <p:sp>
          <p:nvSpPr>
            <p:cNvPr id="38" name="SMARTInkShape-100"/>
            <p:cNvSpPr/>
            <p:nvPr/>
          </p:nvSpPr>
          <p:spPr>
            <a:xfrm>
              <a:off x="5372723" y="1805940"/>
              <a:ext cx="464197" cy="45720"/>
            </a:xfrm>
            <a:custGeom>
              <a:avLst/>
              <a:gdLst/>
              <a:ahLst/>
              <a:cxnLst/>
              <a:rect l="0" t="0" r="0" b="0"/>
              <a:pathLst>
                <a:path w="464197" h="45720">
                  <a:moveTo>
                    <a:pt x="106057" y="45719"/>
                  </a:moveTo>
                  <a:lnTo>
                    <a:pt x="110102" y="45719"/>
                  </a:lnTo>
                  <a:lnTo>
                    <a:pt x="138620" y="39159"/>
                  </a:lnTo>
                  <a:lnTo>
                    <a:pt x="168275" y="37462"/>
                  </a:lnTo>
                  <a:lnTo>
                    <a:pt x="205867" y="32110"/>
                  </a:lnTo>
                  <a:lnTo>
                    <a:pt x="235819" y="28705"/>
                  </a:lnTo>
                  <a:lnTo>
                    <a:pt x="272235" y="19969"/>
                  </a:lnTo>
                  <a:lnTo>
                    <a:pt x="308717" y="15516"/>
                  </a:lnTo>
                  <a:lnTo>
                    <a:pt x="330884" y="15247"/>
                  </a:lnTo>
                  <a:lnTo>
                    <a:pt x="293928" y="15239"/>
                  </a:lnTo>
                  <a:lnTo>
                    <a:pt x="261512" y="15239"/>
                  </a:lnTo>
                  <a:lnTo>
                    <a:pt x="228411" y="15239"/>
                  </a:lnTo>
                  <a:lnTo>
                    <a:pt x="191793" y="15239"/>
                  </a:lnTo>
                  <a:lnTo>
                    <a:pt x="158177" y="15239"/>
                  </a:lnTo>
                  <a:lnTo>
                    <a:pt x="126768" y="19285"/>
                  </a:lnTo>
                  <a:lnTo>
                    <a:pt x="91967" y="21800"/>
                  </a:lnTo>
                  <a:lnTo>
                    <a:pt x="54449" y="27887"/>
                  </a:lnTo>
                  <a:lnTo>
                    <a:pt x="18890" y="30138"/>
                  </a:lnTo>
                  <a:lnTo>
                    <a:pt x="10025" y="32586"/>
                  </a:lnTo>
                  <a:lnTo>
                    <a:pt x="0" y="37777"/>
                  </a:lnTo>
                  <a:lnTo>
                    <a:pt x="3606" y="42049"/>
                  </a:lnTo>
                  <a:lnTo>
                    <a:pt x="10005" y="44088"/>
                  </a:lnTo>
                  <a:lnTo>
                    <a:pt x="39723" y="45505"/>
                  </a:lnTo>
                  <a:lnTo>
                    <a:pt x="76522" y="43419"/>
                  </a:lnTo>
                  <a:lnTo>
                    <a:pt x="108594" y="39676"/>
                  </a:lnTo>
                  <a:lnTo>
                    <a:pt x="144908" y="38566"/>
                  </a:lnTo>
                  <a:lnTo>
                    <a:pt x="170737" y="37460"/>
                  </a:lnTo>
                  <a:lnTo>
                    <a:pt x="199150" y="34147"/>
                  </a:lnTo>
                  <a:lnTo>
                    <a:pt x="226453" y="32109"/>
                  </a:lnTo>
                  <a:lnTo>
                    <a:pt x="252699" y="30357"/>
                  </a:lnTo>
                  <a:lnTo>
                    <a:pt x="290429" y="25457"/>
                  </a:lnTo>
                  <a:lnTo>
                    <a:pt x="323433" y="23629"/>
                  </a:lnTo>
                  <a:lnTo>
                    <a:pt x="353815" y="23088"/>
                  </a:lnTo>
                  <a:lnTo>
                    <a:pt x="387265" y="22904"/>
                  </a:lnTo>
                  <a:lnTo>
                    <a:pt x="423105" y="22863"/>
                  </a:lnTo>
                  <a:lnTo>
                    <a:pt x="440839" y="22860"/>
                  </a:lnTo>
                  <a:lnTo>
                    <a:pt x="409301" y="22860"/>
                  </a:lnTo>
                  <a:lnTo>
                    <a:pt x="376024" y="22860"/>
                  </a:lnTo>
                  <a:lnTo>
                    <a:pt x="346820" y="22860"/>
                  </a:lnTo>
                  <a:lnTo>
                    <a:pt x="312672" y="22860"/>
                  </a:lnTo>
                  <a:lnTo>
                    <a:pt x="275743" y="22860"/>
                  </a:lnTo>
                  <a:lnTo>
                    <a:pt x="237991" y="22860"/>
                  </a:lnTo>
                  <a:lnTo>
                    <a:pt x="204038" y="22860"/>
                  </a:lnTo>
                  <a:lnTo>
                    <a:pt x="168484" y="22860"/>
                  </a:lnTo>
                  <a:lnTo>
                    <a:pt x="135184" y="26905"/>
                  </a:lnTo>
                  <a:lnTo>
                    <a:pt x="99674" y="29773"/>
                  </a:lnTo>
                  <a:lnTo>
                    <a:pt x="61747" y="30438"/>
                  </a:lnTo>
                  <a:lnTo>
                    <a:pt x="46684" y="30477"/>
                  </a:lnTo>
                  <a:lnTo>
                    <a:pt x="65117" y="29633"/>
                  </a:lnTo>
                  <a:lnTo>
                    <a:pt x="103111" y="19874"/>
                  </a:lnTo>
                  <a:lnTo>
                    <a:pt x="136134" y="16613"/>
                  </a:lnTo>
                  <a:lnTo>
                    <a:pt x="172730" y="11601"/>
                  </a:lnTo>
                  <a:lnTo>
                    <a:pt x="210384" y="8799"/>
                  </a:lnTo>
                  <a:lnTo>
                    <a:pt x="237938" y="5886"/>
                  </a:lnTo>
                  <a:lnTo>
                    <a:pt x="266270" y="2616"/>
                  </a:lnTo>
                  <a:lnTo>
                    <a:pt x="292974" y="1162"/>
                  </a:lnTo>
                  <a:lnTo>
                    <a:pt x="318953" y="516"/>
                  </a:lnTo>
                  <a:lnTo>
                    <a:pt x="355121" y="153"/>
                  </a:lnTo>
                  <a:lnTo>
                    <a:pt x="387287" y="45"/>
                  </a:lnTo>
                  <a:lnTo>
                    <a:pt x="424451" y="8"/>
                  </a:lnTo>
                  <a:lnTo>
                    <a:pt x="464196"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SMARTInkShape-101"/>
            <p:cNvSpPr/>
            <p:nvPr/>
          </p:nvSpPr>
          <p:spPr>
            <a:xfrm>
              <a:off x="5374235" y="2011679"/>
              <a:ext cx="493166" cy="53016"/>
            </a:xfrm>
            <a:custGeom>
              <a:avLst/>
              <a:gdLst/>
              <a:ahLst/>
              <a:cxnLst/>
              <a:rect l="0" t="0" r="0" b="0"/>
              <a:pathLst>
                <a:path w="493166" h="53016">
                  <a:moveTo>
                    <a:pt x="35965" y="22861"/>
                  </a:moveTo>
                  <a:lnTo>
                    <a:pt x="50655" y="22014"/>
                  </a:lnTo>
                  <a:lnTo>
                    <a:pt x="86661" y="16300"/>
                  </a:lnTo>
                  <a:lnTo>
                    <a:pt x="115426" y="15554"/>
                  </a:lnTo>
                  <a:lnTo>
                    <a:pt x="149444" y="15334"/>
                  </a:lnTo>
                  <a:lnTo>
                    <a:pt x="186334" y="11223"/>
                  </a:lnTo>
                  <a:lnTo>
                    <a:pt x="213709" y="9221"/>
                  </a:lnTo>
                  <a:lnTo>
                    <a:pt x="241962" y="8332"/>
                  </a:lnTo>
                  <a:lnTo>
                    <a:pt x="268630" y="7937"/>
                  </a:lnTo>
                  <a:lnTo>
                    <a:pt x="303399" y="7714"/>
                  </a:lnTo>
                  <a:lnTo>
                    <a:pt x="339404" y="7639"/>
                  </a:lnTo>
                  <a:lnTo>
                    <a:pt x="361528" y="6779"/>
                  </a:lnTo>
                  <a:lnTo>
                    <a:pt x="381621" y="707"/>
                  </a:lnTo>
                  <a:lnTo>
                    <a:pt x="381549" y="472"/>
                  </a:lnTo>
                  <a:lnTo>
                    <a:pt x="380654" y="315"/>
                  </a:lnTo>
                  <a:lnTo>
                    <a:pt x="377403" y="2398"/>
                  </a:lnTo>
                  <a:lnTo>
                    <a:pt x="375350" y="4139"/>
                  </a:lnTo>
                  <a:lnTo>
                    <a:pt x="360325" y="6589"/>
                  </a:lnTo>
                  <a:lnTo>
                    <a:pt x="330799" y="8263"/>
                  </a:lnTo>
                  <a:lnTo>
                    <a:pt x="297078" y="13644"/>
                  </a:lnTo>
                  <a:lnTo>
                    <a:pt x="269701" y="18200"/>
                  </a:lnTo>
                  <a:lnTo>
                    <a:pt x="240601" y="20789"/>
                  </a:lnTo>
                  <a:lnTo>
                    <a:pt x="210734" y="22786"/>
                  </a:lnTo>
                  <a:lnTo>
                    <a:pt x="180527" y="26496"/>
                  </a:lnTo>
                  <a:lnTo>
                    <a:pt x="152426" y="30968"/>
                  </a:lnTo>
                  <a:lnTo>
                    <a:pt x="125825" y="35777"/>
                  </a:lnTo>
                  <a:lnTo>
                    <a:pt x="87895" y="42398"/>
                  </a:lnTo>
                  <a:lnTo>
                    <a:pt x="55679" y="44736"/>
                  </a:lnTo>
                  <a:lnTo>
                    <a:pt x="23866" y="47784"/>
                  </a:lnTo>
                  <a:lnTo>
                    <a:pt x="0" y="53015"/>
                  </a:lnTo>
                  <a:lnTo>
                    <a:pt x="135" y="52277"/>
                  </a:lnTo>
                  <a:lnTo>
                    <a:pt x="2542" y="49199"/>
                  </a:lnTo>
                  <a:lnTo>
                    <a:pt x="8693" y="47267"/>
                  </a:lnTo>
                  <a:lnTo>
                    <a:pt x="44321" y="39841"/>
                  </a:lnTo>
                  <a:lnTo>
                    <a:pt x="79175" y="32783"/>
                  </a:lnTo>
                  <a:lnTo>
                    <a:pt x="106815" y="27835"/>
                  </a:lnTo>
                  <a:lnTo>
                    <a:pt x="138292" y="22814"/>
                  </a:lnTo>
                  <a:lnTo>
                    <a:pt x="172036" y="17760"/>
                  </a:lnTo>
                  <a:lnTo>
                    <a:pt x="206790" y="12691"/>
                  </a:lnTo>
                  <a:lnTo>
                    <a:pt x="241991" y="9874"/>
                  </a:lnTo>
                  <a:lnTo>
                    <a:pt x="276545" y="7776"/>
                  </a:lnTo>
                  <a:lnTo>
                    <a:pt x="308835" y="4021"/>
                  </a:lnTo>
                  <a:lnTo>
                    <a:pt x="340121" y="1787"/>
                  </a:lnTo>
                  <a:lnTo>
                    <a:pt x="370112" y="795"/>
                  </a:lnTo>
                  <a:lnTo>
                    <a:pt x="397553" y="353"/>
                  </a:lnTo>
                  <a:lnTo>
                    <a:pt x="432756" y="105"/>
                  </a:lnTo>
                  <a:lnTo>
                    <a:pt x="467215" y="21"/>
                  </a:lnTo>
                  <a:lnTo>
                    <a:pt x="493165"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1" name="SMARTInkShape-102"/>
          <p:cNvSpPr/>
          <p:nvPr/>
        </p:nvSpPr>
        <p:spPr>
          <a:xfrm>
            <a:off x="5243610" y="2849882"/>
            <a:ext cx="517110" cy="45710"/>
          </a:xfrm>
          <a:custGeom>
            <a:avLst/>
            <a:gdLst/>
            <a:ahLst/>
            <a:cxnLst/>
            <a:rect l="0" t="0" r="0" b="0"/>
            <a:pathLst>
              <a:path w="517110" h="45710">
                <a:moveTo>
                  <a:pt x="37050" y="38098"/>
                </a:moveTo>
                <a:lnTo>
                  <a:pt x="72773" y="35840"/>
                </a:lnTo>
                <a:lnTo>
                  <a:pt x="109205" y="27491"/>
                </a:lnTo>
                <a:lnTo>
                  <a:pt x="147047" y="20185"/>
                </a:lnTo>
                <a:lnTo>
                  <a:pt x="175684" y="15179"/>
                </a:lnTo>
                <a:lnTo>
                  <a:pt x="206191" y="10978"/>
                </a:lnTo>
                <a:lnTo>
                  <a:pt x="239506" y="9111"/>
                </a:lnTo>
                <a:lnTo>
                  <a:pt x="274068" y="6024"/>
                </a:lnTo>
                <a:lnTo>
                  <a:pt x="308338" y="2676"/>
                </a:lnTo>
                <a:lnTo>
                  <a:pt x="340502" y="1188"/>
                </a:lnTo>
                <a:lnTo>
                  <a:pt x="369473" y="526"/>
                </a:lnTo>
                <a:lnTo>
                  <a:pt x="407325" y="154"/>
                </a:lnTo>
                <a:lnTo>
                  <a:pt x="437732" y="44"/>
                </a:lnTo>
                <a:lnTo>
                  <a:pt x="475367" y="0"/>
                </a:lnTo>
                <a:lnTo>
                  <a:pt x="476581" y="846"/>
                </a:lnTo>
                <a:lnTo>
                  <a:pt x="477390" y="2257"/>
                </a:lnTo>
                <a:lnTo>
                  <a:pt x="477930" y="4044"/>
                </a:lnTo>
                <a:lnTo>
                  <a:pt x="477443" y="5235"/>
                </a:lnTo>
                <a:lnTo>
                  <a:pt x="476272" y="6029"/>
                </a:lnTo>
                <a:lnTo>
                  <a:pt x="444693" y="13509"/>
                </a:lnTo>
                <a:lnTo>
                  <a:pt x="414655" y="16983"/>
                </a:lnTo>
                <a:lnTo>
                  <a:pt x="376686" y="21117"/>
                </a:lnTo>
                <a:lnTo>
                  <a:pt x="347173" y="22931"/>
                </a:lnTo>
                <a:lnTo>
                  <a:pt x="314300" y="26559"/>
                </a:lnTo>
                <a:lnTo>
                  <a:pt x="282192" y="28736"/>
                </a:lnTo>
                <a:lnTo>
                  <a:pt x="250988" y="30550"/>
                </a:lnTo>
                <a:lnTo>
                  <a:pt x="220187" y="34179"/>
                </a:lnTo>
                <a:lnTo>
                  <a:pt x="189564" y="36356"/>
                </a:lnTo>
                <a:lnTo>
                  <a:pt x="159020" y="37323"/>
                </a:lnTo>
                <a:lnTo>
                  <a:pt x="128512" y="37753"/>
                </a:lnTo>
                <a:lnTo>
                  <a:pt x="100277" y="40202"/>
                </a:lnTo>
                <a:lnTo>
                  <a:pt x="65097" y="44083"/>
                </a:lnTo>
                <a:lnTo>
                  <a:pt x="30454" y="45395"/>
                </a:lnTo>
                <a:lnTo>
                  <a:pt x="0" y="45709"/>
                </a:lnTo>
                <a:lnTo>
                  <a:pt x="31936" y="44870"/>
                </a:lnTo>
                <a:lnTo>
                  <a:pt x="60558" y="39634"/>
                </a:lnTo>
                <a:lnTo>
                  <a:pt x="86444" y="35112"/>
                </a:lnTo>
                <a:lnTo>
                  <a:pt x="114883" y="32537"/>
                </a:lnTo>
                <a:lnTo>
                  <a:pt x="145302" y="31393"/>
                </a:lnTo>
                <a:lnTo>
                  <a:pt x="178577" y="30884"/>
                </a:lnTo>
                <a:lnTo>
                  <a:pt x="213122" y="30658"/>
                </a:lnTo>
                <a:lnTo>
                  <a:pt x="248230" y="29711"/>
                </a:lnTo>
                <a:lnTo>
                  <a:pt x="283590" y="26468"/>
                </a:lnTo>
                <a:lnTo>
                  <a:pt x="319060" y="24462"/>
                </a:lnTo>
                <a:lnTo>
                  <a:pt x="352888" y="23571"/>
                </a:lnTo>
                <a:lnTo>
                  <a:pt x="382033" y="23174"/>
                </a:lnTo>
                <a:lnTo>
                  <a:pt x="409098" y="20741"/>
                </a:lnTo>
                <a:lnTo>
                  <a:pt x="443620" y="16868"/>
                </a:lnTo>
                <a:lnTo>
                  <a:pt x="478039" y="15559"/>
                </a:lnTo>
                <a:lnTo>
                  <a:pt x="517109" y="761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44" name="SMARTInkShape-Group67"/>
          <p:cNvGrpSpPr/>
          <p:nvPr/>
        </p:nvGrpSpPr>
        <p:grpSpPr>
          <a:xfrm>
            <a:off x="6310066" y="186433"/>
            <a:ext cx="360276" cy="491747"/>
            <a:chOff x="6310066" y="186433"/>
            <a:chExt cx="360276" cy="491747"/>
          </a:xfrm>
        </p:grpSpPr>
        <p:sp>
          <p:nvSpPr>
            <p:cNvPr id="42" name="SMARTInkShape-103"/>
            <p:cNvSpPr/>
            <p:nvPr/>
          </p:nvSpPr>
          <p:spPr>
            <a:xfrm>
              <a:off x="6393650" y="327660"/>
              <a:ext cx="14770" cy="274321"/>
            </a:xfrm>
            <a:custGeom>
              <a:avLst/>
              <a:gdLst/>
              <a:ahLst/>
              <a:cxnLst/>
              <a:rect l="0" t="0" r="0" b="0"/>
              <a:pathLst>
                <a:path w="14770" h="274321">
                  <a:moveTo>
                    <a:pt x="7150" y="0"/>
                  </a:moveTo>
                  <a:lnTo>
                    <a:pt x="6303" y="27338"/>
                  </a:lnTo>
                  <a:lnTo>
                    <a:pt x="1118" y="56482"/>
                  </a:lnTo>
                  <a:lnTo>
                    <a:pt x="0" y="84751"/>
                  </a:lnTo>
                  <a:lnTo>
                    <a:pt x="1927" y="114575"/>
                  </a:lnTo>
                  <a:lnTo>
                    <a:pt x="5602" y="144861"/>
                  </a:lnTo>
                  <a:lnTo>
                    <a:pt x="6691" y="175284"/>
                  </a:lnTo>
                  <a:lnTo>
                    <a:pt x="7060" y="211859"/>
                  </a:lnTo>
                  <a:lnTo>
                    <a:pt x="7978" y="241850"/>
                  </a:lnTo>
                  <a:lnTo>
                    <a:pt x="14769" y="27432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SMARTInkShape-104"/>
            <p:cNvSpPr/>
            <p:nvPr/>
          </p:nvSpPr>
          <p:spPr>
            <a:xfrm>
              <a:off x="6310066" y="186433"/>
              <a:ext cx="360276" cy="491747"/>
            </a:xfrm>
            <a:custGeom>
              <a:avLst/>
              <a:gdLst/>
              <a:ahLst/>
              <a:cxnLst/>
              <a:rect l="0" t="0" r="0" b="0"/>
              <a:pathLst>
                <a:path w="360276" h="491747">
                  <a:moveTo>
                    <a:pt x="6914" y="103126"/>
                  </a:moveTo>
                  <a:lnTo>
                    <a:pt x="6914" y="99081"/>
                  </a:lnTo>
                  <a:lnTo>
                    <a:pt x="4656" y="94838"/>
                  </a:lnTo>
                  <a:lnTo>
                    <a:pt x="1677" y="90129"/>
                  </a:lnTo>
                  <a:lnTo>
                    <a:pt x="0" y="81872"/>
                  </a:lnTo>
                  <a:lnTo>
                    <a:pt x="349" y="69077"/>
                  </a:lnTo>
                  <a:lnTo>
                    <a:pt x="3431" y="59489"/>
                  </a:lnTo>
                  <a:lnTo>
                    <a:pt x="23033" y="34486"/>
                  </a:lnTo>
                  <a:lnTo>
                    <a:pt x="33551" y="25206"/>
                  </a:lnTo>
                  <a:lnTo>
                    <a:pt x="63257" y="12350"/>
                  </a:lnTo>
                  <a:lnTo>
                    <a:pt x="93881" y="6521"/>
                  </a:lnTo>
                  <a:lnTo>
                    <a:pt x="127508" y="2536"/>
                  </a:lnTo>
                  <a:lnTo>
                    <a:pt x="148564" y="0"/>
                  </a:lnTo>
                  <a:lnTo>
                    <a:pt x="180306" y="3332"/>
                  </a:lnTo>
                  <a:lnTo>
                    <a:pt x="215299" y="9681"/>
                  </a:lnTo>
                  <a:lnTo>
                    <a:pt x="247492" y="18618"/>
                  </a:lnTo>
                  <a:lnTo>
                    <a:pt x="277633" y="35754"/>
                  </a:lnTo>
                  <a:lnTo>
                    <a:pt x="303027" y="53625"/>
                  </a:lnTo>
                  <a:lnTo>
                    <a:pt x="325790" y="80463"/>
                  </a:lnTo>
                  <a:lnTo>
                    <a:pt x="342789" y="114003"/>
                  </a:lnTo>
                  <a:lnTo>
                    <a:pt x="353566" y="147460"/>
                  </a:lnTo>
                  <a:lnTo>
                    <a:pt x="359384" y="174477"/>
                  </a:lnTo>
                  <a:lnTo>
                    <a:pt x="360275" y="201160"/>
                  </a:lnTo>
                  <a:lnTo>
                    <a:pt x="357850" y="227130"/>
                  </a:lnTo>
                  <a:lnTo>
                    <a:pt x="350877" y="264705"/>
                  </a:lnTo>
                  <a:lnTo>
                    <a:pt x="336770" y="297663"/>
                  </a:lnTo>
                  <a:lnTo>
                    <a:pt x="311894" y="328877"/>
                  </a:lnTo>
                  <a:lnTo>
                    <a:pt x="282227" y="359575"/>
                  </a:lnTo>
                  <a:lnTo>
                    <a:pt x="247002" y="388426"/>
                  </a:lnTo>
                  <a:lnTo>
                    <a:pt x="209755" y="409298"/>
                  </a:lnTo>
                  <a:lnTo>
                    <a:pt x="172754" y="431193"/>
                  </a:lnTo>
                  <a:lnTo>
                    <a:pt x="139965" y="452920"/>
                  </a:lnTo>
                  <a:lnTo>
                    <a:pt x="109648" y="469612"/>
                  </a:lnTo>
                  <a:lnTo>
                    <a:pt x="67873" y="491746"/>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5" name="SMARTInkShape-105"/>
          <p:cNvSpPr/>
          <p:nvPr/>
        </p:nvSpPr>
        <p:spPr>
          <a:xfrm>
            <a:off x="6203177" y="1289420"/>
            <a:ext cx="426224" cy="66847"/>
          </a:xfrm>
          <a:custGeom>
            <a:avLst/>
            <a:gdLst/>
            <a:ahLst/>
            <a:cxnLst/>
            <a:rect l="0" t="0" r="0" b="0"/>
            <a:pathLst>
              <a:path w="426224" h="66847">
                <a:moveTo>
                  <a:pt x="37603" y="44080"/>
                </a:moveTo>
                <a:lnTo>
                  <a:pt x="37603" y="40034"/>
                </a:lnTo>
                <a:lnTo>
                  <a:pt x="38449" y="38843"/>
                </a:lnTo>
                <a:lnTo>
                  <a:pt x="39861" y="38048"/>
                </a:lnTo>
                <a:lnTo>
                  <a:pt x="41648" y="37519"/>
                </a:lnTo>
                <a:lnTo>
                  <a:pt x="59560" y="25946"/>
                </a:lnTo>
                <a:lnTo>
                  <a:pt x="90733" y="21307"/>
                </a:lnTo>
                <a:lnTo>
                  <a:pt x="119573" y="16259"/>
                </a:lnTo>
                <a:lnTo>
                  <a:pt x="150414" y="13541"/>
                </a:lnTo>
                <a:lnTo>
                  <a:pt x="185140" y="8596"/>
                </a:lnTo>
                <a:lnTo>
                  <a:pt x="217255" y="6755"/>
                </a:lnTo>
                <a:lnTo>
                  <a:pt x="247372" y="6209"/>
                </a:lnTo>
                <a:lnTo>
                  <a:pt x="284544" y="6010"/>
                </a:lnTo>
                <a:lnTo>
                  <a:pt x="317983" y="5980"/>
                </a:lnTo>
                <a:lnTo>
                  <a:pt x="317656" y="6826"/>
                </a:lnTo>
                <a:lnTo>
                  <a:pt x="315035" y="10025"/>
                </a:lnTo>
                <a:lnTo>
                  <a:pt x="311049" y="12011"/>
                </a:lnTo>
                <a:lnTo>
                  <a:pt x="280028" y="21749"/>
                </a:lnTo>
                <a:lnTo>
                  <a:pt x="246637" y="31484"/>
                </a:lnTo>
                <a:lnTo>
                  <a:pt x="217414" y="34985"/>
                </a:lnTo>
                <a:lnTo>
                  <a:pt x="187306" y="40068"/>
                </a:lnTo>
                <a:lnTo>
                  <a:pt x="152891" y="42891"/>
                </a:lnTo>
                <a:lnTo>
                  <a:pt x="119928" y="47772"/>
                </a:lnTo>
                <a:lnTo>
                  <a:pt x="84533" y="51771"/>
                </a:lnTo>
                <a:lnTo>
                  <a:pt x="53081" y="57578"/>
                </a:lnTo>
                <a:lnTo>
                  <a:pt x="17690" y="59167"/>
                </a:lnTo>
                <a:lnTo>
                  <a:pt x="14167" y="59218"/>
                </a:lnTo>
                <a:lnTo>
                  <a:pt x="7996" y="61532"/>
                </a:lnTo>
                <a:lnTo>
                  <a:pt x="0" y="66623"/>
                </a:lnTo>
                <a:lnTo>
                  <a:pt x="3695" y="66846"/>
                </a:lnTo>
                <a:lnTo>
                  <a:pt x="39000" y="59174"/>
                </a:lnTo>
                <a:lnTo>
                  <a:pt x="70617" y="53427"/>
                </a:lnTo>
                <a:lnTo>
                  <a:pt x="99313" y="49953"/>
                </a:lnTo>
                <a:lnTo>
                  <a:pt x="131523" y="43562"/>
                </a:lnTo>
                <a:lnTo>
                  <a:pt x="165619" y="38564"/>
                </a:lnTo>
                <a:lnTo>
                  <a:pt x="197171" y="34825"/>
                </a:lnTo>
                <a:lnTo>
                  <a:pt x="227968" y="28355"/>
                </a:lnTo>
                <a:lnTo>
                  <a:pt x="258543" y="23334"/>
                </a:lnTo>
                <a:lnTo>
                  <a:pt x="295169" y="21637"/>
                </a:lnTo>
                <a:lnTo>
                  <a:pt x="331664" y="14695"/>
                </a:lnTo>
                <a:lnTo>
                  <a:pt x="364680" y="13608"/>
                </a:lnTo>
                <a:lnTo>
                  <a:pt x="332677" y="13600"/>
                </a:lnTo>
                <a:lnTo>
                  <a:pt x="301629" y="15857"/>
                </a:lnTo>
                <a:lnTo>
                  <a:pt x="273031" y="19631"/>
                </a:lnTo>
                <a:lnTo>
                  <a:pt x="240849" y="20749"/>
                </a:lnTo>
                <a:lnTo>
                  <a:pt x="206761" y="23338"/>
                </a:lnTo>
                <a:lnTo>
                  <a:pt x="172955" y="27209"/>
                </a:lnTo>
                <a:lnTo>
                  <a:pt x="138385" y="30614"/>
                </a:lnTo>
                <a:lnTo>
                  <a:pt x="100408" y="35305"/>
                </a:lnTo>
                <a:lnTo>
                  <a:pt x="62964" y="38565"/>
                </a:lnTo>
                <a:lnTo>
                  <a:pt x="38224" y="43984"/>
                </a:lnTo>
                <a:lnTo>
                  <a:pt x="41832" y="40006"/>
                </a:lnTo>
                <a:lnTo>
                  <a:pt x="48231" y="38036"/>
                </a:lnTo>
                <a:lnTo>
                  <a:pt x="77949" y="35820"/>
                </a:lnTo>
                <a:lnTo>
                  <a:pt x="105907" y="30438"/>
                </a:lnTo>
                <a:lnTo>
                  <a:pt x="141473" y="23480"/>
                </a:lnTo>
                <a:lnTo>
                  <a:pt x="169281" y="18555"/>
                </a:lnTo>
                <a:lnTo>
                  <a:pt x="198572" y="13544"/>
                </a:lnTo>
                <a:lnTo>
                  <a:pt x="228524" y="9342"/>
                </a:lnTo>
                <a:lnTo>
                  <a:pt x="258770" y="7474"/>
                </a:lnTo>
                <a:lnTo>
                  <a:pt x="289146" y="4386"/>
                </a:lnTo>
                <a:lnTo>
                  <a:pt x="317886" y="1038"/>
                </a:lnTo>
                <a:lnTo>
                  <a:pt x="352260" y="0"/>
                </a:lnTo>
                <a:lnTo>
                  <a:pt x="384801" y="4547"/>
                </a:lnTo>
                <a:lnTo>
                  <a:pt x="421703" y="5924"/>
                </a:lnTo>
                <a:lnTo>
                  <a:pt x="426223" y="598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SMARTInkShape-106"/>
          <p:cNvSpPr/>
          <p:nvPr/>
        </p:nvSpPr>
        <p:spPr>
          <a:xfrm>
            <a:off x="6210742" y="1958654"/>
            <a:ext cx="441519" cy="37787"/>
          </a:xfrm>
          <a:custGeom>
            <a:avLst/>
            <a:gdLst/>
            <a:ahLst/>
            <a:cxnLst/>
            <a:rect l="0" t="0" r="0" b="0"/>
            <a:pathLst>
              <a:path w="441519" h="37787">
                <a:moveTo>
                  <a:pt x="30038" y="14925"/>
                </a:moveTo>
                <a:lnTo>
                  <a:pt x="0" y="14925"/>
                </a:lnTo>
                <a:lnTo>
                  <a:pt x="36177" y="14925"/>
                </a:lnTo>
                <a:lnTo>
                  <a:pt x="64124" y="14925"/>
                </a:lnTo>
                <a:lnTo>
                  <a:pt x="97899" y="14925"/>
                </a:lnTo>
                <a:lnTo>
                  <a:pt x="124545" y="14925"/>
                </a:lnTo>
                <a:lnTo>
                  <a:pt x="152475" y="14925"/>
                </a:lnTo>
                <a:lnTo>
                  <a:pt x="178998" y="14925"/>
                </a:lnTo>
                <a:lnTo>
                  <a:pt x="207155" y="14925"/>
                </a:lnTo>
                <a:lnTo>
                  <a:pt x="235756" y="14079"/>
                </a:lnTo>
                <a:lnTo>
                  <a:pt x="262579" y="10880"/>
                </a:lnTo>
                <a:lnTo>
                  <a:pt x="288611" y="8894"/>
                </a:lnTo>
                <a:lnTo>
                  <a:pt x="324810" y="7776"/>
                </a:lnTo>
                <a:lnTo>
                  <a:pt x="356984" y="7445"/>
                </a:lnTo>
                <a:lnTo>
                  <a:pt x="390107" y="7333"/>
                </a:lnTo>
                <a:lnTo>
                  <a:pt x="424244" y="0"/>
                </a:lnTo>
                <a:lnTo>
                  <a:pt x="424921" y="742"/>
                </a:lnTo>
                <a:lnTo>
                  <a:pt x="425675" y="3824"/>
                </a:lnTo>
                <a:lnTo>
                  <a:pt x="424183" y="4984"/>
                </a:lnTo>
                <a:lnTo>
                  <a:pt x="413145" y="6618"/>
                </a:lnTo>
                <a:lnTo>
                  <a:pt x="379831" y="11260"/>
                </a:lnTo>
                <a:lnTo>
                  <a:pt x="349392" y="13839"/>
                </a:lnTo>
                <a:lnTo>
                  <a:pt x="313562" y="14604"/>
                </a:lnTo>
                <a:lnTo>
                  <a:pt x="280179" y="18875"/>
                </a:lnTo>
                <a:lnTo>
                  <a:pt x="244794" y="21458"/>
                </a:lnTo>
                <a:lnTo>
                  <a:pt x="207498" y="26269"/>
                </a:lnTo>
                <a:lnTo>
                  <a:pt x="169637" y="29011"/>
                </a:lnTo>
                <a:lnTo>
                  <a:pt x="131608" y="33868"/>
                </a:lnTo>
                <a:lnTo>
                  <a:pt x="101619" y="36625"/>
                </a:lnTo>
                <a:lnTo>
                  <a:pt x="72602" y="37442"/>
                </a:lnTo>
                <a:lnTo>
                  <a:pt x="39386" y="37717"/>
                </a:lnTo>
                <a:lnTo>
                  <a:pt x="9295" y="37783"/>
                </a:lnTo>
                <a:lnTo>
                  <a:pt x="26382" y="36939"/>
                </a:lnTo>
                <a:lnTo>
                  <a:pt x="62492" y="30025"/>
                </a:lnTo>
                <a:lnTo>
                  <a:pt x="90642" y="25138"/>
                </a:lnTo>
                <a:lnTo>
                  <a:pt x="125417" y="23314"/>
                </a:lnTo>
                <a:lnTo>
                  <a:pt x="162532" y="22773"/>
                </a:lnTo>
                <a:lnTo>
                  <a:pt x="200341" y="22613"/>
                </a:lnTo>
                <a:lnTo>
                  <a:pt x="225672" y="22575"/>
                </a:lnTo>
                <a:lnTo>
                  <a:pt x="253299" y="22559"/>
                </a:lnTo>
                <a:lnTo>
                  <a:pt x="281665" y="22551"/>
                </a:lnTo>
                <a:lnTo>
                  <a:pt x="308383" y="22548"/>
                </a:lnTo>
                <a:lnTo>
                  <a:pt x="343180" y="26591"/>
                </a:lnTo>
                <a:lnTo>
                  <a:pt x="374939" y="29106"/>
                </a:lnTo>
                <a:lnTo>
                  <a:pt x="409081" y="29956"/>
                </a:lnTo>
                <a:lnTo>
                  <a:pt x="426639" y="30950"/>
                </a:lnTo>
                <a:lnTo>
                  <a:pt x="441518" y="37786"/>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SMARTInkShape-107"/>
          <p:cNvSpPr/>
          <p:nvPr/>
        </p:nvSpPr>
        <p:spPr>
          <a:xfrm>
            <a:off x="6181786" y="2438610"/>
            <a:ext cx="455234" cy="37891"/>
          </a:xfrm>
          <a:custGeom>
            <a:avLst/>
            <a:gdLst/>
            <a:ahLst/>
            <a:cxnLst/>
            <a:rect l="0" t="0" r="0" b="0"/>
            <a:pathLst>
              <a:path w="455234" h="37891">
                <a:moveTo>
                  <a:pt x="66614" y="37890"/>
                </a:moveTo>
                <a:lnTo>
                  <a:pt x="66614" y="31329"/>
                </a:lnTo>
                <a:lnTo>
                  <a:pt x="67460" y="30976"/>
                </a:lnTo>
                <a:lnTo>
                  <a:pt x="103222" y="30297"/>
                </a:lnTo>
                <a:lnTo>
                  <a:pt x="136592" y="25038"/>
                </a:lnTo>
                <a:lnTo>
                  <a:pt x="169286" y="23357"/>
                </a:lnTo>
                <a:lnTo>
                  <a:pt x="200799" y="22859"/>
                </a:lnTo>
                <a:lnTo>
                  <a:pt x="231584" y="22712"/>
                </a:lnTo>
                <a:lnTo>
                  <a:pt x="262155" y="22668"/>
                </a:lnTo>
                <a:lnTo>
                  <a:pt x="291815" y="21808"/>
                </a:lnTo>
                <a:lnTo>
                  <a:pt x="329315" y="15736"/>
                </a:lnTo>
                <a:lnTo>
                  <a:pt x="354264" y="15057"/>
                </a:lnTo>
                <a:lnTo>
                  <a:pt x="323565" y="15877"/>
                </a:lnTo>
                <a:lnTo>
                  <a:pt x="287313" y="21590"/>
                </a:lnTo>
                <a:lnTo>
                  <a:pt x="256560" y="22336"/>
                </a:lnTo>
                <a:lnTo>
                  <a:pt x="224682" y="22556"/>
                </a:lnTo>
                <a:lnTo>
                  <a:pt x="189742" y="22622"/>
                </a:lnTo>
                <a:lnTo>
                  <a:pt x="156624" y="22641"/>
                </a:lnTo>
                <a:lnTo>
                  <a:pt x="125363" y="22647"/>
                </a:lnTo>
                <a:lnTo>
                  <a:pt x="94651" y="22649"/>
                </a:lnTo>
                <a:lnTo>
                  <a:pt x="60863" y="22649"/>
                </a:lnTo>
                <a:lnTo>
                  <a:pt x="26361" y="22649"/>
                </a:lnTo>
                <a:lnTo>
                  <a:pt x="0" y="22649"/>
                </a:lnTo>
                <a:lnTo>
                  <a:pt x="32319" y="22649"/>
                </a:lnTo>
                <a:lnTo>
                  <a:pt x="62003" y="20392"/>
                </a:lnTo>
                <a:lnTo>
                  <a:pt x="92623" y="16618"/>
                </a:lnTo>
                <a:lnTo>
                  <a:pt x="117120" y="15736"/>
                </a:lnTo>
                <a:lnTo>
                  <a:pt x="144941" y="15343"/>
                </a:lnTo>
                <a:lnTo>
                  <a:pt x="171981" y="12911"/>
                </a:lnTo>
                <a:lnTo>
                  <a:pt x="198957" y="9855"/>
                </a:lnTo>
                <a:lnTo>
                  <a:pt x="227879" y="8496"/>
                </a:lnTo>
                <a:lnTo>
                  <a:pt x="264632" y="7731"/>
                </a:lnTo>
                <a:lnTo>
                  <a:pt x="301016" y="7505"/>
                </a:lnTo>
                <a:lnTo>
                  <a:pt x="338608" y="3392"/>
                </a:lnTo>
                <a:lnTo>
                  <a:pt x="368466" y="857"/>
                </a:lnTo>
                <a:lnTo>
                  <a:pt x="400464" y="0"/>
                </a:lnTo>
                <a:lnTo>
                  <a:pt x="418497" y="699"/>
                </a:lnTo>
                <a:lnTo>
                  <a:pt x="455233" y="740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SMARTInkShape-108"/>
          <p:cNvSpPr/>
          <p:nvPr/>
        </p:nvSpPr>
        <p:spPr>
          <a:xfrm>
            <a:off x="6119490" y="3147059"/>
            <a:ext cx="393505" cy="38101"/>
          </a:xfrm>
          <a:custGeom>
            <a:avLst/>
            <a:gdLst/>
            <a:ahLst/>
            <a:cxnLst/>
            <a:rect l="0" t="0" r="0" b="0"/>
            <a:pathLst>
              <a:path w="393505" h="38101">
                <a:moveTo>
                  <a:pt x="83190" y="38100"/>
                </a:moveTo>
                <a:lnTo>
                  <a:pt x="75663" y="38100"/>
                </a:lnTo>
                <a:lnTo>
                  <a:pt x="75597" y="34055"/>
                </a:lnTo>
                <a:lnTo>
                  <a:pt x="77281" y="32863"/>
                </a:lnTo>
                <a:lnTo>
                  <a:pt x="92151" y="30951"/>
                </a:lnTo>
                <a:lnTo>
                  <a:pt x="129697" y="28264"/>
                </a:lnTo>
                <a:lnTo>
                  <a:pt x="163590" y="23928"/>
                </a:lnTo>
                <a:lnTo>
                  <a:pt x="196946" y="19132"/>
                </a:lnTo>
                <a:lnTo>
                  <a:pt x="229596" y="16393"/>
                </a:lnTo>
                <a:lnTo>
                  <a:pt x="264764" y="15582"/>
                </a:lnTo>
                <a:lnTo>
                  <a:pt x="301995" y="11297"/>
                </a:lnTo>
                <a:lnTo>
                  <a:pt x="331747" y="8710"/>
                </a:lnTo>
                <a:lnTo>
                  <a:pt x="363710" y="7836"/>
                </a:lnTo>
                <a:lnTo>
                  <a:pt x="393504" y="7629"/>
                </a:lnTo>
                <a:lnTo>
                  <a:pt x="358947" y="7621"/>
                </a:lnTo>
                <a:lnTo>
                  <a:pt x="331030" y="7621"/>
                </a:lnTo>
                <a:lnTo>
                  <a:pt x="297264" y="7621"/>
                </a:lnTo>
                <a:lnTo>
                  <a:pt x="260449" y="7621"/>
                </a:lnTo>
                <a:lnTo>
                  <a:pt x="233092" y="7621"/>
                </a:lnTo>
                <a:lnTo>
                  <a:pt x="204846" y="8467"/>
                </a:lnTo>
                <a:lnTo>
                  <a:pt x="178182" y="11666"/>
                </a:lnTo>
                <a:lnTo>
                  <a:pt x="149961" y="13652"/>
                </a:lnTo>
                <a:lnTo>
                  <a:pt x="122179" y="15381"/>
                </a:lnTo>
                <a:lnTo>
                  <a:pt x="87498" y="20268"/>
                </a:lnTo>
                <a:lnTo>
                  <a:pt x="56620" y="22092"/>
                </a:lnTo>
                <a:lnTo>
                  <a:pt x="19170" y="22759"/>
                </a:lnTo>
                <a:lnTo>
                  <a:pt x="6553" y="22831"/>
                </a:lnTo>
                <a:lnTo>
                  <a:pt x="4159" y="23687"/>
                </a:lnTo>
                <a:lnTo>
                  <a:pt x="2563" y="25105"/>
                </a:lnTo>
                <a:lnTo>
                  <a:pt x="0" y="29419"/>
                </a:lnTo>
                <a:lnTo>
                  <a:pt x="16031" y="30341"/>
                </a:lnTo>
                <a:lnTo>
                  <a:pt x="47974" y="29616"/>
                </a:lnTo>
                <a:lnTo>
                  <a:pt x="80469" y="24392"/>
                </a:lnTo>
                <a:lnTo>
                  <a:pt x="117756" y="18328"/>
                </a:lnTo>
                <a:lnTo>
                  <a:pt x="145966" y="16613"/>
                </a:lnTo>
                <a:lnTo>
                  <a:pt x="177694" y="13593"/>
                </a:lnTo>
                <a:lnTo>
                  <a:pt x="210705" y="10275"/>
                </a:lnTo>
                <a:lnTo>
                  <a:pt x="242310" y="8800"/>
                </a:lnTo>
                <a:lnTo>
                  <a:pt x="271032" y="5887"/>
                </a:lnTo>
                <a:lnTo>
                  <a:pt x="308744" y="1745"/>
                </a:lnTo>
                <a:lnTo>
                  <a:pt x="339109" y="517"/>
                </a:lnTo>
                <a:lnTo>
                  <a:pt x="376728" y="31"/>
                </a:lnTo>
                <a:lnTo>
                  <a:pt x="387990" y="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51" name="SMARTInkShape-Group72"/>
          <p:cNvGrpSpPr/>
          <p:nvPr/>
        </p:nvGrpSpPr>
        <p:grpSpPr>
          <a:xfrm>
            <a:off x="7021872" y="84367"/>
            <a:ext cx="276420" cy="689550"/>
            <a:chOff x="7021872" y="84367"/>
            <a:chExt cx="276420" cy="689550"/>
          </a:xfrm>
        </p:grpSpPr>
        <p:sp>
          <p:nvSpPr>
            <p:cNvPr id="49" name="SMARTInkShape-109"/>
            <p:cNvSpPr/>
            <p:nvPr/>
          </p:nvSpPr>
          <p:spPr>
            <a:xfrm>
              <a:off x="7021872" y="84367"/>
              <a:ext cx="276420" cy="464273"/>
            </a:xfrm>
            <a:custGeom>
              <a:avLst/>
              <a:gdLst/>
              <a:ahLst/>
              <a:cxnLst/>
              <a:rect l="0" t="0" r="0" b="0"/>
              <a:pathLst>
                <a:path w="276420" h="464273">
                  <a:moveTo>
                    <a:pt x="49488" y="90892"/>
                  </a:moveTo>
                  <a:lnTo>
                    <a:pt x="42927" y="84332"/>
                  </a:lnTo>
                  <a:lnTo>
                    <a:pt x="42182" y="79541"/>
                  </a:lnTo>
                  <a:lnTo>
                    <a:pt x="44264" y="75123"/>
                  </a:lnTo>
                  <a:lnTo>
                    <a:pt x="56547" y="61343"/>
                  </a:lnTo>
                  <a:lnTo>
                    <a:pt x="91090" y="35059"/>
                  </a:lnTo>
                  <a:lnTo>
                    <a:pt x="126149" y="16068"/>
                  </a:lnTo>
                  <a:lnTo>
                    <a:pt x="156258" y="3613"/>
                  </a:lnTo>
                  <a:lnTo>
                    <a:pt x="194279" y="0"/>
                  </a:lnTo>
                  <a:lnTo>
                    <a:pt x="226339" y="5556"/>
                  </a:lnTo>
                  <a:lnTo>
                    <a:pt x="233428" y="6061"/>
                  </a:lnTo>
                  <a:lnTo>
                    <a:pt x="245820" y="11139"/>
                  </a:lnTo>
                  <a:lnTo>
                    <a:pt x="263529" y="24151"/>
                  </a:lnTo>
                  <a:lnTo>
                    <a:pt x="272457" y="36310"/>
                  </a:lnTo>
                  <a:lnTo>
                    <a:pt x="276419" y="50637"/>
                  </a:lnTo>
                  <a:lnTo>
                    <a:pt x="273548" y="69652"/>
                  </a:lnTo>
                  <a:lnTo>
                    <a:pt x="254295" y="106346"/>
                  </a:lnTo>
                  <a:lnTo>
                    <a:pt x="230678" y="136655"/>
                  </a:lnTo>
                  <a:lnTo>
                    <a:pt x="196317" y="167101"/>
                  </a:lnTo>
                  <a:lnTo>
                    <a:pt x="161934" y="199832"/>
                  </a:lnTo>
                  <a:lnTo>
                    <a:pt x="126827" y="234614"/>
                  </a:lnTo>
                  <a:lnTo>
                    <a:pt x="90196" y="272027"/>
                  </a:lnTo>
                  <a:lnTo>
                    <a:pt x="65500" y="301948"/>
                  </a:lnTo>
                  <a:lnTo>
                    <a:pt x="42944" y="331416"/>
                  </a:lnTo>
                  <a:lnTo>
                    <a:pt x="19722" y="364557"/>
                  </a:lnTo>
                  <a:lnTo>
                    <a:pt x="10858" y="380161"/>
                  </a:lnTo>
                  <a:lnTo>
                    <a:pt x="655" y="414469"/>
                  </a:lnTo>
                  <a:lnTo>
                    <a:pt x="0" y="419217"/>
                  </a:lnTo>
                  <a:lnTo>
                    <a:pt x="3104" y="439796"/>
                  </a:lnTo>
                  <a:lnTo>
                    <a:pt x="5018" y="443722"/>
                  </a:lnTo>
                  <a:lnTo>
                    <a:pt x="11662" y="450341"/>
                  </a:lnTo>
                  <a:lnTo>
                    <a:pt x="18001" y="453847"/>
                  </a:lnTo>
                  <a:lnTo>
                    <a:pt x="47335" y="463049"/>
                  </a:lnTo>
                  <a:lnTo>
                    <a:pt x="87588" y="464272"/>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SMARTInkShape-110"/>
            <p:cNvSpPr/>
            <p:nvPr/>
          </p:nvSpPr>
          <p:spPr>
            <a:xfrm>
              <a:off x="7060203" y="716279"/>
              <a:ext cx="102598" cy="57638"/>
            </a:xfrm>
            <a:custGeom>
              <a:avLst/>
              <a:gdLst/>
              <a:ahLst/>
              <a:cxnLst/>
              <a:rect l="0" t="0" r="0" b="0"/>
              <a:pathLst>
                <a:path w="102598" h="57638">
                  <a:moveTo>
                    <a:pt x="41636" y="0"/>
                  </a:moveTo>
                  <a:lnTo>
                    <a:pt x="34044" y="7593"/>
                  </a:lnTo>
                  <a:lnTo>
                    <a:pt x="41544" y="93"/>
                  </a:lnTo>
                  <a:lnTo>
                    <a:pt x="48189" y="9"/>
                  </a:lnTo>
                  <a:lnTo>
                    <a:pt x="42602" y="6562"/>
                  </a:lnTo>
                  <a:lnTo>
                    <a:pt x="16855" y="33247"/>
                  </a:lnTo>
                  <a:lnTo>
                    <a:pt x="7862" y="47956"/>
                  </a:lnTo>
                  <a:lnTo>
                    <a:pt x="3201" y="50947"/>
                  </a:lnTo>
                  <a:lnTo>
                    <a:pt x="772" y="51745"/>
                  </a:lnTo>
                  <a:lnTo>
                    <a:pt x="0" y="52277"/>
                  </a:lnTo>
                  <a:lnTo>
                    <a:pt x="332" y="52631"/>
                  </a:lnTo>
                  <a:lnTo>
                    <a:pt x="1400" y="52868"/>
                  </a:lnTo>
                  <a:lnTo>
                    <a:pt x="6949" y="57246"/>
                  </a:lnTo>
                  <a:lnTo>
                    <a:pt x="10046" y="57637"/>
                  </a:lnTo>
                  <a:lnTo>
                    <a:pt x="44127" y="51409"/>
                  </a:lnTo>
                  <a:lnTo>
                    <a:pt x="73135" y="40386"/>
                  </a:lnTo>
                  <a:lnTo>
                    <a:pt x="80471" y="35447"/>
                  </a:lnTo>
                  <a:lnTo>
                    <a:pt x="99104" y="10860"/>
                  </a:lnTo>
                  <a:lnTo>
                    <a:pt x="102597" y="0"/>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52" name="SMARTInkShape-111"/>
          <p:cNvSpPr/>
          <p:nvPr/>
        </p:nvSpPr>
        <p:spPr>
          <a:xfrm>
            <a:off x="6980059" y="1203960"/>
            <a:ext cx="304146" cy="30481"/>
          </a:xfrm>
          <a:custGeom>
            <a:avLst/>
            <a:gdLst/>
            <a:ahLst/>
            <a:cxnLst/>
            <a:rect l="0" t="0" r="0" b="0"/>
            <a:pathLst>
              <a:path w="304146" h="30481">
                <a:moveTo>
                  <a:pt x="114160" y="30480"/>
                </a:moveTo>
                <a:lnTo>
                  <a:pt x="151497" y="30480"/>
                </a:lnTo>
                <a:lnTo>
                  <a:pt x="183644" y="30480"/>
                </a:lnTo>
                <a:lnTo>
                  <a:pt x="205021" y="29633"/>
                </a:lnTo>
                <a:lnTo>
                  <a:pt x="237174" y="23919"/>
                </a:lnTo>
                <a:lnTo>
                  <a:pt x="268293" y="22999"/>
                </a:lnTo>
                <a:lnTo>
                  <a:pt x="304145" y="22860"/>
                </a:lnTo>
                <a:lnTo>
                  <a:pt x="300462" y="18815"/>
                </a:lnTo>
                <a:lnTo>
                  <a:pt x="296304" y="16829"/>
                </a:lnTo>
                <a:lnTo>
                  <a:pt x="262848" y="15302"/>
                </a:lnTo>
                <a:lnTo>
                  <a:pt x="233089" y="15252"/>
                </a:lnTo>
                <a:lnTo>
                  <a:pt x="204714" y="17501"/>
                </a:lnTo>
                <a:lnTo>
                  <a:pt x="168830" y="21801"/>
                </a:lnTo>
                <a:lnTo>
                  <a:pt x="132047" y="22650"/>
                </a:lnTo>
                <a:lnTo>
                  <a:pt x="97185" y="25076"/>
                </a:lnTo>
                <a:lnTo>
                  <a:pt x="61983" y="29412"/>
                </a:lnTo>
                <a:lnTo>
                  <a:pt x="27390" y="30339"/>
                </a:lnTo>
                <a:lnTo>
                  <a:pt x="13483" y="30452"/>
                </a:lnTo>
                <a:lnTo>
                  <a:pt x="7891" y="28209"/>
                </a:lnTo>
                <a:lnTo>
                  <a:pt x="0" y="22952"/>
                </a:lnTo>
                <a:lnTo>
                  <a:pt x="21473" y="22018"/>
                </a:lnTo>
                <a:lnTo>
                  <a:pt x="54040" y="16300"/>
                </a:lnTo>
                <a:lnTo>
                  <a:pt x="84693" y="10212"/>
                </a:lnTo>
                <a:lnTo>
                  <a:pt x="120225" y="8132"/>
                </a:lnTo>
                <a:lnTo>
                  <a:pt x="155999" y="3675"/>
                </a:lnTo>
                <a:lnTo>
                  <a:pt x="189594" y="726"/>
                </a:lnTo>
                <a:lnTo>
                  <a:pt x="220689" y="143"/>
                </a:lnTo>
                <a:lnTo>
                  <a:pt x="257227" y="18"/>
                </a:lnTo>
                <a:lnTo>
                  <a:pt x="295143" y="0"/>
                </a:lnTo>
                <a:lnTo>
                  <a:pt x="301056" y="0"/>
                </a:lnTo>
                <a:lnTo>
                  <a:pt x="265841" y="0"/>
                </a:lnTo>
                <a:lnTo>
                  <a:pt x="235829" y="846"/>
                </a:lnTo>
                <a:lnTo>
                  <a:pt x="205601" y="7619"/>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SMARTInkShape-112"/>
          <p:cNvSpPr/>
          <p:nvPr/>
        </p:nvSpPr>
        <p:spPr>
          <a:xfrm>
            <a:off x="6972920" y="1706892"/>
            <a:ext cx="433720" cy="38085"/>
          </a:xfrm>
          <a:custGeom>
            <a:avLst/>
            <a:gdLst/>
            <a:ahLst/>
            <a:cxnLst/>
            <a:rect l="0" t="0" r="0" b="0"/>
            <a:pathLst>
              <a:path w="433720" h="38085">
                <a:moveTo>
                  <a:pt x="90819" y="22848"/>
                </a:moveTo>
                <a:lnTo>
                  <a:pt x="110747" y="22001"/>
                </a:lnTo>
                <a:lnTo>
                  <a:pt x="144777" y="16287"/>
                </a:lnTo>
                <a:lnTo>
                  <a:pt x="180845" y="10200"/>
                </a:lnTo>
                <a:lnTo>
                  <a:pt x="210533" y="8376"/>
                </a:lnTo>
                <a:lnTo>
                  <a:pt x="239931" y="7835"/>
                </a:lnTo>
                <a:lnTo>
                  <a:pt x="273050" y="7652"/>
                </a:lnTo>
                <a:lnTo>
                  <a:pt x="304051" y="7616"/>
                </a:lnTo>
                <a:lnTo>
                  <a:pt x="341797" y="7608"/>
                </a:lnTo>
                <a:lnTo>
                  <a:pt x="351544" y="7608"/>
                </a:lnTo>
                <a:lnTo>
                  <a:pt x="353536" y="6761"/>
                </a:lnTo>
                <a:lnTo>
                  <a:pt x="354863" y="5350"/>
                </a:lnTo>
                <a:lnTo>
                  <a:pt x="357364" y="301"/>
                </a:lnTo>
                <a:lnTo>
                  <a:pt x="320606" y="0"/>
                </a:lnTo>
                <a:lnTo>
                  <a:pt x="282856" y="5226"/>
                </a:lnTo>
                <a:lnTo>
                  <a:pt x="248884" y="7137"/>
                </a:lnTo>
                <a:lnTo>
                  <a:pt x="219781" y="7468"/>
                </a:lnTo>
                <a:lnTo>
                  <a:pt x="189709" y="9824"/>
                </a:lnTo>
                <a:lnTo>
                  <a:pt x="159349" y="15884"/>
                </a:lnTo>
                <a:lnTo>
                  <a:pt x="128905" y="20784"/>
                </a:lnTo>
                <a:lnTo>
                  <a:pt x="98435" y="22236"/>
                </a:lnTo>
                <a:lnTo>
                  <a:pt x="61844" y="26772"/>
                </a:lnTo>
                <a:lnTo>
                  <a:pt x="24696" y="36012"/>
                </a:lnTo>
                <a:lnTo>
                  <a:pt x="0" y="38052"/>
                </a:lnTo>
                <a:lnTo>
                  <a:pt x="10040" y="38084"/>
                </a:lnTo>
                <a:lnTo>
                  <a:pt x="47277" y="31173"/>
                </a:lnTo>
                <a:lnTo>
                  <a:pt x="84131" y="28349"/>
                </a:lnTo>
                <a:lnTo>
                  <a:pt x="113955" y="24478"/>
                </a:lnTo>
                <a:lnTo>
                  <a:pt x="144242" y="21073"/>
                </a:lnTo>
                <a:lnTo>
                  <a:pt x="176921" y="16959"/>
                </a:lnTo>
                <a:lnTo>
                  <a:pt x="213416" y="15741"/>
                </a:lnTo>
                <a:lnTo>
                  <a:pt x="248782" y="15380"/>
                </a:lnTo>
                <a:lnTo>
                  <a:pt x="280710" y="15273"/>
                </a:lnTo>
                <a:lnTo>
                  <a:pt x="311619" y="15241"/>
                </a:lnTo>
                <a:lnTo>
                  <a:pt x="348359" y="15230"/>
                </a:lnTo>
                <a:lnTo>
                  <a:pt x="380076" y="15228"/>
                </a:lnTo>
                <a:lnTo>
                  <a:pt x="417124" y="15228"/>
                </a:lnTo>
                <a:lnTo>
                  <a:pt x="420115" y="15228"/>
                </a:lnTo>
                <a:lnTo>
                  <a:pt x="425698" y="17485"/>
                </a:lnTo>
                <a:lnTo>
                  <a:pt x="428371" y="19273"/>
                </a:lnTo>
                <a:lnTo>
                  <a:pt x="430155" y="19618"/>
                </a:lnTo>
                <a:lnTo>
                  <a:pt x="431342" y="19001"/>
                </a:lnTo>
                <a:lnTo>
                  <a:pt x="433719" y="15228"/>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56" name="SMARTInkShape-Group75"/>
          <p:cNvGrpSpPr/>
          <p:nvPr/>
        </p:nvGrpSpPr>
        <p:grpSpPr>
          <a:xfrm>
            <a:off x="7010889" y="2781300"/>
            <a:ext cx="364678" cy="373381"/>
            <a:chOff x="7010889" y="2781300"/>
            <a:chExt cx="364678" cy="373381"/>
          </a:xfrm>
        </p:grpSpPr>
        <p:sp>
          <p:nvSpPr>
            <p:cNvPr id="54" name="SMARTInkShape-113"/>
            <p:cNvSpPr/>
            <p:nvPr/>
          </p:nvSpPr>
          <p:spPr>
            <a:xfrm>
              <a:off x="7010889" y="2781300"/>
              <a:ext cx="334792" cy="22860"/>
            </a:xfrm>
            <a:custGeom>
              <a:avLst/>
              <a:gdLst/>
              <a:ahLst/>
              <a:cxnLst/>
              <a:rect l="0" t="0" r="0" b="0"/>
              <a:pathLst>
                <a:path w="334792" h="22860">
                  <a:moveTo>
                    <a:pt x="83330" y="7619"/>
                  </a:moveTo>
                  <a:lnTo>
                    <a:pt x="87376" y="7619"/>
                  </a:lnTo>
                  <a:lnTo>
                    <a:pt x="88567" y="8466"/>
                  </a:lnTo>
                  <a:lnTo>
                    <a:pt x="89362" y="9877"/>
                  </a:lnTo>
                  <a:lnTo>
                    <a:pt x="89892" y="11665"/>
                  </a:lnTo>
                  <a:lnTo>
                    <a:pt x="91091" y="12856"/>
                  </a:lnTo>
                  <a:lnTo>
                    <a:pt x="94681" y="14180"/>
                  </a:lnTo>
                  <a:lnTo>
                    <a:pt x="119441" y="15147"/>
                  </a:lnTo>
                  <a:lnTo>
                    <a:pt x="157509" y="8670"/>
                  </a:lnTo>
                  <a:lnTo>
                    <a:pt x="189611" y="7827"/>
                  </a:lnTo>
                  <a:lnTo>
                    <a:pt x="220412" y="7661"/>
                  </a:lnTo>
                  <a:lnTo>
                    <a:pt x="250955" y="7628"/>
                  </a:lnTo>
                  <a:lnTo>
                    <a:pt x="286811" y="1590"/>
                  </a:lnTo>
                  <a:lnTo>
                    <a:pt x="323539" y="62"/>
                  </a:lnTo>
                  <a:lnTo>
                    <a:pt x="333142" y="8"/>
                  </a:lnTo>
                  <a:lnTo>
                    <a:pt x="301306" y="0"/>
                  </a:lnTo>
                  <a:lnTo>
                    <a:pt x="288582" y="846"/>
                  </a:lnTo>
                  <a:lnTo>
                    <a:pt x="253311" y="6560"/>
                  </a:lnTo>
                  <a:lnTo>
                    <a:pt x="220106" y="7410"/>
                  </a:lnTo>
                  <a:lnTo>
                    <a:pt x="191684" y="8404"/>
                  </a:lnTo>
                  <a:lnTo>
                    <a:pt x="161814" y="12838"/>
                  </a:lnTo>
                  <a:lnTo>
                    <a:pt x="132361" y="14528"/>
                  </a:lnTo>
                  <a:lnTo>
                    <a:pt x="96967" y="17357"/>
                  </a:lnTo>
                  <a:lnTo>
                    <a:pt x="61659" y="21773"/>
                  </a:lnTo>
                  <a:lnTo>
                    <a:pt x="25461" y="22764"/>
                  </a:lnTo>
                  <a:lnTo>
                    <a:pt x="0" y="22859"/>
                  </a:lnTo>
                  <a:lnTo>
                    <a:pt x="3701" y="18814"/>
                  </a:lnTo>
                  <a:lnTo>
                    <a:pt x="10122" y="16828"/>
                  </a:lnTo>
                  <a:lnTo>
                    <a:pt x="42866" y="11287"/>
                  </a:lnTo>
                  <a:lnTo>
                    <a:pt x="76402" y="8102"/>
                  </a:lnTo>
                  <a:lnTo>
                    <a:pt x="110372" y="7715"/>
                  </a:lnTo>
                  <a:lnTo>
                    <a:pt x="139697" y="7648"/>
                  </a:lnTo>
                  <a:lnTo>
                    <a:pt x="169835" y="7628"/>
                  </a:lnTo>
                  <a:lnTo>
                    <a:pt x="200213" y="7622"/>
                  </a:lnTo>
                  <a:lnTo>
                    <a:pt x="235582" y="7620"/>
                  </a:lnTo>
                  <a:lnTo>
                    <a:pt x="269788" y="9877"/>
                  </a:lnTo>
                  <a:lnTo>
                    <a:pt x="307730" y="14769"/>
                  </a:lnTo>
                  <a:lnTo>
                    <a:pt x="334791" y="15240"/>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SMARTInkShape-114"/>
            <p:cNvSpPr/>
            <p:nvPr/>
          </p:nvSpPr>
          <p:spPr>
            <a:xfrm>
              <a:off x="7019795" y="3131820"/>
              <a:ext cx="355772" cy="22861"/>
            </a:xfrm>
            <a:custGeom>
              <a:avLst/>
              <a:gdLst/>
              <a:ahLst/>
              <a:cxnLst/>
              <a:rect l="0" t="0" r="0" b="0"/>
              <a:pathLst>
                <a:path w="355772" h="22861">
                  <a:moveTo>
                    <a:pt x="51565" y="7620"/>
                  </a:moveTo>
                  <a:lnTo>
                    <a:pt x="47175" y="7620"/>
                  </a:lnTo>
                  <a:lnTo>
                    <a:pt x="63585" y="6773"/>
                  </a:lnTo>
                  <a:lnTo>
                    <a:pt x="86927" y="1588"/>
                  </a:lnTo>
                  <a:lnTo>
                    <a:pt x="119604" y="313"/>
                  </a:lnTo>
                  <a:lnTo>
                    <a:pt x="150935" y="92"/>
                  </a:lnTo>
                  <a:lnTo>
                    <a:pt x="182983" y="27"/>
                  </a:lnTo>
                  <a:lnTo>
                    <a:pt x="213929" y="8"/>
                  </a:lnTo>
                  <a:lnTo>
                    <a:pt x="244546" y="2"/>
                  </a:lnTo>
                  <a:lnTo>
                    <a:pt x="275068" y="0"/>
                  </a:lnTo>
                  <a:lnTo>
                    <a:pt x="308791" y="0"/>
                  </a:lnTo>
                  <a:lnTo>
                    <a:pt x="327122" y="846"/>
                  </a:lnTo>
                  <a:lnTo>
                    <a:pt x="355771" y="7527"/>
                  </a:lnTo>
                  <a:lnTo>
                    <a:pt x="324325" y="7616"/>
                  </a:lnTo>
                  <a:lnTo>
                    <a:pt x="286732" y="7619"/>
                  </a:lnTo>
                  <a:lnTo>
                    <a:pt x="248976" y="7620"/>
                  </a:lnTo>
                  <a:lnTo>
                    <a:pt x="216736" y="9877"/>
                  </a:lnTo>
                  <a:lnTo>
                    <a:pt x="182631" y="13651"/>
                  </a:lnTo>
                  <a:lnTo>
                    <a:pt x="151077" y="14769"/>
                  </a:lnTo>
                  <a:lnTo>
                    <a:pt x="118021" y="15100"/>
                  </a:lnTo>
                  <a:lnTo>
                    <a:pt x="85930" y="15198"/>
                  </a:lnTo>
                  <a:lnTo>
                    <a:pt x="52333" y="15231"/>
                  </a:lnTo>
                  <a:lnTo>
                    <a:pt x="18081" y="15239"/>
                  </a:lnTo>
                  <a:lnTo>
                    <a:pt x="0" y="15239"/>
                  </a:lnTo>
                  <a:lnTo>
                    <a:pt x="31768" y="15239"/>
                  </a:lnTo>
                  <a:lnTo>
                    <a:pt x="69466" y="15239"/>
                  </a:lnTo>
                  <a:lnTo>
                    <a:pt x="98074" y="15239"/>
                  </a:lnTo>
                  <a:lnTo>
                    <a:pt x="130256" y="15239"/>
                  </a:lnTo>
                  <a:lnTo>
                    <a:pt x="166603" y="15239"/>
                  </a:lnTo>
                  <a:lnTo>
                    <a:pt x="201925" y="15239"/>
                  </a:lnTo>
                  <a:lnTo>
                    <a:pt x="233840" y="15239"/>
                  </a:lnTo>
                  <a:lnTo>
                    <a:pt x="264745" y="17497"/>
                  </a:lnTo>
                  <a:lnTo>
                    <a:pt x="297438" y="21800"/>
                  </a:lnTo>
                  <a:lnTo>
                    <a:pt x="325885" y="22860"/>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16700" y="2038350"/>
            <a:ext cx="2527300" cy="3213100"/>
          </a:xfrm>
          <a:prstGeom prst="rect">
            <a:avLst/>
          </a:prstGeom>
        </p:spPr>
      </p:pic>
      <p:sp>
        <p:nvSpPr>
          <p:cNvPr id="2" name="Content Placeholder 1"/>
          <p:cNvSpPr>
            <a:spLocks noGrp="1"/>
          </p:cNvSpPr>
          <p:nvPr>
            <p:ph idx="1"/>
          </p:nvPr>
        </p:nvSpPr>
        <p:spPr>
          <a:xfrm>
            <a:off x="457199" y="1481328"/>
            <a:ext cx="6392975" cy="4525963"/>
          </a:xfrm>
        </p:spPr>
        <p:txBody>
          <a:bodyPr>
            <a:normAutofit fontScale="92500" lnSpcReduction="10000"/>
          </a:bodyPr>
          <a:lstStyle/>
          <a:p>
            <a:r>
              <a:rPr lang="en-US" dirty="0" smtClean="0"/>
              <a:t>Used to separate mixtures of molecules</a:t>
            </a:r>
          </a:p>
          <a:p>
            <a:r>
              <a:rPr lang="en-US" dirty="0" smtClean="0"/>
              <a:t>There are different types of chromatography:</a:t>
            </a:r>
          </a:p>
          <a:p>
            <a:pPr lvl="1"/>
            <a:r>
              <a:rPr lang="en-US" dirty="0" smtClean="0"/>
              <a:t>Paper chromatography: a mixture is placed on a paper, the tip of the paper is then placed in a solvent (solution that can dissolve the mixture). The solvent travels up the paper, dissolving the mixture and separating it into its components along the way. Components move based on how well they are attracted to the paper or solvent. </a:t>
            </a:r>
          </a:p>
          <a:p>
            <a:pPr lvl="1"/>
            <a:r>
              <a:rPr lang="en-US" dirty="0" smtClean="0"/>
              <a:t>Liquid and Gas chromatography</a:t>
            </a:r>
            <a:endParaRPr lang="en-US" dirty="0"/>
          </a:p>
        </p:txBody>
      </p:sp>
      <p:sp>
        <p:nvSpPr>
          <p:cNvPr id="3" name="Title 2"/>
          <p:cNvSpPr>
            <a:spLocks noGrp="1"/>
          </p:cNvSpPr>
          <p:nvPr>
            <p:ph type="title"/>
          </p:nvPr>
        </p:nvSpPr>
        <p:spPr/>
        <p:txBody>
          <a:bodyPr/>
          <a:lstStyle/>
          <a:p>
            <a:r>
              <a:rPr lang="en-US" dirty="0" smtClean="0"/>
              <a:t>Chromatography</a:t>
            </a:r>
            <a:endParaRPr lang="en-US" dirty="0"/>
          </a:p>
        </p:txBody>
      </p:sp>
      <p:sp>
        <p:nvSpPr>
          <p:cNvPr id="5" name="SMARTInkShape-115"/>
          <p:cNvSpPr/>
          <p:nvPr/>
        </p:nvSpPr>
        <p:spPr>
          <a:xfrm>
            <a:off x="1196339" y="6004560"/>
            <a:ext cx="685801" cy="15241"/>
          </a:xfrm>
          <a:custGeom>
            <a:avLst/>
            <a:gdLst/>
            <a:ahLst/>
            <a:cxnLst/>
            <a:rect l="0" t="0" r="0" b="0"/>
            <a:pathLst>
              <a:path w="685801" h="15241">
                <a:moveTo>
                  <a:pt x="662940" y="7620"/>
                </a:moveTo>
                <a:lnTo>
                  <a:pt x="685800" y="7620"/>
                </a:lnTo>
                <a:lnTo>
                  <a:pt x="649755" y="7620"/>
                </a:lnTo>
                <a:lnTo>
                  <a:pt x="618505" y="6773"/>
                </a:lnTo>
                <a:lnTo>
                  <a:pt x="582479" y="1588"/>
                </a:lnTo>
                <a:lnTo>
                  <a:pt x="545120" y="471"/>
                </a:lnTo>
                <a:lnTo>
                  <a:pt x="516596" y="209"/>
                </a:lnTo>
                <a:lnTo>
                  <a:pt x="486985" y="92"/>
                </a:lnTo>
                <a:lnTo>
                  <a:pt x="456891" y="41"/>
                </a:lnTo>
                <a:lnTo>
                  <a:pt x="425736" y="18"/>
                </a:lnTo>
                <a:lnTo>
                  <a:pt x="392134" y="8"/>
                </a:lnTo>
                <a:lnTo>
                  <a:pt x="357444" y="3"/>
                </a:lnTo>
                <a:lnTo>
                  <a:pt x="322271" y="1"/>
                </a:lnTo>
                <a:lnTo>
                  <a:pt x="286883" y="0"/>
                </a:lnTo>
                <a:lnTo>
                  <a:pt x="251399" y="0"/>
                </a:lnTo>
                <a:lnTo>
                  <a:pt x="216720" y="0"/>
                </a:lnTo>
                <a:lnTo>
                  <a:pt x="184374" y="0"/>
                </a:lnTo>
                <a:lnTo>
                  <a:pt x="155322" y="2257"/>
                </a:lnTo>
                <a:lnTo>
                  <a:pt x="128299" y="5236"/>
                </a:lnTo>
                <a:lnTo>
                  <a:pt x="90979" y="6913"/>
                </a:lnTo>
                <a:lnTo>
                  <a:pt x="54754" y="9738"/>
                </a:lnTo>
                <a:lnTo>
                  <a:pt x="18291" y="14757"/>
                </a:lnTo>
                <a:lnTo>
                  <a:pt x="0" y="152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116"/>
          <p:cNvSpPr/>
          <p:nvPr/>
        </p:nvSpPr>
        <p:spPr>
          <a:xfrm>
            <a:off x="2735580" y="6012180"/>
            <a:ext cx="464821" cy="30481"/>
          </a:xfrm>
          <a:custGeom>
            <a:avLst/>
            <a:gdLst/>
            <a:ahLst/>
            <a:cxnLst/>
            <a:rect l="0" t="0" r="0" b="0"/>
            <a:pathLst>
              <a:path w="464821" h="30481">
                <a:moveTo>
                  <a:pt x="464820" y="0"/>
                </a:moveTo>
                <a:lnTo>
                  <a:pt x="445876" y="0"/>
                </a:lnTo>
                <a:lnTo>
                  <a:pt x="408978" y="9407"/>
                </a:lnTo>
                <a:lnTo>
                  <a:pt x="376460" y="14088"/>
                </a:lnTo>
                <a:lnTo>
                  <a:pt x="347387" y="18943"/>
                </a:lnTo>
                <a:lnTo>
                  <a:pt x="313279" y="21699"/>
                </a:lnTo>
                <a:lnTo>
                  <a:pt x="276362" y="22515"/>
                </a:lnTo>
                <a:lnTo>
                  <a:pt x="248980" y="22707"/>
                </a:lnTo>
                <a:lnTo>
                  <a:pt x="219031" y="22792"/>
                </a:lnTo>
                <a:lnTo>
                  <a:pt x="185965" y="22829"/>
                </a:lnTo>
                <a:lnTo>
                  <a:pt x="151513" y="22846"/>
                </a:lnTo>
                <a:lnTo>
                  <a:pt x="117292" y="22853"/>
                </a:lnTo>
                <a:lnTo>
                  <a:pt x="85150" y="22857"/>
                </a:lnTo>
                <a:lnTo>
                  <a:pt x="58446" y="22858"/>
                </a:lnTo>
                <a:lnTo>
                  <a:pt x="26630" y="25117"/>
                </a:lnTo>
                <a:lnTo>
                  <a:pt x="0" y="304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117"/>
          <p:cNvSpPr/>
          <p:nvPr/>
        </p:nvSpPr>
        <p:spPr>
          <a:xfrm>
            <a:off x="6797209" y="4415723"/>
            <a:ext cx="136536" cy="118037"/>
          </a:xfrm>
          <a:custGeom>
            <a:avLst/>
            <a:gdLst/>
            <a:ahLst/>
            <a:cxnLst/>
            <a:rect l="0" t="0" r="0" b="0"/>
            <a:pathLst>
              <a:path w="136536" h="118037">
                <a:moveTo>
                  <a:pt x="76030" y="64836"/>
                </a:moveTo>
                <a:lnTo>
                  <a:pt x="76030" y="60791"/>
                </a:lnTo>
                <a:lnTo>
                  <a:pt x="75183" y="59600"/>
                </a:lnTo>
                <a:lnTo>
                  <a:pt x="73773" y="58805"/>
                </a:lnTo>
                <a:lnTo>
                  <a:pt x="51337" y="50683"/>
                </a:lnTo>
                <a:lnTo>
                  <a:pt x="48561" y="51167"/>
                </a:lnTo>
                <a:lnTo>
                  <a:pt x="23744" y="60976"/>
                </a:lnTo>
                <a:lnTo>
                  <a:pt x="20853" y="63109"/>
                </a:lnTo>
                <a:lnTo>
                  <a:pt x="4690" y="82648"/>
                </a:lnTo>
                <a:lnTo>
                  <a:pt x="1990" y="89968"/>
                </a:lnTo>
                <a:lnTo>
                  <a:pt x="1270" y="94291"/>
                </a:lnTo>
                <a:lnTo>
                  <a:pt x="2728" y="101352"/>
                </a:lnTo>
                <a:lnTo>
                  <a:pt x="10563" y="112783"/>
                </a:lnTo>
                <a:lnTo>
                  <a:pt x="17583" y="115780"/>
                </a:lnTo>
                <a:lnTo>
                  <a:pt x="44216" y="118036"/>
                </a:lnTo>
                <a:lnTo>
                  <a:pt x="74601" y="109869"/>
                </a:lnTo>
                <a:lnTo>
                  <a:pt x="84708" y="104324"/>
                </a:lnTo>
                <a:lnTo>
                  <a:pt x="108008" y="82449"/>
                </a:lnTo>
                <a:lnTo>
                  <a:pt x="118830" y="59676"/>
                </a:lnTo>
                <a:lnTo>
                  <a:pt x="120453" y="50972"/>
                </a:lnTo>
                <a:lnTo>
                  <a:pt x="118916" y="43717"/>
                </a:lnTo>
                <a:lnTo>
                  <a:pt x="111031" y="32160"/>
                </a:lnTo>
                <a:lnTo>
                  <a:pt x="89741" y="16607"/>
                </a:lnTo>
                <a:lnTo>
                  <a:pt x="81842" y="13768"/>
                </a:lnTo>
                <a:lnTo>
                  <a:pt x="62973" y="11945"/>
                </a:lnTo>
                <a:lnTo>
                  <a:pt x="47985" y="15675"/>
                </a:lnTo>
                <a:lnTo>
                  <a:pt x="36865" y="22142"/>
                </a:lnTo>
                <a:lnTo>
                  <a:pt x="20284" y="37996"/>
                </a:lnTo>
                <a:lnTo>
                  <a:pt x="11629" y="51616"/>
                </a:lnTo>
                <a:lnTo>
                  <a:pt x="8688" y="62237"/>
                </a:lnTo>
                <a:lnTo>
                  <a:pt x="7614" y="81438"/>
                </a:lnTo>
                <a:lnTo>
                  <a:pt x="11544" y="93932"/>
                </a:lnTo>
                <a:lnTo>
                  <a:pt x="18071" y="104314"/>
                </a:lnTo>
                <a:lnTo>
                  <a:pt x="29413" y="112752"/>
                </a:lnTo>
                <a:lnTo>
                  <a:pt x="43497" y="116569"/>
                </a:lnTo>
                <a:lnTo>
                  <a:pt x="77579" y="118035"/>
                </a:lnTo>
                <a:lnTo>
                  <a:pt x="87443" y="115856"/>
                </a:lnTo>
                <a:lnTo>
                  <a:pt x="104720" y="107558"/>
                </a:lnTo>
                <a:lnTo>
                  <a:pt x="112205" y="100475"/>
                </a:lnTo>
                <a:lnTo>
                  <a:pt x="131798" y="67232"/>
                </a:lnTo>
                <a:lnTo>
                  <a:pt x="135453" y="56139"/>
                </a:lnTo>
                <a:lnTo>
                  <a:pt x="136535" y="43445"/>
                </a:lnTo>
                <a:lnTo>
                  <a:pt x="134529" y="36138"/>
                </a:lnTo>
                <a:lnTo>
                  <a:pt x="132810" y="33004"/>
                </a:lnTo>
                <a:lnTo>
                  <a:pt x="122300" y="24548"/>
                </a:lnTo>
                <a:lnTo>
                  <a:pt x="88614" y="7284"/>
                </a:lnTo>
                <a:lnTo>
                  <a:pt x="78518" y="5391"/>
                </a:lnTo>
                <a:lnTo>
                  <a:pt x="59270" y="8370"/>
                </a:lnTo>
                <a:lnTo>
                  <a:pt x="45570" y="14615"/>
                </a:lnTo>
                <a:lnTo>
                  <a:pt x="9610" y="43786"/>
                </a:lnTo>
                <a:lnTo>
                  <a:pt x="4177" y="52941"/>
                </a:lnTo>
                <a:lnTo>
                  <a:pt x="403" y="73597"/>
                </a:lnTo>
                <a:lnTo>
                  <a:pt x="0" y="82202"/>
                </a:lnTo>
                <a:lnTo>
                  <a:pt x="3926" y="94159"/>
                </a:lnTo>
                <a:lnTo>
                  <a:pt x="5947" y="97085"/>
                </a:lnTo>
                <a:lnTo>
                  <a:pt x="10451" y="100336"/>
                </a:lnTo>
                <a:lnTo>
                  <a:pt x="28782" y="108625"/>
                </a:lnTo>
                <a:lnTo>
                  <a:pt x="44213" y="110175"/>
                </a:lnTo>
                <a:lnTo>
                  <a:pt x="80157" y="103962"/>
                </a:lnTo>
                <a:lnTo>
                  <a:pt x="84708" y="101927"/>
                </a:lnTo>
                <a:lnTo>
                  <a:pt x="92023" y="95150"/>
                </a:lnTo>
                <a:lnTo>
                  <a:pt x="116624" y="58627"/>
                </a:lnTo>
                <a:lnTo>
                  <a:pt x="120232" y="44182"/>
                </a:lnTo>
                <a:lnTo>
                  <a:pt x="121300" y="33222"/>
                </a:lnTo>
                <a:lnTo>
                  <a:pt x="119292" y="27361"/>
                </a:lnTo>
                <a:lnTo>
                  <a:pt x="108726" y="9728"/>
                </a:lnTo>
                <a:lnTo>
                  <a:pt x="92262" y="602"/>
                </a:lnTo>
                <a:lnTo>
                  <a:pt x="87699" y="0"/>
                </a:lnTo>
                <a:lnTo>
                  <a:pt x="59006" y="4271"/>
                </a:lnTo>
                <a:lnTo>
                  <a:pt x="39400" y="14423"/>
                </a:lnTo>
                <a:lnTo>
                  <a:pt x="32092" y="21546"/>
                </a:lnTo>
                <a:lnTo>
                  <a:pt x="10907" y="54614"/>
                </a:lnTo>
                <a:lnTo>
                  <a:pt x="7906" y="73818"/>
                </a:lnTo>
                <a:lnTo>
                  <a:pt x="9911" y="79553"/>
                </a:lnTo>
                <a:lnTo>
                  <a:pt x="18096" y="90133"/>
                </a:lnTo>
                <a:lnTo>
                  <a:pt x="29420" y="97826"/>
                </a:lnTo>
                <a:lnTo>
                  <a:pt x="39454" y="101422"/>
                </a:lnTo>
                <a:lnTo>
                  <a:pt x="55880" y="102488"/>
                </a:lnTo>
                <a:lnTo>
                  <a:pt x="72788" y="98758"/>
                </a:lnTo>
                <a:lnTo>
                  <a:pt x="88522" y="92291"/>
                </a:lnTo>
                <a:lnTo>
                  <a:pt x="96540" y="85223"/>
                </a:lnTo>
                <a:lnTo>
                  <a:pt x="103772" y="77284"/>
                </a:lnTo>
                <a:lnTo>
                  <a:pt x="116518" y="67208"/>
                </a:lnTo>
                <a:lnTo>
                  <a:pt x="123094" y="58553"/>
                </a:lnTo>
                <a:lnTo>
                  <a:pt x="126580" y="49061"/>
                </a:lnTo>
                <a:lnTo>
                  <a:pt x="128977" y="40046"/>
                </a:lnTo>
                <a:lnTo>
                  <a:pt x="132864" y="33216"/>
                </a:lnTo>
                <a:lnTo>
                  <a:pt x="133393" y="30209"/>
                </a:lnTo>
                <a:lnTo>
                  <a:pt x="132899" y="27359"/>
                </a:lnTo>
                <a:lnTo>
                  <a:pt x="130092" y="21933"/>
                </a:lnTo>
                <a:lnTo>
                  <a:pt x="118971" y="8993"/>
                </a:lnTo>
                <a:lnTo>
                  <a:pt x="111766" y="6150"/>
                </a:lnTo>
                <a:lnTo>
                  <a:pt x="97389" y="4326"/>
                </a:lnTo>
                <a:lnTo>
                  <a:pt x="66551" y="14522"/>
                </a:lnTo>
                <a:lnTo>
                  <a:pt x="56860" y="21590"/>
                </a:lnTo>
                <a:lnTo>
                  <a:pt x="20528" y="59353"/>
                </a:lnTo>
                <a:lnTo>
                  <a:pt x="17497" y="64657"/>
                </a:lnTo>
                <a:lnTo>
                  <a:pt x="15550" y="74961"/>
                </a:lnTo>
                <a:lnTo>
                  <a:pt x="17083" y="77513"/>
                </a:lnTo>
                <a:lnTo>
                  <a:pt x="35009" y="91928"/>
                </a:lnTo>
                <a:lnTo>
                  <a:pt x="40301" y="93810"/>
                </a:lnTo>
                <a:lnTo>
                  <a:pt x="52086" y="94870"/>
                </a:lnTo>
                <a:lnTo>
                  <a:pt x="66302" y="91139"/>
                </a:lnTo>
                <a:lnTo>
                  <a:pt x="89069" y="79861"/>
                </a:lnTo>
                <a:lnTo>
                  <a:pt x="108921" y="62284"/>
                </a:lnTo>
                <a:lnTo>
                  <a:pt x="111815" y="57211"/>
                </a:lnTo>
                <a:lnTo>
                  <a:pt x="113673" y="47055"/>
                </a:lnTo>
                <a:lnTo>
                  <a:pt x="113995" y="39436"/>
                </a:lnTo>
                <a:lnTo>
                  <a:pt x="111812" y="34357"/>
                </a:lnTo>
                <a:lnTo>
                  <a:pt x="103512" y="24197"/>
                </a:lnTo>
                <a:lnTo>
                  <a:pt x="98687" y="21374"/>
                </a:lnTo>
                <a:lnTo>
                  <a:pt x="88690" y="19562"/>
                </a:lnTo>
                <a:lnTo>
                  <a:pt x="77053" y="23294"/>
                </a:lnTo>
                <a:lnTo>
                  <a:pt x="44162" y="44559"/>
                </a:lnTo>
                <a:lnTo>
                  <a:pt x="40700" y="49616"/>
                </a:lnTo>
                <a:lnTo>
                  <a:pt x="33905" y="67536"/>
                </a:lnTo>
                <a:lnTo>
                  <a:pt x="37233" y="78258"/>
                </a:lnTo>
                <a:lnTo>
                  <a:pt x="41769" y="83582"/>
                </a:lnTo>
                <a:lnTo>
                  <a:pt x="46128" y="85868"/>
                </a:lnTo>
                <a:lnTo>
                  <a:pt x="59870" y="87335"/>
                </a:lnTo>
                <a:lnTo>
                  <a:pt x="78044" y="86778"/>
                </a:lnTo>
                <a:lnTo>
                  <a:pt x="101318" y="74693"/>
                </a:lnTo>
                <a:lnTo>
                  <a:pt x="107871" y="69782"/>
                </a:lnTo>
                <a:lnTo>
                  <a:pt x="125915" y="45215"/>
                </a:lnTo>
                <a:lnTo>
                  <a:pt x="128347" y="37103"/>
                </a:lnTo>
                <a:lnTo>
                  <a:pt x="128916" y="31909"/>
                </a:lnTo>
                <a:lnTo>
                  <a:pt x="126910" y="26777"/>
                </a:lnTo>
                <a:lnTo>
                  <a:pt x="125190" y="24224"/>
                </a:lnTo>
                <a:lnTo>
                  <a:pt x="123198" y="22521"/>
                </a:lnTo>
                <a:lnTo>
                  <a:pt x="118725" y="20630"/>
                </a:lnTo>
                <a:lnTo>
                  <a:pt x="111446" y="19565"/>
                </a:lnTo>
                <a:lnTo>
                  <a:pt x="95319" y="25288"/>
                </a:lnTo>
                <a:lnTo>
                  <a:pt x="60730" y="42040"/>
                </a:lnTo>
                <a:lnTo>
                  <a:pt x="44504" y="52149"/>
                </a:lnTo>
                <a:lnTo>
                  <a:pt x="40851" y="59480"/>
                </a:lnTo>
                <a:lnTo>
                  <a:pt x="38101" y="82303"/>
                </a:lnTo>
                <a:lnTo>
                  <a:pt x="40265" y="87557"/>
                </a:lnTo>
                <a:lnTo>
                  <a:pt x="53171" y="10293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118"/>
          <p:cNvSpPr/>
          <p:nvPr/>
        </p:nvSpPr>
        <p:spPr>
          <a:xfrm>
            <a:off x="6783436" y="4404359"/>
            <a:ext cx="111426" cy="167642"/>
          </a:xfrm>
          <a:custGeom>
            <a:avLst/>
            <a:gdLst/>
            <a:ahLst/>
            <a:cxnLst/>
            <a:rect l="0" t="0" r="0" b="0"/>
            <a:pathLst>
              <a:path w="111426" h="167642">
                <a:moveTo>
                  <a:pt x="59324" y="0"/>
                </a:moveTo>
                <a:lnTo>
                  <a:pt x="96233" y="0"/>
                </a:lnTo>
                <a:lnTo>
                  <a:pt x="94637" y="2258"/>
                </a:lnTo>
                <a:lnTo>
                  <a:pt x="79480" y="17912"/>
                </a:lnTo>
                <a:lnTo>
                  <a:pt x="72233" y="20662"/>
                </a:lnTo>
                <a:lnTo>
                  <a:pt x="53783" y="26471"/>
                </a:lnTo>
                <a:lnTo>
                  <a:pt x="15843" y="43505"/>
                </a:lnTo>
                <a:lnTo>
                  <a:pt x="9519" y="45582"/>
                </a:lnTo>
                <a:lnTo>
                  <a:pt x="0" y="52151"/>
                </a:lnTo>
                <a:lnTo>
                  <a:pt x="301" y="53395"/>
                </a:lnTo>
                <a:lnTo>
                  <a:pt x="2893" y="57033"/>
                </a:lnTo>
                <a:lnTo>
                  <a:pt x="6868" y="59215"/>
                </a:lnTo>
                <a:lnTo>
                  <a:pt x="9113" y="59797"/>
                </a:lnTo>
                <a:lnTo>
                  <a:pt x="44305" y="51508"/>
                </a:lnTo>
                <a:lnTo>
                  <a:pt x="55189" y="48293"/>
                </a:lnTo>
                <a:lnTo>
                  <a:pt x="90799" y="45100"/>
                </a:lnTo>
                <a:lnTo>
                  <a:pt x="104528" y="38827"/>
                </a:lnTo>
                <a:lnTo>
                  <a:pt x="108484" y="38423"/>
                </a:lnTo>
                <a:lnTo>
                  <a:pt x="109877" y="39162"/>
                </a:lnTo>
                <a:lnTo>
                  <a:pt x="110805" y="40501"/>
                </a:lnTo>
                <a:lnTo>
                  <a:pt x="111425" y="42241"/>
                </a:lnTo>
                <a:lnTo>
                  <a:pt x="110991" y="43401"/>
                </a:lnTo>
                <a:lnTo>
                  <a:pt x="109856" y="44174"/>
                </a:lnTo>
                <a:lnTo>
                  <a:pt x="108251" y="44690"/>
                </a:lnTo>
                <a:lnTo>
                  <a:pt x="83844" y="65264"/>
                </a:lnTo>
                <a:lnTo>
                  <a:pt x="75584" y="67106"/>
                </a:lnTo>
                <a:lnTo>
                  <a:pt x="71857" y="69291"/>
                </a:lnTo>
                <a:lnTo>
                  <a:pt x="59792" y="80449"/>
                </a:lnTo>
                <a:lnTo>
                  <a:pt x="54452" y="83169"/>
                </a:lnTo>
                <a:lnTo>
                  <a:pt x="45616" y="90184"/>
                </a:lnTo>
                <a:lnTo>
                  <a:pt x="44765" y="93140"/>
                </a:lnTo>
                <a:lnTo>
                  <a:pt x="44537" y="95114"/>
                </a:lnTo>
                <a:lnTo>
                  <a:pt x="45233" y="96429"/>
                </a:lnTo>
                <a:lnTo>
                  <a:pt x="46544" y="97306"/>
                </a:lnTo>
                <a:lnTo>
                  <a:pt x="50684" y="98714"/>
                </a:lnTo>
                <a:lnTo>
                  <a:pt x="88612" y="99060"/>
                </a:lnTo>
                <a:lnTo>
                  <a:pt x="83138" y="99060"/>
                </a:lnTo>
                <a:lnTo>
                  <a:pt x="71052" y="105144"/>
                </a:lnTo>
                <a:lnTo>
                  <a:pt x="62329" y="111211"/>
                </a:lnTo>
                <a:lnTo>
                  <a:pt x="51795" y="115948"/>
                </a:lnTo>
                <a:lnTo>
                  <a:pt x="36912" y="129123"/>
                </a:lnTo>
                <a:lnTo>
                  <a:pt x="73541" y="129539"/>
                </a:lnTo>
                <a:lnTo>
                  <a:pt x="83668" y="129540"/>
                </a:lnTo>
                <a:lnTo>
                  <a:pt x="89335" y="127282"/>
                </a:lnTo>
                <a:lnTo>
                  <a:pt x="92031" y="125495"/>
                </a:lnTo>
                <a:lnTo>
                  <a:pt x="93829" y="125150"/>
                </a:lnTo>
                <a:lnTo>
                  <a:pt x="95027" y="125767"/>
                </a:lnTo>
                <a:lnTo>
                  <a:pt x="96950" y="128795"/>
                </a:lnTo>
                <a:lnTo>
                  <a:pt x="86776" y="140081"/>
                </a:lnTo>
                <a:lnTo>
                  <a:pt x="51703" y="167641"/>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1" name="SMARTInkShape-Group80"/>
          <p:cNvGrpSpPr/>
          <p:nvPr/>
        </p:nvGrpSpPr>
        <p:grpSpPr>
          <a:xfrm>
            <a:off x="7223762" y="3208195"/>
            <a:ext cx="274319" cy="1577165"/>
            <a:chOff x="7223762" y="3208195"/>
            <a:chExt cx="274319" cy="1577165"/>
          </a:xfrm>
        </p:grpSpPr>
        <p:sp>
          <p:nvSpPr>
            <p:cNvPr id="9" name="SMARTInkShape-119"/>
            <p:cNvSpPr/>
            <p:nvPr/>
          </p:nvSpPr>
          <p:spPr>
            <a:xfrm>
              <a:off x="7223762" y="3208195"/>
              <a:ext cx="274319" cy="190325"/>
            </a:xfrm>
            <a:custGeom>
              <a:avLst/>
              <a:gdLst/>
              <a:ahLst/>
              <a:cxnLst/>
              <a:rect l="0" t="0" r="0" b="0"/>
              <a:pathLst>
                <a:path w="274319" h="190325">
                  <a:moveTo>
                    <a:pt x="38098" y="106505"/>
                  </a:moveTo>
                  <a:lnTo>
                    <a:pt x="38098" y="88592"/>
                  </a:lnTo>
                  <a:lnTo>
                    <a:pt x="40355" y="83586"/>
                  </a:lnTo>
                  <a:lnTo>
                    <a:pt x="43335" y="78538"/>
                  </a:lnTo>
                  <a:lnTo>
                    <a:pt x="45404" y="69906"/>
                  </a:lnTo>
                  <a:lnTo>
                    <a:pt x="46355" y="69406"/>
                  </a:lnTo>
                  <a:lnTo>
                    <a:pt x="53015" y="68444"/>
                  </a:lnTo>
                  <a:lnTo>
                    <a:pt x="53242" y="72461"/>
                  </a:lnTo>
                  <a:lnTo>
                    <a:pt x="44725" y="101811"/>
                  </a:lnTo>
                  <a:lnTo>
                    <a:pt x="25868" y="137175"/>
                  </a:lnTo>
                  <a:lnTo>
                    <a:pt x="7645" y="172689"/>
                  </a:lnTo>
                  <a:lnTo>
                    <a:pt x="1508" y="180726"/>
                  </a:lnTo>
                  <a:lnTo>
                    <a:pt x="130" y="189092"/>
                  </a:lnTo>
                  <a:lnTo>
                    <a:pt x="0" y="168335"/>
                  </a:lnTo>
                  <a:lnTo>
                    <a:pt x="4044" y="150225"/>
                  </a:lnTo>
                  <a:lnTo>
                    <a:pt x="23725" y="113861"/>
                  </a:lnTo>
                  <a:lnTo>
                    <a:pt x="43349" y="79547"/>
                  </a:lnTo>
                  <a:lnTo>
                    <a:pt x="68768" y="47087"/>
                  </a:lnTo>
                  <a:lnTo>
                    <a:pt x="100508" y="9941"/>
                  </a:lnTo>
                  <a:lnTo>
                    <a:pt x="112470" y="2822"/>
                  </a:lnTo>
                  <a:lnTo>
                    <a:pt x="124097" y="416"/>
                  </a:lnTo>
                  <a:lnTo>
                    <a:pt x="131971" y="0"/>
                  </a:lnTo>
                  <a:lnTo>
                    <a:pt x="137111" y="2160"/>
                  </a:lnTo>
                  <a:lnTo>
                    <a:pt x="147308" y="10446"/>
                  </a:lnTo>
                  <a:lnTo>
                    <a:pt x="154934" y="21786"/>
                  </a:lnTo>
                  <a:lnTo>
                    <a:pt x="163616" y="54814"/>
                  </a:lnTo>
                  <a:lnTo>
                    <a:pt x="183686" y="91482"/>
                  </a:lnTo>
                  <a:lnTo>
                    <a:pt x="208384" y="124156"/>
                  </a:lnTo>
                  <a:lnTo>
                    <a:pt x="230876" y="150443"/>
                  </a:lnTo>
                  <a:lnTo>
                    <a:pt x="267420" y="183635"/>
                  </a:lnTo>
                  <a:lnTo>
                    <a:pt x="274318" y="190324"/>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120"/>
            <p:cNvSpPr/>
            <p:nvPr/>
          </p:nvSpPr>
          <p:spPr>
            <a:xfrm>
              <a:off x="7299960" y="3253740"/>
              <a:ext cx="143588" cy="1531620"/>
            </a:xfrm>
            <a:custGeom>
              <a:avLst/>
              <a:gdLst/>
              <a:ahLst/>
              <a:cxnLst/>
              <a:rect l="0" t="0" r="0" b="0"/>
              <a:pathLst>
                <a:path w="143588" h="1531620">
                  <a:moveTo>
                    <a:pt x="129540" y="1531619"/>
                  </a:moveTo>
                  <a:lnTo>
                    <a:pt x="103048" y="1530773"/>
                  </a:lnTo>
                  <a:lnTo>
                    <a:pt x="66258" y="1522213"/>
                  </a:lnTo>
                  <a:lnTo>
                    <a:pt x="33203" y="1516892"/>
                  </a:lnTo>
                  <a:lnTo>
                    <a:pt x="29755" y="1516721"/>
                  </a:lnTo>
                  <a:lnTo>
                    <a:pt x="23666" y="1514274"/>
                  </a:lnTo>
                  <a:lnTo>
                    <a:pt x="18139" y="1511210"/>
                  </a:lnTo>
                  <a:lnTo>
                    <a:pt x="7690" y="1509244"/>
                  </a:lnTo>
                  <a:lnTo>
                    <a:pt x="5127" y="1509082"/>
                  </a:lnTo>
                  <a:lnTo>
                    <a:pt x="3418" y="1508128"/>
                  </a:lnTo>
                  <a:lnTo>
                    <a:pt x="2278" y="1506645"/>
                  </a:lnTo>
                  <a:lnTo>
                    <a:pt x="1519" y="1504810"/>
                  </a:lnTo>
                  <a:lnTo>
                    <a:pt x="1859" y="1503587"/>
                  </a:lnTo>
                  <a:lnTo>
                    <a:pt x="2932" y="1502771"/>
                  </a:lnTo>
                  <a:lnTo>
                    <a:pt x="38375" y="1488001"/>
                  </a:lnTo>
                  <a:lnTo>
                    <a:pt x="53420" y="1484264"/>
                  </a:lnTo>
                  <a:lnTo>
                    <a:pt x="90772" y="1469028"/>
                  </a:lnTo>
                  <a:lnTo>
                    <a:pt x="93535" y="1467032"/>
                  </a:lnTo>
                  <a:lnTo>
                    <a:pt x="96604" y="1462556"/>
                  </a:lnTo>
                  <a:lnTo>
                    <a:pt x="98332" y="1455276"/>
                  </a:lnTo>
                  <a:lnTo>
                    <a:pt x="98575" y="1452784"/>
                  </a:lnTo>
                  <a:lnTo>
                    <a:pt x="96586" y="1447757"/>
                  </a:lnTo>
                  <a:lnTo>
                    <a:pt x="93727" y="1442700"/>
                  </a:lnTo>
                  <a:lnTo>
                    <a:pt x="91271" y="1435094"/>
                  </a:lnTo>
                  <a:lnTo>
                    <a:pt x="87696" y="1430017"/>
                  </a:lnTo>
                  <a:lnTo>
                    <a:pt x="58703" y="1407160"/>
                  </a:lnTo>
                  <a:lnTo>
                    <a:pt x="55723" y="1399822"/>
                  </a:lnTo>
                  <a:lnTo>
                    <a:pt x="53381" y="1369153"/>
                  </a:lnTo>
                  <a:lnTo>
                    <a:pt x="55060" y="1366581"/>
                  </a:lnTo>
                  <a:lnTo>
                    <a:pt x="67665" y="1354114"/>
                  </a:lnTo>
                  <a:lnTo>
                    <a:pt x="74099" y="1346048"/>
                  </a:lnTo>
                  <a:lnTo>
                    <a:pt x="89771" y="1331714"/>
                  </a:lnTo>
                  <a:lnTo>
                    <a:pt x="96624" y="1323393"/>
                  </a:lnTo>
                  <a:lnTo>
                    <a:pt x="112564" y="1308894"/>
                  </a:lnTo>
                  <a:lnTo>
                    <a:pt x="117762" y="1299704"/>
                  </a:lnTo>
                  <a:lnTo>
                    <a:pt x="120072" y="1289974"/>
                  </a:lnTo>
                  <a:lnTo>
                    <a:pt x="118840" y="1280006"/>
                  </a:lnTo>
                  <a:lnTo>
                    <a:pt x="103959" y="1244590"/>
                  </a:lnTo>
                  <a:lnTo>
                    <a:pt x="74198" y="1209039"/>
                  </a:lnTo>
                  <a:lnTo>
                    <a:pt x="61568" y="1186461"/>
                  </a:lnTo>
                  <a:lnTo>
                    <a:pt x="47260" y="1152414"/>
                  </a:lnTo>
                  <a:lnTo>
                    <a:pt x="46176" y="1137699"/>
                  </a:lnTo>
                  <a:lnTo>
                    <a:pt x="49900" y="1122614"/>
                  </a:lnTo>
                  <a:lnTo>
                    <a:pt x="59590" y="1102346"/>
                  </a:lnTo>
                  <a:lnTo>
                    <a:pt x="85625" y="1069057"/>
                  </a:lnTo>
                  <a:lnTo>
                    <a:pt x="93935" y="1061876"/>
                  </a:lnTo>
                  <a:lnTo>
                    <a:pt x="108879" y="1038546"/>
                  </a:lnTo>
                  <a:lnTo>
                    <a:pt x="112694" y="1023527"/>
                  </a:lnTo>
                  <a:lnTo>
                    <a:pt x="107598" y="986571"/>
                  </a:lnTo>
                  <a:lnTo>
                    <a:pt x="96154" y="948571"/>
                  </a:lnTo>
                  <a:lnTo>
                    <a:pt x="78718" y="911927"/>
                  </a:lnTo>
                  <a:lnTo>
                    <a:pt x="71960" y="895793"/>
                  </a:lnTo>
                  <a:lnTo>
                    <a:pt x="64486" y="859227"/>
                  </a:lnTo>
                  <a:lnTo>
                    <a:pt x="67838" y="843489"/>
                  </a:lnTo>
                  <a:lnTo>
                    <a:pt x="83924" y="805474"/>
                  </a:lnTo>
                  <a:lnTo>
                    <a:pt x="89793" y="792328"/>
                  </a:lnTo>
                  <a:lnTo>
                    <a:pt x="119863" y="754519"/>
                  </a:lnTo>
                  <a:lnTo>
                    <a:pt x="138738" y="728151"/>
                  </a:lnTo>
                  <a:lnTo>
                    <a:pt x="143587" y="702632"/>
                  </a:lnTo>
                  <a:lnTo>
                    <a:pt x="143402" y="691587"/>
                  </a:lnTo>
                  <a:lnTo>
                    <a:pt x="131735" y="654378"/>
                  </a:lnTo>
                  <a:lnTo>
                    <a:pt x="123510" y="633027"/>
                  </a:lnTo>
                  <a:lnTo>
                    <a:pt x="101140" y="600884"/>
                  </a:lnTo>
                  <a:lnTo>
                    <a:pt x="78396" y="569766"/>
                  </a:lnTo>
                  <a:lnTo>
                    <a:pt x="61152" y="533916"/>
                  </a:lnTo>
                  <a:lnTo>
                    <a:pt x="56812" y="522623"/>
                  </a:lnTo>
                  <a:lnTo>
                    <a:pt x="53797" y="487264"/>
                  </a:lnTo>
                  <a:lnTo>
                    <a:pt x="57521" y="468742"/>
                  </a:lnTo>
                  <a:lnTo>
                    <a:pt x="75309" y="432956"/>
                  </a:lnTo>
                  <a:lnTo>
                    <a:pt x="87375" y="409670"/>
                  </a:lnTo>
                  <a:lnTo>
                    <a:pt x="97233" y="373422"/>
                  </a:lnTo>
                  <a:lnTo>
                    <a:pt x="97401" y="362391"/>
                  </a:lnTo>
                  <a:lnTo>
                    <a:pt x="90381" y="324981"/>
                  </a:lnTo>
                  <a:lnTo>
                    <a:pt x="70737" y="287788"/>
                  </a:lnTo>
                  <a:lnTo>
                    <a:pt x="55020" y="264594"/>
                  </a:lnTo>
                  <a:lnTo>
                    <a:pt x="43960" y="245473"/>
                  </a:lnTo>
                  <a:lnTo>
                    <a:pt x="26171" y="217808"/>
                  </a:lnTo>
                  <a:lnTo>
                    <a:pt x="17650" y="192131"/>
                  </a:lnTo>
                  <a:lnTo>
                    <a:pt x="14618" y="180218"/>
                  </a:lnTo>
                  <a:lnTo>
                    <a:pt x="3388" y="151874"/>
                  </a:lnTo>
                  <a:lnTo>
                    <a:pt x="447" y="119467"/>
                  </a:lnTo>
                  <a:lnTo>
                    <a:pt x="978" y="99180"/>
                  </a:lnTo>
                  <a:lnTo>
                    <a:pt x="7156" y="61115"/>
                  </a:lnTo>
                  <a:lnTo>
                    <a:pt x="7592" y="25409"/>
                  </a:lnTo>
                  <a:lnTo>
                    <a:pt x="5350" y="17501"/>
                  </a:lnTo>
                  <a:lnTo>
                    <a:pt x="2377" y="11165"/>
                  </a:lnTo>
                  <a:lnTo>
                    <a:pt x="0" y="0"/>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2" name="SMARTInkShape-121"/>
          <p:cNvSpPr/>
          <p:nvPr/>
        </p:nvSpPr>
        <p:spPr>
          <a:xfrm>
            <a:off x="6760266" y="3710940"/>
            <a:ext cx="150837" cy="662913"/>
          </a:xfrm>
          <a:custGeom>
            <a:avLst/>
            <a:gdLst/>
            <a:ahLst/>
            <a:cxnLst/>
            <a:rect l="0" t="0" r="0" b="0"/>
            <a:pathLst>
              <a:path w="150837" h="662913">
                <a:moveTo>
                  <a:pt x="143453" y="655319"/>
                </a:moveTo>
                <a:lnTo>
                  <a:pt x="108441" y="655319"/>
                </a:lnTo>
                <a:lnTo>
                  <a:pt x="72887" y="655319"/>
                </a:lnTo>
                <a:lnTo>
                  <a:pt x="59597" y="656166"/>
                </a:lnTo>
                <a:lnTo>
                  <a:pt x="21680" y="662469"/>
                </a:lnTo>
                <a:lnTo>
                  <a:pt x="3149" y="662912"/>
                </a:lnTo>
                <a:lnTo>
                  <a:pt x="1657" y="662075"/>
                </a:lnTo>
                <a:lnTo>
                  <a:pt x="663" y="660669"/>
                </a:lnTo>
                <a:lnTo>
                  <a:pt x="0" y="658886"/>
                </a:lnTo>
                <a:lnTo>
                  <a:pt x="405" y="657697"/>
                </a:lnTo>
                <a:lnTo>
                  <a:pt x="1522" y="656905"/>
                </a:lnTo>
                <a:lnTo>
                  <a:pt x="37046" y="642181"/>
                </a:lnTo>
                <a:lnTo>
                  <a:pt x="67445" y="634273"/>
                </a:lnTo>
                <a:lnTo>
                  <a:pt x="89649" y="626954"/>
                </a:lnTo>
                <a:lnTo>
                  <a:pt x="105216" y="623208"/>
                </a:lnTo>
                <a:lnTo>
                  <a:pt x="121601" y="618403"/>
                </a:lnTo>
                <a:lnTo>
                  <a:pt x="135690" y="617229"/>
                </a:lnTo>
                <a:lnTo>
                  <a:pt x="125215" y="617220"/>
                </a:lnTo>
                <a:lnTo>
                  <a:pt x="89898" y="610071"/>
                </a:lnTo>
                <a:lnTo>
                  <a:pt x="67828" y="609608"/>
                </a:lnTo>
                <a:lnTo>
                  <a:pt x="67424" y="605557"/>
                </a:lnTo>
                <a:lnTo>
                  <a:pt x="68214" y="604364"/>
                </a:lnTo>
                <a:lnTo>
                  <a:pt x="69587" y="603569"/>
                </a:lnTo>
                <a:lnTo>
                  <a:pt x="71349" y="603040"/>
                </a:lnTo>
                <a:lnTo>
                  <a:pt x="82699" y="593830"/>
                </a:lnTo>
                <a:lnTo>
                  <a:pt x="85170" y="591466"/>
                </a:lnTo>
                <a:lnTo>
                  <a:pt x="121886" y="574019"/>
                </a:lnTo>
                <a:lnTo>
                  <a:pt x="133018" y="567260"/>
                </a:lnTo>
                <a:lnTo>
                  <a:pt x="144971" y="564035"/>
                </a:lnTo>
                <a:lnTo>
                  <a:pt x="147006" y="562290"/>
                </a:lnTo>
                <a:lnTo>
                  <a:pt x="150270" y="557451"/>
                </a:lnTo>
                <a:lnTo>
                  <a:pt x="150836" y="552567"/>
                </a:lnTo>
                <a:lnTo>
                  <a:pt x="148709" y="548127"/>
                </a:lnTo>
                <a:lnTo>
                  <a:pt x="146958" y="545758"/>
                </a:lnTo>
                <a:lnTo>
                  <a:pt x="142753" y="543125"/>
                </a:lnTo>
                <a:lnTo>
                  <a:pt x="133155" y="541436"/>
                </a:lnTo>
                <a:lnTo>
                  <a:pt x="98118" y="540197"/>
                </a:lnTo>
                <a:lnTo>
                  <a:pt x="77893" y="534108"/>
                </a:lnTo>
                <a:lnTo>
                  <a:pt x="68822" y="533493"/>
                </a:lnTo>
                <a:lnTo>
                  <a:pt x="68300" y="532615"/>
                </a:lnTo>
                <a:lnTo>
                  <a:pt x="67718" y="529382"/>
                </a:lnTo>
                <a:lnTo>
                  <a:pt x="69717" y="525123"/>
                </a:lnTo>
                <a:lnTo>
                  <a:pt x="85178" y="507961"/>
                </a:lnTo>
                <a:lnTo>
                  <a:pt x="118540" y="485420"/>
                </a:lnTo>
                <a:lnTo>
                  <a:pt x="126302" y="475003"/>
                </a:lnTo>
                <a:lnTo>
                  <a:pt x="127364" y="471321"/>
                </a:lnTo>
                <a:lnTo>
                  <a:pt x="128163" y="458639"/>
                </a:lnTo>
                <a:lnTo>
                  <a:pt x="124154" y="453581"/>
                </a:lnTo>
                <a:lnTo>
                  <a:pt x="117660" y="451358"/>
                </a:lnTo>
                <a:lnTo>
                  <a:pt x="80349" y="449611"/>
                </a:lnTo>
                <a:lnTo>
                  <a:pt x="75049" y="447336"/>
                </a:lnTo>
                <a:lnTo>
                  <a:pt x="68793" y="443021"/>
                </a:lnTo>
                <a:lnTo>
                  <a:pt x="67938" y="440174"/>
                </a:lnTo>
                <a:lnTo>
                  <a:pt x="67710" y="438229"/>
                </a:lnTo>
                <a:lnTo>
                  <a:pt x="68404" y="436933"/>
                </a:lnTo>
                <a:lnTo>
                  <a:pt x="69714" y="436068"/>
                </a:lnTo>
                <a:lnTo>
                  <a:pt x="71434" y="435492"/>
                </a:lnTo>
                <a:lnTo>
                  <a:pt x="101975" y="398821"/>
                </a:lnTo>
                <a:lnTo>
                  <a:pt x="103852" y="393718"/>
                </a:lnTo>
                <a:lnTo>
                  <a:pt x="105200" y="392019"/>
                </a:lnTo>
                <a:lnTo>
                  <a:pt x="108955" y="390130"/>
                </a:lnTo>
                <a:lnTo>
                  <a:pt x="109448" y="388780"/>
                </a:lnTo>
                <a:lnTo>
                  <a:pt x="108930" y="387033"/>
                </a:lnTo>
                <a:lnTo>
                  <a:pt x="106060" y="382191"/>
                </a:lnTo>
                <a:lnTo>
                  <a:pt x="94172" y="375998"/>
                </a:lnTo>
                <a:lnTo>
                  <a:pt x="80536" y="373897"/>
                </a:lnTo>
                <a:lnTo>
                  <a:pt x="56835" y="372601"/>
                </a:lnTo>
                <a:lnTo>
                  <a:pt x="32674" y="365625"/>
                </a:lnTo>
                <a:lnTo>
                  <a:pt x="21727" y="359869"/>
                </a:lnTo>
                <a:lnTo>
                  <a:pt x="19123" y="359292"/>
                </a:lnTo>
                <a:lnTo>
                  <a:pt x="11412" y="354436"/>
                </a:lnTo>
                <a:lnTo>
                  <a:pt x="8568" y="350002"/>
                </a:lnTo>
                <a:lnTo>
                  <a:pt x="7810" y="347635"/>
                </a:lnTo>
                <a:lnTo>
                  <a:pt x="8151" y="345210"/>
                </a:lnTo>
                <a:lnTo>
                  <a:pt x="26507" y="307547"/>
                </a:lnTo>
                <a:lnTo>
                  <a:pt x="28369" y="299781"/>
                </a:lnTo>
                <a:lnTo>
                  <a:pt x="29145" y="275825"/>
                </a:lnTo>
                <a:lnTo>
                  <a:pt x="22592" y="267891"/>
                </a:lnTo>
                <a:lnTo>
                  <a:pt x="20896" y="260851"/>
                </a:lnTo>
                <a:lnTo>
                  <a:pt x="15001" y="252863"/>
                </a:lnTo>
                <a:lnTo>
                  <a:pt x="14128" y="245654"/>
                </a:lnTo>
                <a:lnTo>
                  <a:pt x="14009" y="240977"/>
                </a:lnTo>
                <a:lnTo>
                  <a:pt x="16214" y="236076"/>
                </a:lnTo>
                <a:lnTo>
                  <a:pt x="24527" y="226031"/>
                </a:lnTo>
                <a:lnTo>
                  <a:pt x="42865" y="211098"/>
                </a:lnTo>
                <a:lnTo>
                  <a:pt x="63807" y="180392"/>
                </a:lnTo>
                <a:lnTo>
                  <a:pt x="66573" y="168152"/>
                </a:lnTo>
                <a:lnTo>
                  <a:pt x="66800" y="165441"/>
                </a:lnTo>
                <a:lnTo>
                  <a:pt x="64794" y="160171"/>
                </a:lnTo>
                <a:lnTo>
                  <a:pt x="49329" y="142248"/>
                </a:lnTo>
                <a:lnTo>
                  <a:pt x="44330" y="139421"/>
                </a:lnTo>
                <a:lnTo>
                  <a:pt x="39285" y="137318"/>
                </a:lnTo>
                <a:lnTo>
                  <a:pt x="30655" y="130731"/>
                </a:lnTo>
                <a:lnTo>
                  <a:pt x="25553" y="129893"/>
                </a:lnTo>
                <a:lnTo>
                  <a:pt x="24213" y="128928"/>
                </a:lnTo>
                <a:lnTo>
                  <a:pt x="23320" y="127438"/>
                </a:lnTo>
                <a:lnTo>
                  <a:pt x="22062" y="121297"/>
                </a:lnTo>
                <a:lnTo>
                  <a:pt x="21886" y="118964"/>
                </a:lnTo>
                <a:lnTo>
                  <a:pt x="22616" y="117410"/>
                </a:lnTo>
                <a:lnTo>
                  <a:pt x="23948" y="116373"/>
                </a:lnTo>
                <a:lnTo>
                  <a:pt x="27687" y="114374"/>
                </a:lnTo>
                <a:lnTo>
                  <a:pt x="46975" y="96423"/>
                </a:lnTo>
                <a:lnTo>
                  <a:pt x="49774" y="89139"/>
                </a:lnTo>
                <a:lnTo>
                  <a:pt x="52566" y="71820"/>
                </a:lnTo>
                <a:lnTo>
                  <a:pt x="57162" y="62860"/>
                </a:lnTo>
                <a:lnTo>
                  <a:pt x="59537" y="35881"/>
                </a:lnTo>
                <a:lnTo>
                  <a:pt x="58723" y="34081"/>
                </a:lnTo>
                <a:lnTo>
                  <a:pt x="57333" y="32880"/>
                </a:lnTo>
                <a:lnTo>
                  <a:pt x="55559" y="32080"/>
                </a:lnTo>
                <a:lnTo>
                  <a:pt x="54377" y="30700"/>
                </a:lnTo>
                <a:lnTo>
                  <a:pt x="53064" y="26908"/>
                </a:lnTo>
                <a:lnTo>
                  <a:pt x="51375" y="17576"/>
                </a:lnTo>
                <a:lnTo>
                  <a:pt x="48061" y="12609"/>
                </a:lnTo>
                <a:lnTo>
                  <a:pt x="43766" y="9837"/>
                </a:lnTo>
                <a:lnTo>
                  <a:pt x="38154" y="8057"/>
                </a:lnTo>
                <a:lnTo>
                  <a:pt x="29153" y="0"/>
                </a:lnTo>
              </a:path>
            </a:pathLst>
          </a:custGeom>
          <a:ln w="19050">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122"/>
          <p:cNvSpPr/>
          <p:nvPr/>
        </p:nvSpPr>
        <p:spPr>
          <a:xfrm>
            <a:off x="6752640" y="2796540"/>
            <a:ext cx="123924" cy="891541"/>
          </a:xfrm>
          <a:custGeom>
            <a:avLst/>
            <a:gdLst/>
            <a:ahLst/>
            <a:cxnLst/>
            <a:rect l="0" t="0" r="0" b="0"/>
            <a:pathLst>
              <a:path w="123924" h="891541">
                <a:moveTo>
                  <a:pt x="90120" y="891540"/>
                </a:moveTo>
                <a:lnTo>
                  <a:pt x="90120" y="880933"/>
                </a:lnTo>
                <a:lnTo>
                  <a:pt x="89273" y="879389"/>
                </a:lnTo>
                <a:lnTo>
                  <a:pt x="87861" y="878359"/>
                </a:lnTo>
                <a:lnTo>
                  <a:pt x="83559" y="876706"/>
                </a:lnTo>
                <a:lnTo>
                  <a:pt x="58054" y="876310"/>
                </a:lnTo>
                <a:lnTo>
                  <a:pt x="21378" y="889480"/>
                </a:lnTo>
                <a:lnTo>
                  <a:pt x="0" y="891504"/>
                </a:lnTo>
                <a:lnTo>
                  <a:pt x="1525" y="889266"/>
                </a:lnTo>
                <a:lnTo>
                  <a:pt x="12601" y="878540"/>
                </a:lnTo>
                <a:lnTo>
                  <a:pt x="49626" y="858508"/>
                </a:lnTo>
                <a:lnTo>
                  <a:pt x="84201" y="841585"/>
                </a:lnTo>
                <a:lnTo>
                  <a:pt x="91158" y="839704"/>
                </a:lnTo>
                <a:lnTo>
                  <a:pt x="93352" y="838356"/>
                </a:lnTo>
                <a:lnTo>
                  <a:pt x="94814" y="836611"/>
                </a:lnTo>
                <a:lnTo>
                  <a:pt x="96439" y="832413"/>
                </a:lnTo>
                <a:lnTo>
                  <a:pt x="97689" y="823378"/>
                </a:lnTo>
                <a:lnTo>
                  <a:pt x="93680" y="819038"/>
                </a:lnTo>
                <a:lnTo>
                  <a:pt x="89444" y="816983"/>
                </a:lnTo>
                <a:lnTo>
                  <a:pt x="67242" y="815382"/>
                </a:lnTo>
                <a:lnTo>
                  <a:pt x="64708" y="815368"/>
                </a:lnTo>
                <a:lnTo>
                  <a:pt x="63019" y="814512"/>
                </a:lnTo>
                <a:lnTo>
                  <a:pt x="61892" y="813094"/>
                </a:lnTo>
                <a:lnTo>
                  <a:pt x="60641" y="809261"/>
                </a:lnTo>
                <a:lnTo>
                  <a:pt x="59771" y="797428"/>
                </a:lnTo>
                <a:lnTo>
                  <a:pt x="61421" y="794932"/>
                </a:lnTo>
                <a:lnTo>
                  <a:pt x="79558" y="778925"/>
                </a:lnTo>
                <a:lnTo>
                  <a:pt x="106825" y="741547"/>
                </a:lnTo>
                <a:lnTo>
                  <a:pt x="123045" y="721794"/>
                </a:lnTo>
                <a:lnTo>
                  <a:pt x="123923" y="719109"/>
                </a:lnTo>
                <a:lnTo>
                  <a:pt x="123662" y="716473"/>
                </a:lnTo>
                <a:lnTo>
                  <a:pt x="121507" y="708716"/>
                </a:lnTo>
                <a:lnTo>
                  <a:pt x="120155" y="702758"/>
                </a:lnTo>
                <a:lnTo>
                  <a:pt x="116733" y="694466"/>
                </a:lnTo>
                <a:lnTo>
                  <a:pt x="110132" y="687393"/>
                </a:lnTo>
                <a:lnTo>
                  <a:pt x="76628" y="658725"/>
                </a:lnTo>
                <a:lnTo>
                  <a:pt x="68318" y="656833"/>
                </a:lnTo>
                <a:lnTo>
                  <a:pt x="65426" y="654635"/>
                </a:lnTo>
                <a:lnTo>
                  <a:pt x="54911" y="634650"/>
                </a:lnTo>
                <a:lnTo>
                  <a:pt x="53305" y="626096"/>
                </a:lnTo>
                <a:lnTo>
                  <a:pt x="54848" y="616649"/>
                </a:lnTo>
                <a:lnTo>
                  <a:pt x="69965" y="581626"/>
                </a:lnTo>
                <a:lnTo>
                  <a:pt x="87868" y="547049"/>
                </a:lnTo>
                <a:lnTo>
                  <a:pt x="89674" y="528005"/>
                </a:lnTo>
                <a:lnTo>
                  <a:pt x="87664" y="520278"/>
                </a:lnTo>
                <a:lnTo>
                  <a:pt x="84795" y="513175"/>
                </a:lnTo>
                <a:lnTo>
                  <a:pt x="82333" y="500502"/>
                </a:lnTo>
                <a:lnTo>
                  <a:pt x="78756" y="493943"/>
                </a:lnTo>
                <a:lnTo>
                  <a:pt x="54349" y="475049"/>
                </a:lnTo>
                <a:lnTo>
                  <a:pt x="35382" y="462288"/>
                </a:lnTo>
                <a:lnTo>
                  <a:pt x="31925" y="457204"/>
                </a:lnTo>
                <a:lnTo>
                  <a:pt x="29979" y="449581"/>
                </a:lnTo>
                <a:lnTo>
                  <a:pt x="29208" y="425239"/>
                </a:lnTo>
                <a:lnTo>
                  <a:pt x="39770" y="398427"/>
                </a:lnTo>
                <a:lnTo>
                  <a:pt x="54336" y="373333"/>
                </a:lnTo>
                <a:lnTo>
                  <a:pt x="68752" y="353050"/>
                </a:lnTo>
                <a:lnTo>
                  <a:pt x="73064" y="337817"/>
                </a:lnTo>
                <a:lnTo>
                  <a:pt x="76898" y="312419"/>
                </a:lnTo>
                <a:lnTo>
                  <a:pt x="81393" y="296145"/>
                </a:lnTo>
                <a:lnTo>
                  <a:pt x="75842" y="272971"/>
                </a:lnTo>
                <a:lnTo>
                  <a:pt x="70792" y="267229"/>
                </a:lnTo>
                <a:lnTo>
                  <a:pt x="63750" y="261008"/>
                </a:lnTo>
                <a:lnTo>
                  <a:pt x="47924" y="238640"/>
                </a:lnTo>
                <a:lnTo>
                  <a:pt x="37976" y="204601"/>
                </a:lnTo>
                <a:lnTo>
                  <a:pt x="36885" y="170916"/>
                </a:lnTo>
                <a:lnTo>
                  <a:pt x="47395" y="135719"/>
                </a:lnTo>
                <a:lnTo>
                  <a:pt x="55659" y="97874"/>
                </a:lnTo>
                <a:lnTo>
                  <a:pt x="69896" y="63841"/>
                </a:lnTo>
                <a:lnTo>
                  <a:pt x="76481" y="40402"/>
                </a:lnTo>
                <a:lnTo>
                  <a:pt x="79825" y="33196"/>
                </a:lnTo>
                <a:lnTo>
                  <a:pt x="81311" y="24349"/>
                </a:lnTo>
                <a:lnTo>
                  <a:pt x="79713" y="17030"/>
                </a:lnTo>
                <a:lnTo>
                  <a:pt x="77028" y="10956"/>
                </a:lnTo>
                <a:lnTo>
                  <a:pt x="7487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Stains are used to make cell structures more visible</a:t>
            </a:r>
          </a:p>
          <a:p>
            <a:pPr lvl="1"/>
            <a:r>
              <a:rPr lang="en-US" dirty="0" smtClean="0"/>
              <a:t>Commonly use iodine or </a:t>
            </a:r>
            <a:r>
              <a:rPr lang="en-US" dirty="0" err="1" smtClean="0"/>
              <a:t>methylene</a:t>
            </a:r>
            <a:r>
              <a:rPr lang="en-US" dirty="0" smtClean="0"/>
              <a:t> blue</a:t>
            </a:r>
          </a:p>
          <a:p>
            <a:pPr lvl="1"/>
            <a:r>
              <a:rPr lang="en-US" dirty="0" smtClean="0"/>
              <a:t>Can be used to identify parts of a cell or differences between cell types</a:t>
            </a:r>
          </a:p>
          <a:p>
            <a:r>
              <a:rPr lang="en-US" dirty="0" smtClean="0"/>
              <a:t>An indicator is a substance that changes color when it contacts certain chemicals. </a:t>
            </a:r>
          </a:p>
          <a:p>
            <a:pPr lvl="1"/>
            <a:r>
              <a:rPr lang="en-US" dirty="0" smtClean="0"/>
              <a:t>pH paper is used to test the acidic or basic levels </a:t>
            </a:r>
          </a:p>
          <a:p>
            <a:pPr lvl="1"/>
            <a:r>
              <a:rPr lang="en-US" dirty="0" smtClean="0"/>
              <a:t>Iodine (</a:t>
            </a:r>
            <a:r>
              <a:rPr lang="en-US" dirty="0" err="1" smtClean="0"/>
              <a:t>lugol’s</a:t>
            </a:r>
            <a:r>
              <a:rPr lang="en-US" dirty="0" smtClean="0"/>
              <a:t>) solution changes from golden brown to blue-black in the presence of starch</a:t>
            </a:r>
            <a:endParaRPr lang="en-US" dirty="0"/>
          </a:p>
        </p:txBody>
      </p:sp>
      <p:sp>
        <p:nvSpPr>
          <p:cNvPr id="3" name="Title 2"/>
          <p:cNvSpPr>
            <a:spLocks noGrp="1"/>
          </p:cNvSpPr>
          <p:nvPr>
            <p:ph type="title"/>
          </p:nvPr>
        </p:nvSpPr>
        <p:spPr/>
        <p:txBody>
          <a:bodyPr/>
          <a:lstStyle/>
          <a:p>
            <a:r>
              <a:rPr lang="en-US" dirty="0" smtClean="0"/>
              <a:t>Stains and Indicators</a:t>
            </a:r>
            <a:endParaRPr lang="en-US" dirty="0"/>
          </a:p>
        </p:txBody>
      </p:sp>
      <p:pic>
        <p:nvPicPr>
          <p:cNvPr id="4" name="Picture 3"/>
          <p:cNvPicPr>
            <a:picLocks noChangeAspect="1"/>
          </p:cNvPicPr>
          <p:nvPr/>
        </p:nvPicPr>
        <p:blipFill>
          <a:blip r:embed="rId2"/>
          <a:stretch>
            <a:fillRect/>
          </a:stretch>
        </p:blipFill>
        <p:spPr>
          <a:xfrm>
            <a:off x="7100573" y="0"/>
            <a:ext cx="2043427" cy="1607281"/>
          </a:xfrm>
          <a:prstGeom prst="rect">
            <a:avLst/>
          </a:prstGeom>
        </p:spPr>
      </p:pic>
      <p:sp>
        <p:nvSpPr>
          <p:cNvPr id="5" name="SMARTInkShape-123"/>
          <p:cNvSpPr/>
          <p:nvPr/>
        </p:nvSpPr>
        <p:spPr>
          <a:xfrm>
            <a:off x="3268980" y="2689859"/>
            <a:ext cx="3817621" cy="80592"/>
          </a:xfrm>
          <a:custGeom>
            <a:avLst/>
            <a:gdLst/>
            <a:ahLst/>
            <a:cxnLst/>
            <a:rect l="0" t="0" r="0" b="0"/>
            <a:pathLst>
              <a:path w="3817621" h="80592">
                <a:moveTo>
                  <a:pt x="0" y="38100"/>
                </a:moveTo>
                <a:lnTo>
                  <a:pt x="34252" y="38947"/>
                </a:lnTo>
                <a:lnTo>
                  <a:pt x="69076" y="44661"/>
                </a:lnTo>
                <a:lnTo>
                  <a:pt x="106745" y="45581"/>
                </a:lnTo>
                <a:lnTo>
                  <a:pt x="129559" y="47937"/>
                </a:lnTo>
                <a:lnTo>
                  <a:pt x="164068" y="52273"/>
                </a:lnTo>
                <a:lnTo>
                  <a:pt x="193486" y="57069"/>
                </a:lnTo>
                <a:lnTo>
                  <a:pt x="227697" y="59808"/>
                </a:lnTo>
                <a:lnTo>
                  <a:pt x="264645" y="64664"/>
                </a:lnTo>
                <a:lnTo>
                  <a:pt x="302403" y="67420"/>
                </a:lnTo>
                <a:lnTo>
                  <a:pt x="336357" y="68237"/>
                </a:lnTo>
                <a:lnTo>
                  <a:pt x="371911" y="68479"/>
                </a:lnTo>
                <a:lnTo>
                  <a:pt x="398974" y="68535"/>
                </a:lnTo>
                <a:lnTo>
                  <a:pt x="427088" y="69407"/>
                </a:lnTo>
                <a:lnTo>
                  <a:pt x="453694" y="72617"/>
                </a:lnTo>
                <a:lnTo>
                  <a:pt x="481889" y="74608"/>
                </a:lnTo>
                <a:lnTo>
                  <a:pt x="510506" y="75493"/>
                </a:lnTo>
                <a:lnTo>
                  <a:pt x="537335" y="75886"/>
                </a:lnTo>
                <a:lnTo>
                  <a:pt x="563371" y="76061"/>
                </a:lnTo>
                <a:lnTo>
                  <a:pt x="589900" y="76139"/>
                </a:lnTo>
                <a:lnTo>
                  <a:pt x="618624" y="76173"/>
                </a:lnTo>
                <a:lnTo>
                  <a:pt x="648324" y="76188"/>
                </a:lnTo>
                <a:lnTo>
                  <a:pt x="678457" y="76195"/>
                </a:lnTo>
                <a:lnTo>
                  <a:pt x="708783" y="76198"/>
                </a:lnTo>
                <a:lnTo>
                  <a:pt x="739194" y="76200"/>
                </a:lnTo>
                <a:lnTo>
                  <a:pt x="769644" y="76200"/>
                </a:lnTo>
                <a:lnTo>
                  <a:pt x="800110" y="76200"/>
                </a:lnTo>
                <a:lnTo>
                  <a:pt x="828326" y="76200"/>
                </a:lnTo>
                <a:lnTo>
                  <a:pt x="855825" y="76200"/>
                </a:lnTo>
                <a:lnTo>
                  <a:pt x="884980" y="76200"/>
                </a:lnTo>
                <a:lnTo>
                  <a:pt x="914871" y="76200"/>
                </a:lnTo>
                <a:lnTo>
                  <a:pt x="945089" y="76200"/>
                </a:lnTo>
                <a:lnTo>
                  <a:pt x="975453" y="76200"/>
                </a:lnTo>
                <a:lnTo>
                  <a:pt x="1008138" y="78458"/>
                </a:lnTo>
                <a:lnTo>
                  <a:pt x="1041575" y="80591"/>
                </a:lnTo>
                <a:lnTo>
                  <a:pt x="1073368" y="78716"/>
                </a:lnTo>
                <a:lnTo>
                  <a:pt x="1104432" y="77319"/>
                </a:lnTo>
                <a:lnTo>
                  <a:pt x="1135172" y="76698"/>
                </a:lnTo>
                <a:lnTo>
                  <a:pt x="1165767" y="76421"/>
                </a:lnTo>
                <a:lnTo>
                  <a:pt x="1196299" y="74041"/>
                </a:lnTo>
                <a:lnTo>
                  <a:pt x="1226801" y="71007"/>
                </a:lnTo>
                <a:lnTo>
                  <a:pt x="1257291" y="69659"/>
                </a:lnTo>
                <a:lnTo>
                  <a:pt x="1287775" y="69060"/>
                </a:lnTo>
                <a:lnTo>
                  <a:pt x="1319105" y="68794"/>
                </a:lnTo>
                <a:lnTo>
                  <a:pt x="1352784" y="68675"/>
                </a:lnTo>
                <a:lnTo>
                  <a:pt x="1385250" y="66365"/>
                </a:lnTo>
                <a:lnTo>
                  <a:pt x="1416613" y="63363"/>
                </a:lnTo>
                <a:lnTo>
                  <a:pt x="1447486" y="62028"/>
                </a:lnTo>
                <a:lnTo>
                  <a:pt x="1478140" y="61435"/>
                </a:lnTo>
                <a:lnTo>
                  <a:pt x="1508698" y="61171"/>
                </a:lnTo>
                <a:lnTo>
                  <a:pt x="1539212" y="61054"/>
                </a:lnTo>
                <a:lnTo>
                  <a:pt x="1571965" y="58744"/>
                </a:lnTo>
                <a:lnTo>
                  <a:pt x="1605431" y="55742"/>
                </a:lnTo>
                <a:lnTo>
                  <a:pt x="1637238" y="54408"/>
                </a:lnTo>
                <a:lnTo>
                  <a:pt x="1668308" y="51557"/>
                </a:lnTo>
                <a:lnTo>
                  <a:pt x="1699050" y="48315"/>
                </a:lnTo>
                <a:lnTo>
                  <a:pt x="1729646" y="46873"/>
                </a:lnTo>
                <a:lnTo>
                  <a:pt x="1762436" y="46233"/>
                </a:lnTo>
                <a:lnTo>
                  <a:pt x="1795918" y="45101"/>
                </a:lnTo>
                <a:lnTo>
                  <a:pt x="1827732" y="41777"/>
                </a:lnTo>
                <a:lnTo>
                  <a:pt x="1861063" y="39734"/>
                </a:lnTo>
                <a:lnTo>
                  <a:pt x="1894786" y="38827"/>
                </a:lnTo>
                <a:lnTo>
                  <a:pt x="1926706" y="38423"/>
                </a:lnTo>
                <a:lnTo>
                  <a:pt x="1960085" y="35986"/>
                </a:lnTo>
                <a:lnTo>
                  <a:pt x="1993828" y="32927"/>
                </a:lnTo>
                <a:lnTo>
                  <a:pt x="2025759" y="31568"/>
                </a:lnTo>
                <a:lnTo>
                  <a:pt x="2059142" y="30964"/>
                </a:lnTo>
                <a:lnTo>
                  <a:pt x="2092887" y="29849"/>
                </a:lnTo>
                <a:lnTo>
                  <a:pt x="2124818" y="26531"/>
                </a:lnTo>
                <a:lnTo>
                  <a:pt x="2158201" y="24492"/>
                </a:lnTo>
                <a:lnTo>
                  <a:pt x="2191947" y="23586"/>
                </a:lnTo>
                <a:lnTo>
                  <a:pt x="2223878" y="23183"/>
                </a:lnTo>
                <a:lnTo>
                  <a:pt x="2257261" y="20746"/>
                </a:lnTo>
                <a:lnTo>
                  <a:pt x="2291007" y="17687"/>
                </a:lnTo>
                <a:lnTo>
                  <a:pt x="2322939" y="16328"/>
                </a:lnTo>
                <a:lnTo>
                  <a:pt x="2356321" y="15724"/>
                </a:lnTo>
                <a:lnTo>
                  <a:pt x="2390914" y="14609"/>
                </a:lnTo>
                <a:lnTo>
                  <a:pt x="2426043" y="11291"/>
                </a:lnTo>
                <a:lnTo>
                  <a:pt x="2459154" y="9252"/>
                </a:lnTo>
                <a:lnTo>
                  <a:pt x="2491650" y="8346"/>
                </a:lnTo>
                <a:lnTo>
                  <a:pt x="2525849" y="7943"/>
                </a:lnTo>
                <a:lnTo>
                  <a:pt x="2560804" y="5506"/>
                </a:lnTo>
                <a:lnTo>
                  <a:pt x="2596095" y="2447"/>
                </a:lnTo>
                <a:lnTo>
                  <a:pt x="2631535" y="1088"/>
                </a:lnTo>
                <a:lnTo>
                  <a:pt x="2667042" y="484"/>
                </a:lnTo>
                <a:lnTo>
                  <a:pt x="2702578" y="215"/>
                </a:lnTo>
                <a:lnTo>
                  <a:pt x="2738128" y="96"/>
                </a:lnTo>
                <a:lnTo>
                  <a:pt x="2773684" y="43"/>
                </a:lnTo>
                <a:lnTo>
                  <a:pt x="2809242" y="19"/>
                </a:lnTo>
                <a:lnTo>
                  <a:pt x="2844800" y="9"/>
                </a:lnTo>
                <a:lnTo>
                  <a:pt x="2880359" y="4"/>
                </a:lnTo>
                <a:lnTo>
                  <a:pt x="2915920" y="2"/>
                </a:lnTo>
                <a:lnTo>
                  <a:pt x="2951479" y="1"/>
                </a:lnTo>
                <a:lnTo>
                  <a:pt x="2987039" y="1"/>
                </a:lnTo>
                <a:lnTo>
                  <a:pt x="3022599" y="1"/>
                </a:lnTo>
                <a:lnTo>
                  <a:pt x="3058160" y="0"/>
                </a:lnTo>
                <a:lnTo>
                  <a:pt x="3093720" y="0"/>
                </a:lnTo>
                <a:lnTo>
                  <a:pt x="3130126" y="0"/>
                </a:lnTo>
                <a:lnTo>
                  <a:pt x="3149317" y="0"/>
                </a:lnTo>
                <a:lnTo>
                  <a:pt x="3168885" y="0"/>
                </a:lnTo>
                <a:lnTo>
                  <a:pt x="3188703" y="0"/>
                </a:lnTo>
                <a:lnTo>
                  <a:pt x="3208688" y="0"/>
                </a:lnTo>
                <a:lnTo>
                  <a:pt x="3228786" y="0"/>
                </a:lnTo>
                <a:lnTo>
                  <a:pt x="3248110" y="0"/>
                </a:lnTo>
                <a:lnTo>
                  <a:pt x="3285386" y="0"/>
                </a:lnTo>
                <a:lnTo>
                  <a:pt x="3321709" y="0"/>
                </a:lnTo>
                <a:lnTo>
                  <a:pt x="3357608" y="0"/>
                </a:lnTo>
                <a:lnTo>
                  <a:pt x="3393318" y="0"/>
                </a:lnTo>
                <a:lnTo>
                  <a:pt x="3428946" y="0"/>
                </a:lnTo>
                <a:lnTo>
                  <a:pt x="3465382" y="847"/>
                </a:lnTo>
                <a:lnTo>
                  <a:pt x="3484581" y="2258"/>
                </a:lnTo>
                <a:lnTo>
                  <a:pt x="3504153" y="4046"/>
                </a:lnTo>
                <a:lnTo>
                  <a:pt x="3541706" y="6032"/>
                </a:lnTo>
                <a:lnTo>
                  <a:pt x="3578152" y="7761"/>
                </a:lnTo>
                <a:lnTo>
                  <a:pt x="3614105" y="11352"/>
                </a:lnTo>
                <a:lnTo>
                  <a:pt x="3649840" y="13512"/>
                </a:lnTo>
                <a:lnTo>
                  <a:pt x="3685477" y="14473"/>
                </a:lnTo>
                <a:lnTo>
                  <a:pt x="3721072" y="14899"/>
                </a:lnTo>
                <a:lnTo>
                  <a:pt x="3758905" y="17347"/>
                </a:lnTo>
                <a:lnTo>
                  <a:pt x="3791524" y="20410"/>
                </a:lnTo>
                <a:lnTo>
                  <a:pt x="3817620" y="228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8" name="SMARTInkShape-Group84"/>
          <p:cNvGrpSpPr/>
          <p:nvPr/>
        </p:nvGrpSpPr>
        <p:grpSpPr>
          <a:xfrm>
            <a:off x="3383280" y="3855719"/>
            <a:ext cx="5044440" cy="137162"/>
            <a:chOff x="3383280" y="3855719"/>
            <a:chExt cx="5044440" cy="137162"/>
          </a:xfrm>
        </p:grpSpPr>
        <p:sp>
          <p:nvSpPr>
            <p:cNvPr id="6" name="SMARTInkShape-124"/>
            <p:cNvSpPr/>
            <p:nvPr/>
          </p:nvSpPr>
          <p:spPr>
            <a:xfrm>
              <a:off x="3383280" y="3855719"/>
              <a:ext cx="53340" cy="1"/>
            </a:xfrm>
            <a:custGeom>
              <a:avLst/>
              <a:gdLst/>
              <a:ahLst/>
              <a:cxnLst/>
              <a:rect l="0" t="0" r="0" b="0"/>
              <a:pathLst>
                <a:path w="53340" h="1">
                  <a:moveTo>
                    <a:pt x="0" y="0"/>
                  </a:moveTo>
                  <a:lnTo>
                    <a:pt x="36045" y="0"/>
                  </a:lnTo>
                  <a:lnTo>
                    <a:pt x="5333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125"/>
            <p:cNvSpPr/>
            <p:nvPr/>
          </p:nvSpPr>
          <p:spPr>
            <a:xfrm>
              <a:off x="3779519" y="3893819"/>
              <a:ext cx="4648201" cy="99062"/>
            </a:xfrm>
            <a:custGeom>
              <a:avLst/>
              <a:gdLst/>
              <a:ahLst/>
              <a:cxnLst/>
              <a:rect l="0" t="0" r="0" b="0"/>
              <a:pathLst>
                <a:path w="4648201" h="99062">
                  <a:moveTo>
                    <a:pt x="0" y="0"/>
                  </a:moveTo>
                  <a:lnTo>
                    <a:pt x="8091" y="4046"/>
                  </a:lnTo>
                  <a:lnTo>
                    <a:pt x="45939" y="9408"/>
                  </a:lnTo>
                  <a:lnTo>
                    <a:pt x="73758" y="12648"/>
                  </a:lnTo>
                  <a:lnTo>
                    <a:pt x="108699" y="14088"/>
                  </a:lnTo>
                  <a:lnTo>
                    <a:pt x="144549" y="14728"/>
                  </a:lnTo>
                  <a:lnTo>
                    <a:pt x="181084" y="15860"/>
                  </a:lnTo>
                  <a:lnTo>
                    <a:pt x="200309" y="17346"/>
                  </a:lnTo>
                  <a:lnTo>
                    <a:pt x="219900" y="19184"/>
                  </a:lnTo>
                  <a:lnTo>
                    <a:pt x="240580" y="20410"/>
                  </a:lnTo>
                  <a:lnTo>
                    <a:pt x="261987" y="21227"/>
                  </a:lnTo>
                  <a:lnTo>
                    <a:pt x="283878" y="21771"/>
                  </a:lnTo>
                  <a:lnTo>
                    <a:pt x="305246" y="22981"/>
                  </a:lnTo>
                  <a:lnTo>
                    <a:pt x="326264" y="24634"/>
                  </a:lnTo>
                  <a:lnTo>
                    <a:pt x="347050" y="26583"/>
                  </a:lnTo>
                  <a:lnTo>
                    <a:pt x="367680" y="27882"/>
                  </a:lnTo>
                  <a:lnTo>
                    <a:pt x="388207" y="28748"/>
                  </a:lnTo>
                  <a:lnTo>
                    <a:pt x="408665" y="29326"/>
                  </a:lnTo>
                  <a:lnTo>
                    <a:pt x="429923" y="29711"/>
                  </a:lnTo>
                  <a:lnTo>
                    <a:pt x="451716" y="29967"/>
                  </a:lnTo>
                  <a:lnTo>
                    <a:pt x="473864" y="30138"/>
                  </a:lnTo>
                  <a:lnTo>
                    <a:pt x="494556" y="30253"/>
                  </a:lnTo>
                  <a:lnTo>
                    <a:pt x="514278" y="30329"/>
                  </a:lnTo>
                  <a:lnTo>
                    <a:pt x="533352" y="30379"/>
                  </a:lnTo>
                  <a:lnTo>
                    <a:pt x="552842" y="30413"/>
                  </a:lnTo>
                  <a:lnTo>
                    <a:pt x="572608" y="30436"/>
                  </a:lnTo>
                  <a:lnTo>
                    <a:pt x="592559" y="30451"/>
                  </a:lnTo>
                  <a:lnTo>
                    <a:pt x="612633" y="30460"/>
                  </a:lnTo>
                  <a:lnTo>
                    <a:pt x="632789" y="30467"/>
                  </a:lnTo>
                  <a:lnTo>
                    <a:pt x="652999" y="30472"/>
                  </a:lnTo>
                  <a:lnTo>
                    <a:pt x="673247" y="30475"/>
                  </a:lnTo>
                  <a:lnTo>
                    <a:pt x="693518" y="30477"/>
                  </a:lnTo>
                  <a:lnTo>
                    <a:pt x="713805" y="30478"/>
                  </a:lnTo>
                  <a:lnTo>
                    <a:pt x="734103" y="30479"/>
                  </a:lnTo>
                  <a:lnTo>
                    <a:pt x="754410" y="30479"/>
                  </a:lnTo>
                  <a:lnTo>
                    <a:pt x="774720" y="30480"/>
                  </a:lnTo>
                  <a:lnTo>
                    <a:pt x="795033" y="30480"/>
                  </a:lnTo>
                  <a:lnTo>
                    <a:pt x="815349" y="30480"/>
                  </a:lnTo>
                  <a:lnTo>
                    <a:pt x="835666" y="30480"/>
                  </a:lnTo>
                  <a:lnTo>
                    <a:pt x="856831" y="30480"/>
                  </a:lnTo>
                  <a:lnTo>
                    <a:pt x="878561" y="30481"/>
                  </a:lnTo>
                  <a:lnTo>
                    <a:pt x="900668" y="30481"/>
                  </a:lnTo>
                  <a:lnTo>
                    <a:pt x="923025" y="30481"/>
                  </a:lnTo>
                  <a:lnTo>
                    <a:pt x="945550" y="30481"/>
                  </a:lnTo>
                  <a:lnTo>
                    <a:pt x="968187" y="30481"/>
                  </a:lnTo>
                  <a:lnTo>
                    <a:pt x="990051" y="30481"/>
                  </a:lnTo>
                  <a:lnTo>
                    <a:pt x="1011401" y="30481"/>
                  </a:lnTo>
                  <a:lnTo>
                    <a:pt x="1032408" y="30481"/>
                  </a:lnTo>
                  <a:lnTo>
                    <a:pt x="1054032" y="30481"/>
                  </a:lnTo>
                  <a:lnTo>
                    <a:pt x="1076068" y="30481"/>
                  </a:lnTo>
                  <a:lnTo>
                    <a:pt x="1098379" y="30481"/>
                  </a:lnTo>
                  <a:lnTo>
                    <a:pt x="1120026" y="30481"/>
                  </a:lnTo>
                  <a:lnTo>
                    <a:pt x="1141231" y="30481"/>
                  </a:lnTo>
                  <a:lnTo>
                    <a:pt x="1162140" y="30481"/>
                  </a:lnTo>
                  <a:lnTo>
                    <a:pt x="1182854" y="30481"/>
                  </a:lnTo>
                  <a:lnTo>
                    <a:pt x="1203436" y="30481"/>
                  </a:lnTo>
                  <a:lnTo>
                    <a:pt x="1223931" y="30481"/>
                  </a:lnTo>
                  <a:lnTo>
                    <a:pt x="1244368" y="30481"/>
                  </a:lnTo>
                  <a:lnTo>
                    <a:pt x="1264765" y="30481"/>
                  </a:lnTo>
                  <a:lnTo>
                    <a:pt x="1285137" y="30481"/>
                  </a:lnTo>
                  <a:lnTo>
                    <a:pt x="1306338" y="30481"/>
                  </a:lnTo>
                  <a:lnTo>
                    <a:pt x="1328092" y="30481"/>
                  </a:lnTo>
                  <a:lnTo>
                    <a:pt x="1350215" y="30481"/>
                  </a:lnTo>
                  <a:lnTo>
                    <a:pt x="1371737" y="30481"/>
                  </a:lnTo>
                  <a:lnTo>
                    <a:pt x="1392859" y="30481"/>
                  </a:lnTo>
                  <a:lnTo>
                    <a:pt x="1413712" y="30481"/>
                  </a:lnTo>
                  <a:lnTo>
                    <a:pt x="1434389" y="30481"/>
                  </a:lnTo>
                  <a:lnTo>
                    <a:pt x="1454946" y="30481"/>
                  </a:lnTo>
                  <a:lnTo>
                    <a:pt x="1475424" y="30481"/>
                  </a:lnTo>
                  <a:lnTo>
                    <a:pt x="1495850" y="30481"/>
                  </a:lnTo>
                  <a:lnTo>
                    <a:pt x="1516240" y="30481"/>
                  </a:lnTo>
                  <a:lnTo>
                    <a:pt x="1536606" y="30481"/>
                  </a:lnTo>
                  <a:lnTo>
                    <a:pt x="1556958" y="29634"/>
                  </a:lnTo>
                  <a:lnTo>
                    <a:pt x="1577299" y="28223"/>
                  </a:lnTo>
                  <a:lnTo>
                    <a:pt x="1597633" y="26435"/>
                  </a:lnTo>
                  <a:lnTo>
                    <a:pt x="1617962" y="25244"/>
                  </a:lnTo>
                  <a:lnTo>
                    <a:pt x="1638288" y="24449"/>
                  </a:lnTo>
                  <a:lnTo>
                    <a:pt x="1658613" y="23920"/>
                  </a:lnTo>
                  <a:lnTo>
                    <a:pt x="1678935" y="23567"/>
                  </a:lnTo>
                  <a:lnTo>
                    <a:pt x="1699257" y="23331"/>
                  </a:lnTo>
                  <a:lnTo>
                    <a:pt x="1719578" y="23175"/>
                  </a:lnTo>
                  <a:lnTo>
                    <a:pt x="1739899" y="23070"/>
                  </a:lnTo>
                  <a:lnTo>
                    <a:pt x="1760219" y="23000"/>
                  </a:lnTo>
                  <a:lnTo>
                    <a:pt x="1780540" y="22953"/>
                  </a:lnTo>
                  <a:lnTo>
                    <a:pt x="1800860" y="22922"/>
                  </a:lnTo>
                  <a:lnTo>
                    <a:pt x="1821180" y="22902"/>
                  </a:lnTo>
                  <a:lnTo>
                    <a:pt x="1841500" y="22888"/>
                  </a:lnTo>
                  <a:lnTo>
                    <a:pt x="1861821" y="22879"/>
                  </a:lnTo>
                  <a:lnTo>
                    <a:pt x="1882141" y="22873"/>
                  </a:lnTo>
                  <a:lnTo>
                    <a:pt x="1902460" y="22869"/>
                  </a:lnTo>
                  <a:lnTo>
                    <a:pt x="1921934" y="23713"/>
                  </a:lnTo>
                  <a:lnTo>
                    <a:pt x="1959376" y="26908"/>
                  </a:lnTo>
                  <a:lnTo>
                    <a:pt x="1978504" y="28099"/>
                  </a:lnTo>
                  <a:lnTo>
                    <a:pt x="1998029" y="28893"/>
                  </a:lnTo>
                  <a:lnTo>
                    <a:pt x="2017820" y="29422"/>
                  </a:lnTo>
                  <a:lnTo>
                    <a:pt x="2037787" y="30622"/>
                  </a:lnTo>
                  <a:lnTo>
                    <a:pt x="2057871" y="32268"/>
                  </a:lnTo>
                  <a:lnTo>
                    <a:pt x="2078035" y="34212"/>
                  </a:lnTo>
                  <a:lnTo>
                    <a:pt x="2098250" y="35508"/>
                  </a:lnTo>
                  <a:lnTo>
                    <a:pt x="2118500" y="36372"/>
                  </a:lnTo>
                  <a:lnTo>
                    <a:pt x="2138774" y="36948"/>
                  </a:lnTo>
                  <a:lnTo>
                    <a:pt x="2159062" y="38179"/>
                  </a:lnTo>
                  <a:lnTo>
                    <a:pt x="2179362" y="39846"/>
                  </a:lnTo>
                  <a:lnTo>
                    <a:pt x="2199668" y="41805"/>
                  </a:lnTo>
                  <a:lnTo>
                    <a:pt x="2219979" y="43110"/>
                  </a:lnTo>
                  <a:lnTo>
                    <a:pt x="2240293" y="43980"/>
                  </a:lnTo>
                  <a:lnTo>
                    <a:pt x="2260609" y="44560"/>
                  </a:lnTo>
                  <a:lnTo>
                    <a:pt x="2280926" y="44947"/>
                  </a:lnTo>
                  <a:lnTo>
                    <a:pt x="2301243" y="45205"/>
                  </a:lnTo>
                  <a:lnTo>
                    <a:pt x="2321563" y="45376"/>
                  </a:lnTo>
                  <a:lnTo>
                    <a:pt x="2341882" y="46338"/>
                  </a:lnTo>
                  <a:lnTo>
                    <a:pt x="2362202" y="47826"/>
                  </a:lnTo>
                  <a:lnTo>
                    <a:pt x="2382521" y="49664"/>
                  </a:lnTo>
                  <a:lnTo>
                    <a:pt x="2402841" y="50889"/>
                  </a:lnTo>
                  <a:lnTo>
                    <a:pt x="2423161" y="51706"/>
                  </a:lnTo>
                  <a:lnTo>
                    <a:pt x="2443481" y="52251"/>
                  </a:lnTo>
                  <a:lnTo>
                    <a:pt x="2462954" y="53461"/>
                  </a:lnTo>
                  <a:lnTo>
                    <a:pt x="2500395" y="57063"/>
                  </a:lnTo>
                  <a:lnTo>
                    <a:pt x="2519523" y="58362"/>
                  </a:lnTo>
                  <a:lnTo>
                    <a:pt x="2539049" y="59228"/>
                  </a:lnTo>
                  <a:lnTo>
                    <a:pt x="2558839" y="59806"/>
                  </a:lnTo>
                  <a:lnTo>
                    <a:pt x="2578806" y="60191"/>
                  </a:lnTo>
                  <a:lnTo>
                    <a:pt x="2598891" y="60448"/>
                  </a:lnTo>
                  <a:lnTo>
                    <a:pt x="2619054" y="60619"/>
                  </a:lnTo>
                  <a:lnTo>
                    <a:pt x="2638423" y="61579"/>
                  </a:lnTo>
                  <a:lnTo>
                    <a:pt x="2675748" y="64905"/>
                  </a:lnTo>
                  <a:lnTo>
                    <a:pt x="2694846" y="66130"/>
                  </a:lnTo>
                  <a:lnTo>
                    <a:pt x="2714351" y="66946"/>
                  </a:lnTo>
                  <a:lnTo>
                    <a:pt x="2734128" y="67491"/>
                  </a:lnTo>
                  <a:lnTo>
                    <a:pt x="2754085" y="67854"/>
                  </a:lnTo>
                  <a:lnTo>
                    <a:pt x="2774163" y="68096"/>
                  </a:lnTo>
                  <a:lnTo>
                    <a:pt x="2794323" y="68258"/>
                  </a:lnTo>
                  <a:lnTo>
                    <a:pt x="2813689" y="68365"/>
                  </a:lnTo>
                  <a:lnTo>
                    <a:pt x="2851011" y="68485"/>
                  </a:lnTo>
                  <a:lnTo>
                    <a:pt x="2870954" y="68517"/>
                  </a:lnTo>
                  <a:lnTo>
                    <a:pt x="2891869" y="68538"/>
                  </a:lnTo>
                  <a:lnTo>
                    <a:pt x="2913433" y="68552"/>
                  </a:lnTo>
                  <a:lnTo>
                    <a:pt x="2933735" y="68562"/>
                  </a:lnTo>
                  <a:lnTo>
                    <a:pt x="2953197" y="68568"/>
                  </a:lnTo>
                  <a:lnTo>
                    <a:pt x="2990625" y="68575"/>
                  </a:lnTo>
                  <a:lnTo>
                    <a:pt x="3027016" y="68578"/>
                  </a:lnTo>
                  <a:lnTo>
                    <a:pt x="3045865" y="68579"/>
                  </a:lnTo>
                  <a:lnTo>
                    <a:pt x="3065204" y="68579"/>
                  </a:lnTo>
                  <a:lnTo>
                    <a:pt x="3084869" y="68580"/>
                  </a:lnTo>
                  <a:lnTo>
                    <a:pt x="3122524" y="68580"/>
                  </a:lnTo>
                  <a:lnTo>
                    <a:pt x="3159862" y="68580"/>
                  </a:lnTo>
                  <a:lnTo>
                    <a:pt x="3179301" y="68581"/>
                  </a:lnTo>
                  <a:lnTo>
                    <a:pt x="3199034" y="68581"/>
                  </a:lnTo>
                  <a:lnTo>
                    <a:pt x="3218963" y="68581"/>
                  </a:lnTo>
                  <a:lnTo>
                    <a:pt x="3239023" y="68581"/>
                  </a:lnTo>
                  <a:lnTo>
                    <a:pt x="3259169" y="68581"/>
                  </a:lnTo>
                  <a:lnTo>
                    <a:pt x="3278526" y="68581"/>
                  </a:lnTo>
                  <a:lnTo>
                    <a:pt x="3315838" y="68581"/>
                  </a:lnTo>
                  <a:lnTo>
                    <a:pt x="3352177" y="68581"/>
                  </a:lnTo>
                  <a:lnTo>
                    <a:pt x="3388930" y="69427"/>
                  </a:lnTo>
                  <a:lnTo>
                    <a:pt x="3408213" y="70838"/>
                  </a:lnTo>
                  <a:lnTo>
                    <a:pt x="3427842" y="72626"/>
                  </a:lnTo>
                  <a:lnTo>
                    <a:pt x="3465457" y="74612"/>
                  </a:lnTo>
                  <a:lnTo>
                    <a:pt x="3502777" y="75494"/>
                  </a:lnTo>
                  <a:lnTo>
                    <a:pt x="3522212" y="75730"/>
                  </a:lnTo>
                  <a:lnTo>
                    <a:pt x="3541941" y="75886"/>
                  </a:lnTo>
                  <a:lnTo>
                    <a:pt x="3579667" y="76061"/>
                  </a:lnTo>
                  <a:lnTo>
                    <a:pt x="3617037" y="76139"/>
                  </a:lnTo>
                  <a:lnTo>
                    <a:pt x="3636485" y="76159"/>
                  </a:lnTo>
                  <a:lnTo>
                    <a:pt x="3656224" y="76173"/>
                  </a:lnTo>
                  <a:lnTo>
                    <a:pt x="3693960" y="76188"/>
                  </a:lnTo>
                  <a:lnTo>
                    <a:pt x="3729640" y="76195"/>
                  </a:lnTo>
                  <a:lnTo>
                    <a:pt x="3762432" y="76198"/>
                  </a:lnTo>
                  <a:lnTo>
                    <a:pt x="3793938" y="76199"/>
                  </a:lnTo>
                  <a:lnTo>
                    <a:pt x="3825722" y="75353"/>
                  </a:lnTo>
                  <a:lnTo>
                    <a:pt x="3859603" y="72155"/>
                  </a:lnTo>
                  <a:lnTo>
                    <a:pt x="3892160" y="72427"/>
                  </a:lnTo>
                  <a:lnTo>
                    <a:pt x="3924409" y="74524"/>
                  </a:lnTo>
                  <a:lnTo>
                    <a:pt x="3958497" y="75455"/>
                  </a:lnTo>
                  <a:lnTo>
                    <a:pt x="3991146" y="75869"/>
                  </a:lnTo>
                  <a:lnTo>
                    <a:pt x="4022590" y="76053"/>
                  </a:lnTo>
                  <a:lnTo>
                    <a:pt x="4053498" y="76135"/>
                  </a:lnTo>
                  <a:lnTo>
                    <a:pt x="4084169" y="76172"/>
                  </a:lnTo>
                  <a:lnTo>
                    <a:pt x="4114733" y="76188"/>
                  </a:lnTo>
                  <a:lnTo>
                    <a:pt x="4145250" y="76195"/>
                  </a:lnTo>
                  <a:lnTo>
                    <a:pt x="4175747" y="76198"/>
                  </a:lnTo>
                  <a:lnTo>
                    <a:pt x="4205388" y="76199"/>
                  </a:lnTo>
                  <a:lnTo>
                    <a:pt x="4232673" y="76200"/>
                  </a:lnTo>
                  <a:lnTo>
                    <a:pt x="4258911" y="76200"/>
                  </a:lnTo>
                  <a:lnTo>
                    <a:pt x="4284683" y="76200"/>
                  </a:lnTo>
                  <a:lnTo>
                    <a:pt x="4310249" y="76200"/>
                  </a:lnTo>
                  <a:lnTo>
                    <a:pt x="4335722" y="76200"/>
                  </a:lnTo>
                  <a:lnTo>
                    <a:pt x="4361154" y="76200"/>
                  </a:lnTo>
                  <a:lnTo>
                    <a:pt x="4386569" y="76200"/>
                  </a:lnTo>
                  <a:lnTo>
                    <a:pt x="4411975" y="76200"/>
                  </a:lnTo>
                  <a:lnTo>
                    <a:pt x="4447822" y="78458"/>
                  </a:lnTo>
                  <a:lnTo>
                    <a:pt x="4482149" y="82232"/>
                  </a:lnTo>
                  <a:lnTo>
                    <a:pt x="4516873" y="85608"/>
                  </a:lnTo>
                  <a:lnTo>
                    <a:pt x="4548611" y="89713"/>
                  </a:lnTo>
                  <a:lnTo>
                    <a:pt x="4585631" y="95144"/>
                  </a:lnTo>
                  <a:lnTo>
                    <a:pt x="4620946" y="98287"/>
                  </a:lnTo>
                  <a:lnTo>
                    <a:pt x="4648200" y="990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9" name="SMARTInkShape-126"/>
          <p:cNvSpPr/>
          <p:nvPr/>
        </p:nvSpPr>
        <p:spPr>
          <a:xfrm>
            <a:off x="998220" y="4328159"/>
            <a:ext cx="5829300" cy="76201"/>
          </a:xfrm>
          <a:custGeom>
            <a:avLst/>
            <a:gdLst/>
            <a:ahLst/>
            <a:cxnLst/>
            <a:rect l="0" t="0" r="0" b="0"/>
            <a:pathLst>
              <a:path w="5829300" h="76201">
                <a:moveTo>
                  <a:pt x="5829299" y="53341"/>
                </a:moveTo>
                <a:lnTo>
                  <a:pt x="5825254" y="49295"/>
                </a:lnTo>
                <a:lnTo>
                  <a:pt x="5818753" y="47309"/>
                </a:lnTo>
                <a:lnTo>
                  <a:pt x="5783033" y="45762"/>
                </a:lnTo>
                <a:lnTo>
                  <a:pt x="5750794" y="45724"/>
                </a:lnTo>
                <a:lnTo>
                  <a:pt x="5715543" y="45721"/>
                </a:lnTo>
                <a:lnTo>
                  <a:pt x="5679375" y="45721"/>
                </a:lnTo>
                <a:lnTo>
                  <a:pt x="5646909" y="45721"/>
                </a:lnTo>
                <a:lnTo>
                  <a:pt x="5616036" y="45721"/>
                </a:lnTo>
                <a:lnTo>
                  <a:pt x="5581434" y="45721"/>
                </a:lnTo>
                <a:lnTo>
                  <a:pt x="5551999" y="45721"/>
                </a:lnTo>
                <a:lnTo>
                  <a:pt x="5521829" y="41675"/>
                </a:lnTo>
                <a:lnTo>
                  <a:pt x="5491441" y="39160"/>
                </a:lnTo>
                <a:lnTo>
                  <a:pt x="5460988" y="38414"/>
                </a:lnTo>
                <a:lnTo>
                  <a:pt x="5430516" y="38193"/>
                </a:lnTo>
                <a:lnTo>
                  <a:pt x="5400039" y="34083"/>
                </a:lnTo>
                <a:lnTo>
                  <a:pt x="5369559" y="31548"/>
                </a:lnTo>
                <a:lnTo>
                  <a:pt x="5339080" y="30797"/>
                </a:lnTo>
                <a:lnTo>
                  <a:pt x="5308600" y="30574"/>
                </a:lnTo>
                <a:lnTo>
                  <a:pt x="5278120" y="26463"/>
                </a:lnTo>
                <a:lnTo>
                  <a:pt x="5247639" y="23928"/>
                </a:lnTo>
                <a:lnTo>
                  <a:pt x="5217159" y="23177"/>
                </a:lnTo>
                <a:lnTo>
                  <a:pt x="5186680" y="22954"/>
                </a:lnTo>
                <a:lnTo>
                  <a:pt x="5156200" y="22888"/>
                </a:lnTo>
                <a:lnTo>
                  <a:pt x="5125720" y="22869"/>
                </a:lnTo>
                <a:lnTo>
                  <a:pt x="5095239" y="26908"/>
                </a:lnTo>
                <a:lnTo>
                  <a:pt x="5064759" y="29422"/>
                </a:lnTo>
                <a:lnTo>
                  <a:pt x="5030234" y="30167"/>
                </a:lnTo>
                <a:lnTo>
                  <a:pt x="4997238" y="30388"/>
                </a:lnTo>
                <a:lnTo>
                  <a:pt x="4966014" y="30453"/>
                </a:lnTo>
                <a:lnTo>
                  <a:pt x="4935312" y="30472"/>
                </a:lnTo>
                <a:lnTo>
                  <a:pt x="4900722" y="34523"/>
                </a:lnTo>
                <a:lnTo>
                  <a:pt x="4867707" y="37041"/>
                </a:lnTo>
                <a:lnTo>
                  <a:pt x="4836476" y="37786"/>
                </a:lnTo>
                <a:lnTo>
                  <a:pt x="4805773" y="42053"/>
                </a:lnTo>
                <a:lnTo>
                  <a:pt x="4770295" y="44996"/>
                </a:lnTo>
                <a:lnTo>
                  <a:pt x="4741479" y="45506"/>
                </a:lnTo>
                <a:lnTo>
                  <a:pt x="4711492" y="45657"/>
                </a:lnTo>
                <a:lnTo>
                  <a:pt x="4681158" y="45701"/>
                </a:lnTo>
                <a:lnTo>
                  <a:pt x="4650722" y="45715"/>
                </a:lnTo>
                <a:lnTo>
                  <a:pt x="4619408" y="45719"/>
                </a:lnTo>
                <a:lnTo>
                  <a:pt x="4584541" y="45720"/>
                </a:lnTo>
                <a:lnTo>
                  <a:pt x="4552386" y="45720"/>
                </a:lnTo>
                <a:lnTo>
                  <a:pt x="4520562" y="46567"/>
                </a:lnTo>
                <a:lnTo>
                  <a:pt x="4485545" y="50957"/>
                </a:lnTo>
                <a:lnTo>
                  <a:pt x="4453344" y="52634"/>
                </a:lnTo>
                <a:lnTo>
                  <a:pt x="4421508" y="53131"/>
                </a:lnTo>
                <a:lnTo>
                  <a:pt x="4386486" y="53278"/>
                </a:lnTo>
                <a:lnTo>
                  <a:pt x="4354285" y="53322"/>
                </a:lnTo>
                <a:lnTo>
                  <a:pt x="4322448" y="53335"/>
                </a:lnTo>
                <a:lnTo>
                  <a:pt x="4287426" y="53339"/>
                </a:lnTo>
                <a:lnTo>
                  <a:pt x="4254378" y="53340"/>
                </a:lnTo>
                <a:lnTo>
                  <a:pt x="4218997" y="53340"/>
                </a:lnTo>
                <a:lnTo>
                  <a:pt x="4185843" y="53341"/>
                </a:lnTo>
                <a:lnTo>
                  <a:pt x="4149584" y="53341"/>
                </a:lnTo>
                <a:lnTo>
                  <a:pt x="4112876" y="53341"/>
                </a:lnTo>
                <a:lnTo>
                  <a:pt x="4079328" y="53341"/>
                </a:lnTo>
                <a:lnTo>
                  <a:pt x="4042107" y="54187"/>
                </a:lnTo>
                <a:lnTo>
                  <a:pt x="4013912" y="57386"/>
                </a:lnTo>
                <a:lnTo>
                  <a:pt x="3977568" y="59901"/>
                </a:lnTo>
                <a:lnTo>
                  <a:pt x="3941306" y="60646"/>
                </a:lnTo>
                <a:lnTo>
                  <a:pt x="3903750" y="56822"/>
                </a:lnTo>
                <a:lnTo>
                  <a:pt x="3865811" y="54372"/>
                </a:lnTo>
                <a:lnTo>
                  <a:pt x="3827759" y="53646"/>
                </a:lnTo>
                <a:lnTo>
                  <a:pt x="3789673" y="53431"/>
                </a:lnTo>
                <a:lnTo>
                  <a:pt x="3751578" y="53367"/>
                </a:lnTo>
                <a:lnTo>
                  <a:pt x="3713479" y="53348"/>
                </a:lnTo>
                <a:lnTo>
                  <a:pt x="3675379" y="53343"/>
                </a:lnTo>
                <a:lnTo>
                  <a:pt x="3637280" y="53341"/>
                </a:lnTo>
                <a:lnTo>
                  <a:pt x="3599180" y="53341"/>
                </a:lnTo>
                <a:lnTo>
                  <a:pt x="3561080" y="57386"/>
                </a:lnTo>
                <a:lnTo>
                  <a:pt x="3522980" y="59901"/>
                </a:lnTo>
                <a:lnTo>
                  <a:pt x="3484880" y="60646"/>
                </a:lnTo>
                <a:lnTo>
                  <a:pt x="3446780" y="60868"/>
                </a:lnTo>
                <a:lnTo>
                  <a:pt x="3408680" y="60933"/>
                </a:lnTo>
                <a:lnTo>
                  <a:pt x="3370580" y="60952"/>
                </a:lnTo>
                <a:lnTo>
                  <a:pt x="3332480" y="56913"/>
                </a:lnTo>
                <a:lnTo>
                  <a:pt x="3294380" y="54399"/>
                </a:lnTo>
                <a:lnTo>
                  <a:pt x="3256280" y="53654"/>
                </a:lnTo>
                <a:lnTo>
                  <a:pt x="3218180" y="53434"/>
                </a:lnTo>
                <a:lnTo>
                  <a:pt x="3190522" y="53382"/>
                </a:lnTo>
                <a:lnTo>
                  <a:pt x="3162143" y="53359"/>
                </a:lnTo>
                <a:lnTo>
                  <a:pt x="3135419" y="53349"/>
                </a:lnTo>
                <a:lnTo>
                  <a:pt x="3109430" y="53344"/>
                </a:lnTo>
                <a:lnTo>
                  <a:pt x="3083769" y="53342"/>
                </a:lnTo>
                <a:lnTo>
                  <a:pt x="3058252" y="53341"/>
                </a:lnTo>
                <a:lnTo>
                  <a:pt x="3032801" y="53341"/>
                </a:lnTo>
                <a:lnTo>
                  <a:pt x="3007378" y="53341"/>
                </a:lnTo>
                <a:lnTo>
                  <a:pt x="2981968" y="53341"/>
                </a:lnTo>
                <a:lnTo>
                  <a:pt x="2954306" y="51083"/>
                </a:lnTo>
                <a:lnTo>
                  <a:pt x="2925924" y="48104"/>
                </a:lnTo>
                <a:lnTo>
                  <a:pt x="2899199" y="46780"/>
                </a:lnTo>
                <a:lnTo>
                  <a:pt x="2873211" y="46191"/>
                </a:lnTo>
                <a:lnTo>
                  <a:pt x="2846702" y="45930"/>
                </a:lnTo>
                <a:lnTo>
                  <a:pt x="2817987" y="45813"/>
                </a:lnTo>
                <a:lnTo>
                  <a:pt x="2790550" y="45762"/>
                </a:lnTo>
                <a:lnTo>
                  <a:pt x="2763397" y="45739"/>
                </a:lnTo>
                <a:lnTo>
                  <a:pt x="2734397" y="45729"/>
                </a:lnTo>
                <a:lnTo>
                  <a:pt x="2706831" y="43467"/>
                </a:lnTo>
                <a:lnTo>
                  <a:pt x="2680469" y="40485"/>
                </a:lnTo>
                <a:lnTo>
                  <a:pt x="2654641" y="39161"/>
                </a:lnTo>
                <a:lnTo>
                  <a:pt x="2629052" y="38572"/>
                </a:lnTo>
                <a:lnTo>
                  <a:pt x="2603567" y="37463"/>
                </a:lnTo>
                <a:lnTo>
                  <a:pt x="2578129" y="34148"/>
                </a:lnTo>
                <a:lnTo>
                  <a:pt x="2550455" y="32111"/>
                </a:lnTo>
                <a:lnTo>
                  <a:pt x="2522069" y="31205"/>
                </a:lnTo>
                <a:lnTo>
                  <a:pt x="2495341" y="30802"/>
                </a:lnTo>
                <a:lnTo>
                  <a:pt x="2469352" y="28366"/>
                </a:lnTo>
                <a:lnTo>
                  <a:pt x="2433177" y="24492"/>
                </a:lnTo>
                <a:lnTo>
                  <a:pt x="2396494" y="23344"/>
                </a:lnTo>
                <a:lnTo>
                  <a:pt x="2368975" y="23075"/>
                </a:lnTo>
                <a:lnTo>
                  <a:pt x="2342633" y="22956"/>
                </a:lnTo>
                <a:lnTo>
                  <a:pt x="2316814" y="20645"/>
                </a:lnTo>
                <a:lnTo>
                  <a:pt x="2291228" y="17642"/>
                </a:lnTo>
                <a:lnTo>
                  <a:pt x="2265746" y="16308"/>
                </a:lnTo>
                <a:lnTo>
                  <a:pt x="2240309" y="15715"/>
                </a:lnTo>
                <a:lnTo>
                  <a:pt x="2214893" y="15451"/>
                </a:lnTo>
                <a:lnTo>
                  <a:pt x="2189485" y="15334"/>
                </a:lnTo>
                <a:lnTo>
                  <a:pt x="2164082" y="15282"/>
                </a:lnTo>
                <a:lnTo>
                  <a:pt x="2138680" y="15259"/>
                </a:lnTo>
                <a:lnTo>
                  <a:pt x="2113280" y="15249"/>
                </a:lnTo>
                <a:lnTo>
                  <a:pt x="2085622" y="12986"/>
                </a:lnTo>
                <a:lnTo>
                  <a:pt x="2057243" y="10005"/>
                </a:lnTo>
                <a:lnTo>
                  <a:pt x="2030519" y="8680"/>
                </a:lnTo>
                <a:lnTo>
                  <a:pt x="2004531" y="8092"/>
                </a:lnTo>
                <a:lnTo>
                  <a:pt x="1978869" y="7830"/>
                </a:lnTo>
                <a:lnTo>
                  <a:pt x="1953352" y="7714"/>
                </a:lnTo>
                <a:lnTo>
                  <a:pt x="1925643" y="7662"/>
                </a:lnTo>
                <a:lnTo>
                  <a:pt x="1896394" y="6792"/>
                </a:lnTo>
                <a:lnTo>
                  <a:pt x="1866462" y="3583"/>
                </a:lnTo>
                <a:lnTo>
                  <a:pt x="1838483" y="1593"/>
                </a:lnTo>
                <a:lnTo>
                  <a:pt x="1811090" y="708"/>
                </a:lnTo>
                <a:lnTo>
                  <a:pt x="1781982" y="315"/>
                </a:lnTo>
                <a:lnTo>
                  <a:pt x="1745125" y="94"/>
                </a:lnTo>
                <a:lnTo>
                  <a:pt x="1718797" y="42"/>
                </a:lnTo>
                <a:lnTo>
                  <a:pt x="1691010" y="19"/>
                </a:lnTo>
                <a:lnTo>
                  <a:pt x="1664548" y="9"/>
                </a:lnTo>
                <a:lnTo>
                  <a:pt x="1636419" y="4"/>
                </a:lnTo>
                <a:lnTo>
                  <a:pt x="1607830" y="2"/>
                </a:lnTo>
                <a:lnTo>
                  <a:pt x="1581013" y="1"/>
                </a:lnTo>
                <a:lnTo>
                  <a:pt x="1554983" y="1"/>
                </a:lnTo>
                <a:lnTo>
                  <a:pt x="1528457" y="1"/>
                </a:lnTo>
                <a:lnTo>
                  <a:pt x="1499734" y="0"/>
                </a:lnTo>
                <a:lnTo>
                  <a:pt x="1470035" y="0"/>
                </a:lnTo>
                <a:lnTo>
                  <a:pt x="1439902" y="0"/>
                </a:lnTo>
                <a:lnTo>
                  <a:pt x="1409576" y="0"/>
                </a:lnTo>
                <a:lnTo>
                  <a:pt x="1381422" y="0"/>
                </a:lnTo>
                <a:lnTo>
                  <a:pt x="1354798" y="847"/>
                </a:lnTo>
                <a:lnTo>
                  <a:pt x="1328855" y="4045"/>
                </a:lnTo>
                <a:lnTo>
                  <a:pt x="1303213" y="6032"/>
                </a:lnTo>
                <a:lnTo>
                  <a:pt x="1277706" y="6914"/>
                </a:lnTo>
                <a:lnTo>
                  <a:pt x="1252258" y="7307"/>
                </a:lnTo>
                <a:lnTo>
                  <a:pt x="1226836" y="7481"/>
                </a:lnTo>
                <a:lnTo>
                  <a:pt x="1200580" y="7559"/>
                </a:lnTo>
                <a:lnTo>
                  <a:pt x="1171978" y="7593"/>
                </a:lnTo>
                <a:lnTo>
                  <a:pt x="1144590" y="9866"/>
                </a:lnTo>
                <a:lnTo>
                  <a:pt x="1118307" y="12852"/>
                </a:lnTo>
                <a:lnTo>
                  <a:pt x="1092514" y="14179"/>
                </a:lnTo>
                <a:lnTo>
                  <a:pt x="1066939" y="14769"/>
                </a:lnTo>
                <a:lnTo>
                  <a:pt x="1041462" y="15031"/>
                </a:lnTo>
                <a:lnTo>
                  <a:pt x="1016027" y="15147"/>
                </a:lnTo>
                <a:lnTo>
                  <a:pt x="990612" y="17457"/>
                </a:lnTo>
                <a:lnTo>
                  <a:pt x="964358" y="20459"/>
                </a:lnTo>
                <a:lnTo>
                  <a:pt x="935757" y="21793"/>
                </a:lnTo>
                <a:lnTo>
                  <a:pt x="908370" y="22386"/>
                </a:lnTo>
                <a:lnTo>
                  <a:pt x="871408" y="22720"/>
                </a:lnTo>
                <a:lnTo>
                  <a:pt x="836750" y="22819"/>
                </a:lnTo>
                <a:lnTo>
                  <a:pt x="799670" y="22848"/>
                </a:lnTo>
                <a:lnTo>
                  <a:pt x="761872" y="22857"/>
                </a:lnTo>
                <a:lnTo>
                  <a:pt x="723862" y="22859"/>
                </a:lnTo>
                <a:lnTo>
                  <a:pt x="685788" y="22860"/>
                </a:lnTo>
                <a:lnTo>
                  <a:pt x="647696" y="25118"/>
                </a:lnTo>
                <a:lnTo>
                  <a:pt x="621451" y="28097"/>
                </a:lnTo>
                <a:lnTo>
                  <a:pt x="592854" y="29421"/>
                </a:lnTo>
                <a:lnTo>
                  <a:pt x="565468" y="30010"/>
                </a:lnTo>
                <a:lnTo>
                  <a:pt x="539185" y="30271"/>
                </a:lnTo>
                <a:lnTo>
                  <a:pt x="513393" y="30388"/>
                </a:lnTo>
                <a:lnTo>
                  <a:pt x="487819" y="32697"/>
                </a:lnTo>
                <a:lnTo>
                  <a:pt x="462342" y="35699"/>
                </a:lnTo>
                <a:lnTo>
                  <a:pt x="436907" y="37033"/>
                </a:lnTo>
                <a:lnTo>
                  <a:pt x="411492" y="37626"/>
                </a:lnTo>
                <a:lnTo>
                  <a:pt x="385238" y="37890"/>
                </a:lnTo>
                <a:lnTo>
                  <a:pt x="356637" y="38007"/>
                </a:lnTo>
                <a:lnTo>
                  <a:pt x="326992" y="40317"/>
                </a:lnTo>
                <a:lnTo>
                  <a:pt x="297729" y="44165"/>
                </a:lnTo>
                <a:lnTo>
                  <a:pt x="270613" y="48698"/>
                </a:lnTo>
                <a:lnTo>
                  <a:pt x="242192" y="51277"/>
                </a:lnTo>
                <a:lnTo>
                  <a:pt x="212627" y="53270"/>
                </a:lnTo>
                <a:lnTo>
                  <a:pt x="182554" y="56978"/>
                </a:lnTo>
                <a:lnTo>
                  <a:pt x="152255" y="59191"/>
                </a:lnTo>
                <a:lnTo>
                  <a:pt x="121855" y="61021"/>
                </a:lnTo>
                <a:lnTo>
                  <a:pt x="91411" y="64656"/>
                </a:lnTo>
                <a:lnTo>
                  <a:pt x="63205" y="69094"/>
                </a:lnTo>
                <a:lnTo>
                  <a:pt x="28040" y="74095"/>
                </a:lnTo>
                <a:lnTo>
                  <a:pt x="0" y="762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Observations are the key to understanding biology and the living environment. </a:t>
            </a:r>
          </a:p>
          <a:p>
            <a:endParaRPr lang="en-US" dirty="0" smtClean="0"/>
          </a:p>
          <a:p>
            <a:r>
              <a:rPr lang="en-US" dirty="0" smtClean="0"/>
              <a:t>Dissection is a tool we can use to understand how organisms work</a:t>
            </a:r>
            <a:endParaRPr lang="en-US" dirty="0"/>
          </a:p>
        </p:txBody>
      </p:sp>
      <p:sp>
        <p:nvSpPr>
          <p:cNvPr id="3" name="Title 2"/>
          <p:cNvSpPr>
            <a:spLocks noGrp="1"/>
          </p:cNvSpPr>
          <p:nvPr>
            <p:ph type="title"/>
          </p:nvPr>
        </p:nvSpPr>
        <p:spPr/>
        <p:txBody>
          <a:bodyPr>
            <a:normAutofit fontScale="90000"/>
          </a:bodyPr>
          <a:lstStyle/>
          <a:p>
            <a:r>
              <a:rPr lang="en-US" dirty="0" smtClean="0"/>
              <a:t>Observing Plant and Animal Specimens</a:t>
            </a:r>
            <a:endParaRPr lang="en-US" dirty="0"/>
          </a:p>
        </p:txBody>
      </p:sp>
      <p:pic>
        <p:nvPicPr>
          <p:cNvPr id="4" name="Picture 3"/>
          <p:cNvPicPr>
            <a:picLocks noChangeAspect="1"/>
          </p:cNvPicPr>
          <p:nvPr/>
        </p:nvPicPr>
        <p:blipFill>
          <a:blip r:embed="rId2"/>
          <a:stretch>
            <a:fillRect/>
          </a:stretch>
        </p:blipFill>
        <p:spPr>
          <a:xfrm>
            <a:off x="5133160" y="3292314"/>
            <a:ext cx="3915590" cy="356568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Dissection is the examination of preserved specimens, provides a way to:</a:t>
            </a:r>
          </a:p>
          <a:p>
            <a:pPr lvl="1"/>
            <a:r>
              <a:rPr lang="en-US" dirty="0" smtClean="0"/>
              <a:t>Observe similarities and differences that exist among species</a:t>
            </a:r>
          </a:p>
          <a:p>
            <a:pPr lvl="1"/>
            <a:r>
              <a:rPr lang="en-US" dirty="0" smtClean="0"/>
              <a:t>Understand the relationship between form and function</a:t>
            </a:r>
          </a:p>
          <a:p>
            <a:pPr lvl="1"/>
            <a:r>
              <a:rPr lang="en-US" dirty="0" smtClean="0"/>
              <a:t>Expose and identify the internal structures of organisms</a:t>
            </a:r>
          </a:p>
          <a:p>
            <a:r>
              <a:rPr lang="en-US" dirty="0" smtClean="0"/>
              <a:t>To dissect we need to know what equipment to use and how to use it properly as well as a clean and organized work area</a:t>
            </a:r>
            <a:endParaRPr lang="en-US" dirty="0"/>
          </a:p>
        </p:txBody>
      </p:sp>
      <p:sp>
        <p:nvSpPr>
          <p:cNvPr id="3" name="Title 2"/>
          <p:cNvSpPr>
            <a:spLocks noGrp="1"/>
          </p:cNvSpPr>
          <p:nvPr>
            <p:ph type="title"/>
          </p:nvPr>
        </p:nvSpPr>
        <p:spPr/>
        <p:txBody>
          <a:bodyPr>
            <a:normAutofit fontScale="90000"/>
          </a:bodyPr>
          <a:lstStyle/>
          <a:p>
            <a:r>
              <a:rPr lang="en-US" dirty="0" smtClean="0"/>
              <a:t>Dissection and Preserved Specimens</a:t>
            </a:r>
            <a:endParaRPr lang="en-US" dirty="0"/>
          </a:p>
        </p:txBody>
      </p:sp>
      <p:grpSp>
        <p:nvGrpSpPr>
          <p:cNvPr id="6" name="SMARTInkShape-Group86"/>
          <p:cNvGrpSpPr/>
          <p:nvPr/>
        </p:nvGrpSpPr>
        <p:grpSpPr>
          <a:xfrm>
            <a:off x="769620" y="2430779"/>
            <a:ext cx="167641" cy="350522"/>
            <a:chOff x="769620" y="2430779"/>
            <a:chExt cx="167641" cy="350522"/>
          </a:xfrm>
        </p:grpSpPr>
        <p:sp>
          <p:nvSpPr>
            <p:cNvPr id="4" name="SMARTInkShape-127"/>
            <p:cNvSpPr/>
            <p:nvPr/>
          </p:nvSpPr>
          <p:spPr>
            <a:xfrm>
              <a:off x="929639" y="2781300"/>
              <a:ext cx="7622" cy="1"/>
            </a:xfrm>
            <a:custGeom>
              <a:avLst/>
              <a:gdLst/>
              <a:ahLst/>
              <a:cxnLst/>
              <a:rect l="0" t="0" r="0" b="0"/>
              <a:pathLst>
                <a:path w="7622" h="1">
                  <a:moveTo>
                    <a:pt x="7621" y="0"/>
                  </a:moveTo>
                  <a:lnTo>
                    <a:pt x="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128"/>
            <p:cNvSpPr/>
            <p:nvPr/>
          </p:nvSpPr>
          <p:spPr>
            <a:xfrm>
              <a:off x="769620" y="2430779"/>
              <a:ext cx="15241" cy="335281"/>
            </a:xfrm>
            <a:custGeom>
              <a:avLst/>
              <a:gdLst/>
              <a:ahLst/>
              <a:cxnLst/>
              <a:rect l="0" t="0" r="0" b="0"/>
              <a:pathLst>
                <a:path w="15241" h="335281">
                  <a:moveTo>
                    <a:pt x="15240" y="0"/>
                  </a:moveTo>
                  <a:lnTo>
                    <a:pt x="15240" y="10606"/>
                  </a:lnTo>
                  <a:lnTo>
                    <a:pt x="10849" y="27339"/>
                  </a:lnTo>
                  <a:lnTo>
                    <a:pt x="11864" y="54225"/>
                  </a:lnTo>
                  <a:lnTo>
                    <a:pt x="8458" y="83995"/>
                  </a:lnTo>
                  <a:lnTo>
                    <a:pt x="7785" y="119572"/>
                  </a:lnTo>
                  <a:lnTo>
                    <a:pt x="7652" y="154194"/>
                  </a:lnTo>
                  <a:lnTo>
                    <a:pt x="5371" y="183412"/>
                  </a:lnTo>
                  <a:lnTo>
                    <a:pt x="1591" y="213518"/>
                  </a:lnTo>
                  <a:lnTo>
                    <a:pt x="314" y="249987"/>
                  </a:lnTo>
                  <a:lnTo>
                    <a:pt x="62" y="281650"/>
                  </a:lnTo>
                  <a:lnTo>
                    <a:pt x="12" y="312363"/>
                  </a:lnTo>
                  <a:lnTo>
                    <a:pt x="0" y="3352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1" name="SMARTInkShape-Group87"/>
          <p:cNvGrpSpPr/>
          <p:nvPr/>
        </p:nvGrpSpPr>
        <p:grpSpPr>
          <a:xfrm>
            <a:off x="550507" y="3192920"/>
            <a:ext cx="379133" cy="971685"/>
            <a:chOff x="550507" y="3192920"/>
            <a:chExt cx="379133" cy="971685"/>
          </a:xfrm>
        </p:grpSpPr>
        <p:sp>
          <p:nvSpPr>
            <p:cNvPr id="7" name="SMARTInkShape-129"/>
            <p:cNvSpPr/>
            <p:nvPr/>
          </p:nvSpPr>
          <p:spPr>
            <a:xfrm>
              <a:off x="929639" y="3459480"/>
              <a:ext cx="1" cy="7621"/>
            </a:xfrm>
            <a:custGeom>
              <a:avLst/>
              <a:gdLst/>
              <a:ahLst/>
              <a:cxnLst/>
              <a:rect l="0" t="0" r="0" b="0"/>
              <a:pathLst>
                <a:path w="1" h="7621">
                  <a:moveTo>
                    <a:pt x="0" y="7620"/>
                  </a:moveTo>
                  <a:lnTo>
                    <a:pt x="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130"/>
            <p:cNvSpPr/>
            <p:nvPr/>
          </p:nvSpPr>
          <p:spPr>
            <a:xfrm>
              <a:off x="550507" y="3192920"/>
              <a:ext cx="229779" cy="274181"/>
            </a:xfrm>
            <a:custGeom>
              <a:avLst/>
              <a:gdLst/>
              <a:ahLst/>
              <a:cxnLst/>
              <a:rect l="0" t="0" r="0" b="0"/>
              <a:pathLst>
                <a:path w="229779" h="274181">
                  <a:moveTo>
                    <a:pt x="36232" y="91299"/>
                  </a:moveTo>
                  <a:lnTo>
                    <a:pt x="40278" y="87254"/>
                  </a:lnTo>
                  <a:lnTo>
                    <a:pt x="44521" y="85269"/>
                  </a:lnTo>
                  <a:lnTo>
                    <a:pt x="46838" y="84739"/>
                  </a:lnTo>
                  <a:lnTo>
                    <a:pt x="51671" y="79635"/>
                  </a:lnTo>
                  <a:lnTo>
                    <a:pt x="57487" y="72569"/>
                  </a:lnTo>
                  <a:lnTo>
                    <a:pt x="68589" y="63830"/>
                  </a:lnTo>
                  <a:lnTo>
                    <a:pt x="91929" y="28560"/>
                  </a:lnTo>
                  <a:lnTo>
                    <a:pt x="105511" y="16830"/>
                  </a:lnTo>
                  <a:lnTo>
                    <a:pt x="125270" y="5281"/>
                  </a:lnTo>
                  <a:lnTo>
                    <a:pt x="140413" y="1466"/>
                  </a:lnTo>
                  <a:lnTo>
                    <a:pt x="170856" y="0"/>
                  </a:lnTo>
                  <a:lnTo>
                    <a:pt x="191173" y="5971"/>
                  </a:lnTo>
                  <a:lnTo>
                    <a:pt x="209235" y="15303"/>
                  </a:lnTo>
                  <a:lnTo>
                    <a:pt x="215569" y="21117"/>
                  </a:lnTo>
                  <a:lnTo>
                    <a:pt x="223895" y="34757"/>
                  </a:lnTo>
                  <a:lnTo>
                    <a:pt x="229140" y="47543"/>
                  </a:lnTo>
                  <a:lnTo>
                    <a:pt x="229778" y="63950"/>
                  </a:lnTo>
                  <a:lnTo>
                    <a:pt x="223289" y="98033"/>
                  </a:lnTo>
                  <a:lnTo>
                    <a:pt x="212260" y="129607"/>
                  </a:lnTo>
                  <a:lnTo>
                    <a:pt x="187279" y="166882"/>
                  </a:lnTo>
                  <a:lnTo>
                    <a:pt x="157885" y="203721"/>
                  </a:lnTo>
                  <a:lnTo>
                    <a:pt x="132956" y="225645"/>
                  </a:lnTo>
                  <a:lnTo>
                    <a:pt x="98236" y="244178"/>
                  </a:lnTo>
                  <a:lnTo>
                    <a:pt x="65261" y="258668"/>
                  </a:lnTo>
                  <a:lnTo>
                    <a:pt x="35351" y="269911"/>
                  </a:lnTo>
                  <a:lnTo>
                    <a:pt x="11044" y="266119"/>
                  </a:lnTo>
                  <a:lnTo>
                    <a:pt x="4436" y="262695"/>
                  </a:lnTo>
                  <a:lnTo>
                    <a:pt x="2335" y="259749"/>
                  </a:lnTo>
                  <a:lnTo>
                    <a:pt x="0" y="251961"/>
                  </a:lnTo>
                  <a:lnTo>
                    <a:pt x="1220" y="242856"/>
                  </a:lnTo>
                  <a:lnTo>
                    <a:pt x="7612" y="215403"/>
                  </a:lnTo>
                  <a:lnTo>
                    <a:pt x="10813" y="209110"/>
                  </a:lnTo>
                  <a:lnTo>
                    <a:pt x="12235" y="203491"/>
                  </a:lnTo>
                  <a:lnTo>
                    <a:pt x="13461" y="201654"/>
                  </a:lnTo>
                  <a:lnTo>
                    <a:pt x="15125" y="200429"/>
                  </a:lnTo>
                  <a:lnTo>
                    <a:pt x="20078" y="199068"/>
                  </a:lnTo>
                  <a:lnTo>
                    <a:pt x="27924" y="198463"/>
                  </a:lnTo>
                  <a:lnTo>
                    <a:pt x="34798" y="200452"/>
                  </a:lnTo>
                  <a:lnTo>
                    <a:pt x="71095" y="215904"/>
                  </a:lnTo>
                  <a:lnTo>
                    <a:pt x="106374" y="236085"/>
                  </a:lnTo>
                  <a:lnTo>
                    <a:pt x="137687" y="251320"/>
                  </a:lnTo>
                  <a:lnTo>
                    <a:pt x="172934" y="266560"/>
                  </a:lnTo>
                  <a:lnTo>
                    <a:pt x="188632" y="2741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131"/>
            <p:cNvSpPr/>
            <p:nvPr/>
          </p:nvSpPr>
          <p:spPr>
            <a:xfrm>
              <a:off x="564193" y="3874485"/>
              <a:ext cx="212315" cy="290120"/>
            </a:xfrm>
            <a:custGeom>
              <a:avLst/>
              <a:gdLst/>
              <a:ahLst/>
              <a:cxnLst/>
              <a:rect l="0" t="0" r="0" b="0"/>
              <a:pathLst>
                <a:path w="212315" h="290120">
                  <a:moveTo>
                    <a:pt x="7307" y="42195"/>
                  </a:moveTo>
                  <a:lnTo>
                    <a:pt x="0" y="42195"/>
                  </a:lnTo>
                  <a:lnTo>
                    <a:pt x="3825" y="38149"/>
                  </a:lnTo>
                  <a:lnTo>
                    <a:pt x="8017" y="36163"/>
                  </a:lnTo>
                  <a:lnTo>
                    <a:pt x="45888" y="21639"/>
                  </a:lnTo>
                  <a:lnTo>
                    <a:pt x="81166" y="9143"/>
                  </a:lnTo>
                  <a:lnTo>
                    <a:pt x="113524" y="4245"/>
                  </a:lnTo>
                  <a:lnTo>
                    <a:pt x="136710" y="0"/>
                  </a:lnTo>
                  <a:lnTo>
                    <a:pt x="170883" y="3388"/>
                  </a:lnTo>
                  <a:lnTo>
                    <a:pt x="187195" y="7930"/>
                  </a:lnTo>
                  <a:lnTo>
                    <a:pt x="201794" y="17051"/>
                  </a:lnTo>
                  <a:lnTo>
                    <a:pt x="207481" y="21988"/>
                  </a:lnTo>
                  <a:lnTo>
                    <a:pt x="210573" y="27005"/>
                  </a:lnTo>
                  <a:lnTo>
                    <a:pt x="212314" y="36847"/>
                  </a:lnTo>
                  <a:lnTo>
                    <a:pt x="211874" y="45744"/>
                  </a:lnTo>
                  <a:lnTo>
                    <a:pt x="202398" y="70268"/>
                  </a:lnTo>
                  <a:lnTo>
                    <a:pt x="191076" y="85414"/>
                  </a:lnTo>
                  <a:lnTo>
                    <a:pt x="155541" y="105252"/>
                  </a:lnTo>
                  <a:lnTo>
                    <a:pt x="119120" y="123449"/>
                  </a:lnTo>
                  <a:lnTo>
                    <a:pt x="103842" y="130240"/>
                  </a:lnTo>
                  <a:lnTo>
                    <a:pt x="69904" y="133595"/>
                  </a:lnTo>
                  <a:lnTo>
                    <a:pt x="69358" y="132761"/>
                  </a:lnTo>
                  <a:lnTo>
                    <a:pt x="68410" y="123025"/>
                  </a:lnTo>
                  <a:lnTo>
                    <a:pt x="69209" y="121481"/>
                  </a:lnTo>
                  <a:lnTo>
                    <a:pt x="70588" y="120452"/>
                  </a:lnTo>
                  <a:lnTo>
                    <a:pt x="92743" y="111954"/>
                  </a:lnTo>
                  <a:lnTo>
                    <a:pt x="105058" y="111124"/>
                  </a:lnTo>
                  <a:lnTo>
                    <a:pt x="134415" y="117366"/>
                  </a:lnTo>
                  <a:lnTo>
                    <a:pt x="144515" y="122453"/>
                  </a:lnTo>
                  <a:lnTo>
                    <a:pt x="169026" y="144329"/>
                  </a:lnTo>
                  <a:lnTo>
                    <a:pt x="189989" y="179386"/>
                  </a:lnTo>
                  <a:lnTo>
                    <a:pt x="194332" y="190375"/>
                  </a:lnTo>
                  <a:lnTo>
                    <a:pt x="196262" y="203726"/>
                  </a:lnTo>
                  <a:lnTo>
                    <a:pt x="191110" y="237461"/>
                  </a:lnTo>
                  <a:lnTo>
                    <a:pt x="186081" y="247795"/>
                  </a:lnTo>
                  <a:lnTo>
                    <a:pt x="178202" y="257186"/>
                  </a:lnTo>
                  <a:lnTo>
                    <a:pt x="144360" y="278213"/>
                  </a:lnTo>
                  <a:lnTo>
                    <a:pt x="133412" y="282558"/>
                  </a:lnTo>
                  <a:lnTo>
                    <a:pt x="96908" y="290119"/>
                  </a:lnTo>
                  <a:lnTo>
                    <a:pt x="60688" y="286348"/>
                  </a:lnTo>
                  <a:lnTo>
                    <a:pt x="50505" y="285327"/>
                  </a:lnTo>
                  <a:lnTo>
                    <a:pt x="36099" y="279992"/>
                  </a:lnTo>
                  <a:lnTo>
                    <a:pt x="15125" y="263119"/>
                  </a:lnTo>
                  <a:lnTo>
                    <a:pt x="7307" y="25555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132"/>
            <p:cNvSpPr/>
            <p:nvPr/>
          </p:nvSpPr>
          <p:spPr>
            <a:xfrm>
              <a:off x="815339" y="4122419"/>
              <a:ext cx="7622" cy="1"/>
            </a:xfrm>
            <a:custGeom>
              <a:avLst/>
              <a:gdLst/>
              <a:ahLst/>
              <a:cxnLst/>
              <a:rect l="0" t="0" r="0" b="0"/>
              <a:pathLst>
                <a:path w="7622" h="1">
                  <a:moveTo>
                    <a:pt x="7621" y="0"/>
                  </a:moveTo>
                  <a:lnTo>
                    <a:pt x="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481138"/>
          <a:ext cx="8229600" cy="4866640"/>
        </p:xfrm>
        <a:graphic>
          <a:graphicData uri="http://schemas.openxmlformats.org/drawingml/2006/table">
            <a:tbl>
              <a:tblPr firstRow="1" bandRow="1">
                <a:tableStyleId>{5C22544A-7EE6-4342-B048-85BDC9FD1C3A}</a:tableStyleId>
              </a:tblPr>
              <a:tblGrid>
                <a:gridCol w="2647394"/>
                <a:gridCol w="5582206"/>
              </a:tblGrid>
              <a:tr h="370840">
                <a:tc>
                  <a:txBody>
                    <a:bodyPr/>
                    <a:lstStyle/>
                    <a:p>
                      <a:r>
                        <a:rPr lang="en-US" dirty="0" smtClean="0"/>
                        <a:t>Equipment</a:t>
                      </a:r>
                      <a:endParaRPr lang="en-US" dirty="0"/>
                    </a:p>
                  </a:txBody>
                  <a:tcPr/>
                </a:tc>
                <a:tc>
                  <a:txBody>
                    <a:bodyPr/>
                    <a:lstStyle/>
                    <a:p>
                      <a:r>
                        <a:rPr lang="en-US" dirty="0" smtClean="0"/>
                        <a:t>Use</a:t>
                      </a:r>
                      <a:endParaRPr lang="en-US" dirty="0"/>
                    </a:p>
                  </a:txBody>
                  <a:tcPr/>
                </a:tc>
              </a:tr>
              <a:tr h="370840">
                <a:tc>
                  <a:txBody>
                    <a:bodyPr/>
                    <a:lstStyle/>
                    <a:p>
                      <a:r>
                        <a:rPr lang="en-US" dirty="0" smtClean="0"/>
                        <a:t>Dissection pan</a:t>
                      </a:r>
                      <a:endParaRPr lang="en-US" dirty="0"/>
                    </a:p>
                  </a:txBody>
                  <a:tcPr/>
                </a:tc>
                <a:tc>
                  <a:txBody>
                    <a:bodyPr/>
                    <a:lstStyle/>
                    <a:p>
                      <a:r>
                        <a:rPr lang="en-US" dirty="0" smtClean="0"/>
                        <a:t>Similar to cake pan but with wax or rubber on the bottom. The specimen is</a:t>
                      </a:r>
                      <a:r>
                        <a:rPr lang="en-US" baseline="0" dirty="0" smtClean="0"/>
                        <a:t> placed within the pan</a:t>
                      </a:r>
                      <a:endParaRPr lang="en-US" dirty="0"/>
                    </a:p>
                  </a:txBody>
                  <a:tcPr/>
                </a:tc>
              </a:tr>
              <a:tr h="370840">
                <a:tc>
                  <a:txBody>
                    <a:bodyPr/>
                    <a:lstStyle/>
                    <a:p>
                      <a:r>
                        <a:rPr lang="en-US" dirty="0" smtClean="0"/>
                        <a:t>Dissecting pins</a:t>
                      </a:r>
                      <a:endParaRPr lang="en-US" dirty="0"/>
                    </a:p>
                  </a:txBody>
                  <a:tcPr/>
                </a:tc>
                <a:tc>
                  <a:txBody>
                    <a:bodyPr/>
                    <a:lstStyle/>
                    <a:p>
                      <a:r>
                        <a:rPr lang="en-US" dirty="0" smtClean="0"/>
                        <a:t>Large “T” pins used</a:t>
                      </a:r>
                      <a:r>
                        <a:rPr lang="en-US" baseline="0" dirty="0" smtClean="0"/>
                        <a:t> to anchor the specimen to dissection pan</a:t>
                      </a:r>
                      <a:endParaRPr lang="en-US" dirty="0"/>
                    </a:p>
                  </a:txBody>
                  <a:tcPr/>
                </a:tc>
              </a:tr>
              <a:tr h="370840">
                <a:tc>
                  <a:txBody>
                    <a:bodyPr/>
                    <a:lstStyle/>
                    <a:p>
                      <a:r>
                        <a:rPr lang="en-US" dirty="0" smtClean="0"/>
                        <a:t>Scalpel</a:t>
                      </a:r>
                      <a:endParaRPr lang="en-US" dirty="0"/>
                    </a:p>
                  </a:txBody>
                  <a:tcPr/>
                </a:tc>
                <a:tc>
                  <a:txBody>
                    <a:bodyPr/>
                    <a:lstStyle/>
                    <a:p>
                      <a:r>
                        <a:rPr lang="en-US" dirty="0" smtClean="0"/>
                        <a:t>Sharp instrument</a:t>
                      </a:r>
                      <a:r>
                        <a:rPr lang="en-US" baseline="0" dirty="0" smtClean="0"/>
                        <a:t> used to open specimen</a:t>
                      </a:r>
                      <a:endParaRPr lang="en-US" dirty="0"/>
                    </a:p>
                  </a:txBody>
                  <a:tcPr/>
                </a:tc>
              </a:tr>
              <a:tr h="370840">
                <a:tc>
                  <a:txBody>
                    <a:bodyPr/>
                    <a:lstStyle/>
                    <a:p>
                      <a:r>
                        <a:rPr lang="en-US" dirty="0" smtClean="0"/>
                        <a:t>Scissors</a:t>
                      </a:r>
                      <a:endParaRPr lang="en-US" dirty="0"/>
                    </a:p>
                  </a:txBody>
                  <a:tcPr/>
                </a:tc>
                <a:tc>
                  <a:txBody>
                    <a:bodyPr/>
                    <a:lstStyle/>
                    <a:p>
                      <a:r>
                        <a:rPr lang="en-US" dirty="0" smtClean="0"/>
                        <a:t>Used for cutting open or removing parts of specimen.</a:t>
                      </a:r>
                      <a:r>
                        <a:rPr lang="en-US" baseline="0" dirty="0" smtClean="0"/>
                        <a:t> May have two sharp points or one sharp and one blunt point</a:t>
                      </a:r>
                      <a:endParaRPr lang="en-US" dirty="0"/>
                    </a:p>
                  </a:txBody>
                  <a:tcPr/>
                </a:tc>
              </a:tr>
              <a:tr h="370840">
                <a:tc>
                  <a:txBody>
                    <a:bodyPr/>
                    <a:lstStyle/>
                    <a:p>
                      <a:r>
                        <a:rPr lang="en-US" dirty="0" smtClean="0"/>
                        <a:t>Probe/Teasing needle/Dissecting needle</a:t>
                      </a:r>
                      <a:endParaRPr lang="en-US" dirty="0"/>
                    </a:p>
                  </a:txBody>
                  <a:tcPr/>
                </a:tc>
                <a:tc>
                  <a:txBody>
                    <a:bodyPr/>
                    <a:lstStyle/>
                    <a:p>
                      <a:r>
                        <a:rPr lang="en-US" dirty="0" smtClean="0"/>
                        <a:t>Used to move, lift,</a:t>
                      </a:r>
                      <a:r>
                        <a:rPr lang="en-US" baseline="0" dirty="0" smtClean="0"/>
                        <a:t> point out, or gently pull apart organs or</a:t>
                      </a:r>
                      <a:r>
                        <a:rPr lang="en-US" dirty="0" smtClean="0"/>
                        <a:t> structures.</a:t>
                      </a:r>
                      <a:r>
                        <a:rPr lang="en-US" baseline="0" dirty="0" smtClean="0"/>
                        <a:t> </a:t>
                      </a:r>
                      <a:endParaRPr lang="en-US" dirty="0"/>
                    </a:p>
                  </a:txBody>
                  <a:tcPr/>
                </a:tc>
              </a:tr>
              <a:tr h="370840">
                <a:tc>
                  <a:txBody>
                    <a:bodyPr/>
                    <a:lstStyle/>
                    <a:p>
                      <a:r>
                        <a:rPr lang="en-US" dirty="0" smtClean="0"/>
                        <a:t>Tweezers/Forceps</a:t>
                      </a:r>
                      <a:endParaRPr lang="en-US" dirty="0"/>
                    </a:p>
                  </a:txBody>
                  <a:tcPr/>
                </a:tc>
                <a:tc>
                  <a:txBody>
                    <a:bodyPr/>
                    <a:lstStyle/>
                    <a:p>
                      <a:r>
                        <a:rPr lang="en-US" dirty="0" smtClean="0"/>
                        <a:t>Used to lift,</a:t>
                      </a:r>
                      <a:r>
                        <a:rPr lang="en-US" baseline="0" dirty="0" smtClean="0"/>
                        <a:t> move or pry part objects.</a:t>
                      </a:r>
                      <a:endParaRPr lang="en-US" dirty="0"/>
                    </a:p>
                  </a:txBody>
                  <a:tcPr/>
                </a:tc>
              </a:tr>
              <a:tr h="370840">
                <a:tc>
                  <a:txBody>
                    <a:bodyPr/>
                    <a:lstStyle/>
                    <a:p>
                      <a:r>
                        <a:rPr lang="en-US" dirty="0" smtClean="0"/>
                        <a:t>Safety goggles</a:t>
                      </a:r>
                      <a:endParaRPr lang="en-US" dirty="0"/>
                    </a:p>
                  </a:txBody>
                  <a:tcPr/>
                </a:tc>
                <a:tc>
                  <a:txBody>
                    <a:bodyPr/>
                    <a:lstStyle/>
                    <a:p>
                      <a:r>
                        <a:rPr lang="en-US" dirty="0" smtClean="0"/>
                        <a:t>Protect</a:t>
                      </a:r>
                      <a:r>
                        <a:rPr lang="en-US" baseline="0" dirty="0" smtClean="0"/>
                        <a:t> eyes from accidental splashes</a:t>
                      </a:r>
                      <a:endParaRPr lang="en-US" dirty="0"/>
                    </a:p>
                  </a:txBody>
                  <a:tcPr/>
                </a:tc>
              </a:tr>
            </a:tbl>
          </a:graphicData>
        </a:graphic>
      </p:graphicFrame>
      <p:sp>
        <p:nvSpPr>
          <p:cNvPr id="3" name="Title 2"/>
          <p:cNvSpPr>
            <a:spLocks noGrp="1"/>
          </p:cNvSpPr>
          <p:nvPr>
            <p:ph type="title"/>
          </p:nvPr>
        </p:nvSpPr>
        <p:spPr/>
        <p:txBody>
          <a:bodyPr/>
          <a:lstStyle/>
          <a:p>
            <a:r>
              <a:rPr lang="en-US" dirty="0" smtClean="0"/>
              <a:t>Dissection Equipment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Use evidence to support ideas</a:t>
            </a:r>
          </a:p>
          <a:p>
            <a:pPr lvl="1"/>
            <a:r>
              <a:rPr lang="en-US" dirty="0" smtClean="0"/>
              <a:t>Earth is flat -----Earth is round</a:t>
            </a:r>
          </a:p>
          <a:p>
            <a:r>
              <a:rPr lang="en-US" dirty="0" smtClean="0"/>
              <a:t>To investigate scientifically</a:t>
            </a:r>
          </a:p>
          <a:p>
            <a:pPr lvl="1"/>
            <a:r>
              <a:rPr lang="en-US" dirty="0" smtClean="0"/>
              <a:t>Question!</a:t>
            </a:r>
          </a:p>
          <a:p>
            <a:pPr lvl="1"/>
            <a:r>
              <a:rPr lang="en-US" dirty="0" smtClean="0"/>
              <a:t>Observe and Infer</a:t>
            </a:r>
          </a:p>
          <a:p>
            <a:pPr lvl="1"/>
            <a:r>
              <a:rPr lang="en-US" dirty="0" smtClean="0"/>
              <a:t>Experiment</a:t>
            </a:r>
          </a:p>
          <a:p>
            <a:pPr lvl="1"/>
            <a:r>
              <a:rPr lang="en-US" dirty="0" smtClean="0"/>
              <a:t>Collect and organize data</a:t>
            </a:r>
          </a:p>
          <a:p>
            <a:pPr lvl="1"/>
            <a:r>
              <a:rPr lang="en-US" dirty="0" smtClean="0"/>
              <a:t>Find evidence and draw conclusions</a:t>
            </a:r>
          </a:p>
          <a:p>
            <a:pPr lvl="1"/>
            <a:r>
              <a:rPr lang="en-US" dirty="0" smtClean="0"/>
              <a:t>Repeat the experiment many times</a:t>
            </a:r>
          </a:p>
          <a:p>
            <a:pPr lvl="1"/>
            <a:r>
              <a:rPr lang="en-US" dirty="0" smtClean="0"/>
              <a:t>Review with peers</a:t>
            </a:r>
            <a:endParaRPr lang="en-US" dirty="0"/>
          </a:p>
        </p:txBody>
      </p:sp>
      <p:sp>
        <p:nvSpPr>
          <p:cNvPr id="3" name="Title 2"/>
          <p:cNvSpPr>
            <a:spLocks noGrp="1"/>
          </p:cNvSpPr>
          <p:nvPr>
            <p:ph type="title"/>
          </p:nvPr>
        </p:nvSpPr>
        <p:spPr/>
        <p:txBody>
          <a:bodyPr/>
          <a:lstStyle/>
          <a:p>
            <a:r>
              <a:rPr lang="en-US" dirty="0" smtClean="0"/>
              <a:t>Scientific Inquiry	</a:t>
            </a:r>
            <a:endParaRPr lang="en-US" dirty="0"/>
          </a:p>
        </p:txBody>
      </p:sp>
      <p:grpSp>
        <p:nvGrpSpPr>
          <p:cNvPr id="6" name="SMARTInkShape-Group88"/>
          <p:cNvGrpSpPr/>
          <p:nvPr/>
        </p:nvGrpSpPr>
        <p:grpSpPr>
          <a:xfrm>
            <a:off x="613536" y="3277135"/>
            <a:ext cx="506078" cy="189816"/>
            <a:chOff x="613536" y="3277135"/>
            <a:chExt cx="506078" cy="189816"/>
          </a:xfrm>
        </p:grpSpPr>
        <p:sp>
          <p:nvSpPr>
            <p:cNvPr id="4" name="SMARTInkShape-133"/>
            <p:cNvSpPr/>
            <p:nvPr/>
          </p:nvSpPr>
          <p:spPr>
            <a:xfrm>
              <a:off x="914495" y="3277135"/>
              <a:ext cx="205119" cy="189816"/>
            </a:xfrm>
            <a:custGeom>
              <a:avLst/>
              <a:gdLst/>
              <a:ahLst/>
              <a:cxnLst/>
              <a:rect l="0" t="0" r="0" b="0"/>
              <a:pathLst>
                <a:path w="205119" h="189816">
                  <a:moveTo>
                    <a:pt x="22765" y="7084"/>
                  </a:moveTo>
                  <a:lnTo>
                    <a:pt x="18719" y="11130"/>
                  </a:lnTo>
                  <a:lnTo>
                    <a:pt x="16733" y="15374"/>
                  </a:lnTo>
                  <a:lnTo>
                    <a:pt x="15237" y="40614"/>
                  </a:lnTo>
                  <a:lnTo>
                    <a:pt x="21188" y="78324"/>
                  </a:lnTo>
                  <a:lnTo>
                    <a:pt x="20040" y="104675"/>
                  </a:lnTo>
                  <a:lnTo>
                    <a:pt x="12066" y="140380"/>
                  </a:lnTo>
                  <a:lnTo>
                    <a:pt x="7790" y="178278"/>
                  </a:lnTo>
                  <a:lnTo>
                    <a:pt x="7527" y="189815"/>
                  </a:lnTo>
                  <a:lnTo>
                    <a:pt x="9782" y="154567"/>
                  </a:lnTo>
                  <a:lnTo>
                    <a:pt x="14085" y="117873"/>
                  </a:lnTo>
                  <a:lnTo>
                    <a:pt x="10786" y="88077"/>
                  </a:lnTo>
                  <a:lnTo>
                    <a:pt x="8491" y="57799"/>
                  </a:lnTo>
                  <a:lnTo>
                    <a:pt x="6869" y="25004"/>
                  </a:lnTo>
                  <a:lnTo>
                    <a:pt x="0" y="0"/>
                  </a:lnTo>
                  <a:lnTo>
                    <a:pt x="3978" y="3668"/>
                  </a:lnTo>
                  <a:lnTo>
                    <a:pt x="5948" y="7824"/>
                  </a:lnTo>
                  <a:lnTo>
                    <a:pt x="6474" y="10117"/>
                  </a:lnTo>
                  <a:lnTo>
                    <a:pt x="11573" y="14924"/>
                  </a:lnTo>
                  <a:lnTo>
                    <a:pt x="47367" y="39058"/>
                  </a:lnTo>
                  <a:lnTo>
                    <a:pt x="81685" y="50058"/>
                  </a:lnTo>
                  <a:lnTo>
                    <a:pt x="116059" y="60383"/>
                  </a:lnTo>
                  <a:lnTo>
                    <a:pt x="151166" y="66531"/>
                  </a:lnTo>
                  <a:lnTo>
                    <a:pt x="185739" y="67845"/>
                  </a:lnTo>
                  <a:lnTo>
                    <a:pt x="199643" y="68005"/>
                  </a:lnTo>
                  <a:lnTo>
                    <a:pt x="201643" y="68865"/>
                  </a:lnTo>
                  <a:lnTo>
                    <a:pt x="202977" y="70285"/>
                  </a:lnTo>
                  <a:lnTo>
                    <a:pt x="205118" y="74602"/>
                  </a:lnTo>
                  <a:lnTo>
                    <a:pt x="172689" y="94683"/>
                  </a:lnTo>
                  <a:lnTo>
                    <a:pt x="136074" y="116267"/>
                  </a:lnTo>
                  <a:lnTo>
                    <a:pt x="104033" y="137366"/>
                  </a:lnTo>
                  <a:lnTo>
                    <a:pt x="67416" y="163206"/>
                  </a:lnTo>
                  <a:lnTo>
                    <a:pt x="53244" y="17472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134"/>
            <p:cNvSpPr/>
            <p:nvPr/>
          </p:nvSpPr>
          <p:spPr>
            <a:xfrm>
              <a:off x="613536" y="3360419"/>
              <a:ext cx="285625" cy="15241"/>
            </a:xfrm>
            <a:custGeom>
              <a:avLst/>
              <a:gdLst/>
              <a:ahLst/>
              <a:cxnLst/>
              <a:rect l="0" t="0" r="0" b="0"/>
              <a:pathLst>
                <a:path w="285625" h="15241">
                  <a:moveTo>
                    <a:pt x="11303" y="15240"/>
                  </a:moveTo>
                  <a:lnTo>
                    <a:pt x="698" y="15240"/>
                  </a:lnTo>
                  <a:lnTo>
                    <a:pt x="0" y="14394"/>
                  </a:lnTo>
                  <a:lnTo>
                    <a:pt x="381" y="12983"/>
                  </a:lnTo>
                  <a:lnTo>
                    <a:pt x="1482" y="11195"/>
                  </a:lnTo>
                  <a:lnTo>
                    <a:pt x="3062" y="10003"/>
                  </a:lnTo>
                  <a:lnTo>
                    <a:pt x="7076" y="8680"/>
                  </a:lnTo>
                  <a:lnTo>
                    <a:pt x="37719" y="7714"/>
                  </a:lnTo>
                  <a:lnTo>
                    <a:pt x="72307" y="2402"/>
                  </a:lnTo>
                  <a:lnTo>
                    <a:pt x="101816" y="712"/>
                  </a:lnTo>
                  <a:lnTo>
                    <a:pt x="136147" y="211"/>
                  </a:lnTo>
                  <a:lnTo>
                    <a:pt x="168145" y="63"/>
                  </a:lnTo>
                  <a:lnTo>
                    <a:pt x="198228" y="19"/>
                  </a:lnTo>
                  <a:lnTo>
                    <a:pt x="235387" y="3"/>
                  </a:lnTo>
                  <a:lnTo>
                    <a:pt x="271961" y="1"/>
                  </a:lnTo>
                  <a:lnTo>
                    <a:pt x="285624"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7" name="SMARTInkShape-135"/>
          <p:cNvSpPr/>
          <p:nvPr/>
        </p:nvSpPr>
        <p:spPr>
          <a:xfrm>
            <a:off x="548639" y="4480586"/>
            <a:ext cx="599953" cy="213334"/>
          </a:xfrm>
          <a:custGeom>
            <a:avLst/>
            <a:gdLst/>
            <a:ahLst/>
            <a:cxnLst/>
            <a:rect l="0" t="0" r="0" b="0"/>
            <a:pathLst>
              <a:path w="599953" h="213334">
                <a:moveTo>
                  <a:pt x="0" y="76173"/>
                </a:moveTo>
                <a:lnTo>
                  <a:pt x="34253" y="77020"/>
                </a:lnTo>
                <a:lnTo>
                  <a:pt x="63963" y="82205"/>
                </a:lnTo>
                <a:lnTo>
                  <a:pt x="92330" y="83323"/>
                </a:lnTo>
                <a:lnTo>
                  <a:pt x="124442" y="83654"/>
                </a:lnTo>
                <a:lnTo>
                  <a:pt x="158510" y="83752"/>
                </a:lnTo>
                <a:lnTo>
                  <a:pt x="190053" y="83781"/>
                </a:lnTo>
                <a:lnTo>
                  <a:pt x="227007" y="83791"/>
                </a:lnTo>
                <a:lnTo>
                  <a:pt x="264233" y="81535"/>
                </a:lnTo>
                <a:lnTo>
                  <a:pt x="297012" y="70796"/>
                </a:lnTo>
                <a:lnTo>
                  <a:pt x="329963" y="55827"/>
                </a:lnTo>
                <a:lnTo>
                  <a:pt x="344523" y="47379"/>
                </a:lnTo>
                <a:lnTo>
                  <a:pt x="378725" y="9893"/>
                </a:lnTo>
                <a:lnTo>
                  <a:pt x="380867" y="7728"/>
                </a:lnTo>
                <a:lnTo>
                  <a:pt x="383257" y="44834"/>
                </a:lnTo>
                <a:lnTo>
                  <a:pt x="387031" y="65195"/>
                </a:lnTo>
                <a:lnTo>
                  <a:pt x="388307" y="102415"/>
                </a:lnTo>
                <a:lnTo>
                  <a:pt x="389405" y="136296"/>
                </a:lnTo>
                <a:lnTo>
                  <a:pt x="395173" y="171078"/>
                </a:lnTo>
                <a:lnTo>
                  <a:pt x="396238" y="205252"/>
                </a:lnTo>
                <a:lnTo>
                  <a:pt x="400285" y="205577"/>
                </a:lnTo>
                <a:lnTo>
                  <a:pt x="401477" y="203929"/>
                </a:lnTo>
                <a:lnTo>
                  <a:pt x="403547" y="188535"/>
                </a:lnTo>
                <a:lnTo>
                  <a:pt x="401561" y="156477"/>
                </a:lnTo>
                <a:lnTo>
                  <a:pt x="397817" y="126214"/>
                </a:lnTo>
                <a:lnTo>
                  <a:pt x="394450" y="92693"/>
                </a:lnTo>
                <a:lnTo>
                  <a:pt x="389772" y="55072"/>
                </a:lnTo>
                <a:lnTo>
                  <a:pt x="382741" y="17702"/>
                </a:lnTo>
                <a:lnTo>
                  <a:pt x="381003" y="0"/>
                </a:lnTo>
                <a:lnTo>
                  <a:pt x="387931" y="6062"/>
                </a:lnTo>
                <a:lnTo>
                  <a:pt x="423873" y="25150"/>
                </a:lnTo>
                <a:lnTo>
                  <a:pt x="456638" y="39566"/>
                </a:lnTo>
                <a:lnTo>
                  <a:pt x="493653" y="50566"/>
                </a:lnTo>
                <a:lnTo>
                  <a:pt x="523505" y="57485"/>
                </a:lnTo>
                <a:lnTo>
                  <a:pt x="559417" y="60253"/>
                </a:lnTo>
                <a:lnTo>
                  <a:pt x="577798" y="62989"/>
                </a:lnTo>
                <a:lnTo>
                  <a:pt x="599952" y="68228"/>
                </a:lnTo>
                <a:lnTo>
                  <a:pt x="599781" y="69183"/>
                </a:lnTo>
                <a:lnTo>
                  <a:pt x="597334" y="72502"/>
                </a:lnTo>
                <a:lnTo>
                  <a:pt x="561610" y="95886"/>
                </a:lnTo>
                <a:lnTo>
                  <a:pt x="533668" y="115599"/>
                </a:lnTo>
                <a:lnTo>
                  <a:pt x="498955" y="138373"/>
                </a:lnTo>
                <a:lnTo>
                  <a:pt x="462705" y="165347"/>
                </a:lnTo>
                <a:lnTo>
                  <a:pt x="431832" y="188955"/>
                </a:lnTo>
                <a:lnTo>
                  <a:pt x="403861" y="21333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Biology is all about trying to understand the world that we live in</a:t>
            </a:r>
          </a:p>
          <a:p>
            <a:pPr lvl="1"/>
            <a:r>
              <a:rPr lang="en-US" dirty="0" smtClean="0"/>
              <a:t>To understand we need to observe and experiment</a:t>
            </a:r>
          </a:p>
          <a:p>
            <a:r>
              <a:rPr lang="en-US" dirty="0" smtClean="0"/>
              <a:t>To do this, we need tools and techniques</a:t>
            </a:r>
          </a:p>
          <a:p>
            <a:endParaRPr lang="en-US" dirty="0"/>
          </a:p>
        </p:txBody>
      </p:sp>
      <p:sp>
        <p:nvSpPr>
          <p:cNvPr id="3" name="Title 2"/>
          <p:cNvSpPr>
            <a:spLocks noGrp="1"/>
          </p:cNvSpPr>
          <p:nvPr>
            <p:ph type="title"/>
          </p:nvPr>
        </p:nvSpPr>
        <p:spPr/>
        <p:txBody>
          <a:bodyPr/>
          <a:lstStyle/>
          <a:p>
            <a:r>
              <a:rPr lang="en-US" dirty="0" smtClean="0"/>
              <a:t>Biology	</a:t>
            </a:r>
            <a:endParaRPr lang="en-US" dirty="0"/>
          </a:p>
        </p:txBody>
      </p:sp>
      <p:pic>
        <p:nvPicPr>
          <p:cNvPr id="4" name="Picture 3"/>
          <p:cNvPicPr>
            <a:picLocks noChangeAspect="1"/>
          </p:cNvPicPr>
          <p:nvPr/>
        </p:nvPicPr>
        <p:blipFill>
          <a:blip r:embed="rId2"/>
          <a:stretch>
            <a:fillRect/>
          </a:stretch>
        </p:blipFill>
        <p:spPr>
          <a:xfrm>
            <a:off x="2413000" y="3549656"/>
            <a:ext cx="4318000" cy="2692400"/>
          </a:xfrm>
          <a:prstGeom prst="rect">
            <a:avLst/>
          </a:prstGeom>
        </p:spPr>
      </p:pic>
      <p:grpSp>
        <p:nvGrpSpPr>
          <p:cNvPr id="7" name="SMARTInkShape-Group71"/>
          <p:cNvGrpSpPr/>
          <p:nvPr/>
        </p:nvGrpSpPr>
        <p:grpSpPr>
          <a:xfrm>
            <a:off x="205740" y="1661159"/>
            <a:ext cx="670036" cy="243842"/>
            <a:chOff x="205740" y="1661159"/>
            <a:chExt cx="670036" cy="243842"/>
          </a:xfrm>
        </p:grpSpPr>
        <p:sp>
          <p:nvSpPr>
            <p:cNvPr id="5" name="SMARTInkShape-319"/>
            <p:cNvSpPr/>
            <p:nvPr/>
          </p:nvSpPr>
          <p:spPr>
            <a:xfrm>
              <a:off x="205740" y="1737359"/>
              <a:ext cx="457200" cy="53342"/>
            </a:xfrm>
            <a:custGeom>
              <a:avLst/>
              <a:gdLst/>
              <a:ahLst/>
              <a:cxnLst/>
              <a:rect l="0" t="0" r="0" b="0"/>
              <a:pathLst>
                <a:path w="457200" h="53342">
                  <a:moveTo>
                    <a:pt x="0" y="53341"/>
                  </a:moveTo>
                  <a:lnTo>
                    <a:pt x="33421" y="52494"/>
                  </a:lnTo>
                  <a:lnTo>
                    <a:pt x="69662" y="47309"/>
                  </a:lnTo>
                  <a:lnTo>
                    <a:pt x="101638" y="43934"/>
                  </a:lnTo>
                  <a:lnTo>
                    <a:pt x="137924" y="37571"/>
                  </a:lnTo>
                  <a:lnTo>
                    <a:pt x="163746" y="32785"/>
                  </a:lnTo>
                  <a:lnTo>
                    <a:pt x="192156" y="27836"/>
                  </a:lnTo>
                  <a:lnTo>
                    <a:pt x="219458" y="22814"/>
                  </a:lnTo>
                  <a:lnTo>
                    <a:pt x="245703" y="18606"/>
                  </a:lnTo>
                  <a:lnTo>
                    <a:pt x="271479" y="16737"/>
                  </a:lnTo>
                  <a:lnTo>
                    <a:pt x="297046" y="13648"/>
                  </a:lnTo>
                  <a:lnTo>
                    <a:pt x="332982" y="9406"/>
                  </a:lnTo>
                  <a:lnTo>
                    <a:pt x="367337" y="5892"/>
                  </a:lnTo>
                  <a:lnTo>
                    <a:pt x="399811" y="1746"/>
                  </a:lnTo>
                  <a:lnTo>
                    <a:pt x="433540" y="345"/>
                  </a:lnTo>
                  <a:lnTo>
                    <a:pt x="45719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320"/>
            <p:cNvSpPr/>
            <p:nvPr/>
          </p:nvSpPr>
          <p:spPr>
            <a:xfrm>
              <a:off x="640079" y="1661159"/>
              <a:ext cx="235697" cy="243842"/>
            </a:xfrm>
            <a:custGeom>
              <a:avLst/>
              <a:gdLst/>
              <a:ahLst/>
              <a:cxnLst/>
              <a:rect l="0" t="0" r="0" b="0"/>
              <a:pathLst>
                <a:path w="235697" h="243842">
                  <a:moveTo>
                    <a:pt x="0" y="0"/>
                  </a:moveTo>
                  <a:lnTo>
                    <a:pt x="13122" y="0"/>
                  </a:lnTo>
                  <a:lnTo>
                    <a:pt x="18658" y="8091"/>
                  </a:lnTo>
                  <a:lnTo>
                    <a:pt x="25661" y="21212"/>
                  </a:lnTo>
                  <a:lnTo>
                    <a:pt x="32104" y="54127"/>
                  </a:lnTo>
                  <a:lnTo>
                    <a:pt x="36916" y="88021"/>
                  </a:lnTo>
                  <a:lnTo>
                    <a:pt x="37750" y="117333"/>
                  </a:lnTo>
                  <a:lnTo>
                    <a:pt x="37997" y="147466"/>
                  </a:lnTo>
                  <a:lnTo>
                    <a:pt x="37233" y="181059"/>
                  </a:lnTo>
                  <a:lnTo>
                    <a:pt x="30573" y="212732"/>
                  </a:lnTo>
                  <a:lnTo>
                    <a:pt x="30483" y="180781"/>
                  </a:lnTo>
                  <a:lnTo>
                    <a:pt x="31328" y="145056"/>
                  </a:lnTo>
                  <a:lnTo>
                    <a:pt x="35717" y="111183"/>
                  </a:lnTo>
                  <a:lnTo>
                    <a:pt x="37394" y="79322"/>
                  </a:lnTo>
                  <a:lnTo>
                    <a:pt x="38738" y="49280"/>
                  </a:lnTo>
                  <a:lnTo>
                    <a:pt x="44996" y="12480"/>
                  </a:lnTo>
                  <a:lnTo>
                    <a:pt x="45399" y="6111"/>
                  </a:lnTo>
                  <a:lnTo>
                    <a:pt x="44659" y="4075"/>
                  </a:lnTo>
                  <a:lnTo>
                    <a:pt x="43320" y="2716"/>
                  </a:lnTo>
                  <a:lnTo>
                    <a:pt x="39131" y="537"/>
                  </a:lnTo>
                  <a:lnTo>
                    <a:pt x="39634" y="358"/>
                  </a:lnTo>
                  <a:lnTo>
                    <a:pt x="42451" y="159"/>
                  </a:lnTo>
                  <a:lnTo>
                    <a:pt x="43541" y="953"/>
                  </a:lnTo>
                  <a:lnTo>
                    <a:pt x="52459" y="18244"/>
                  </a:lnTo>
                  <a:lnTo>
                    <a:pt x="74213" y="32747"/>
                  </a:lnTo>
                  <a:lnTo>
                    <a:pt x="100173" y="42280"/>
                  </a:lnTo>
                  <a:lnTo>
                    <a:pt x="137307" y="45267"/>
                  </a:lnTo>
                  <a:lnTo>
                    <a:pt x="175280" y="39630"/>
                  </a:lnTo>
                  <a:lnTo>
                    <a:pt x="211670" y="38302"/>
                  </a:lnTo>
                  <a:lnTo>
                    <a:pt x="234451" y="38108"/>
                  </a:lnTo>
                  <a:lnTo>
                    <a:pt x="235041" y="38952"/>
                  </a:lnTo>
                  <a:lnTo>
                    <a:pt x="235696" y="42148"/>
                  </a:lnTo>
                  <a:lnTo>
                    <a:pt x="227975" y="52752"/>
                  </a:lnTo>
                  <a:lnTo>
                    <a:pt x="196337" y="85497"/>
                  </a:lnTo>
                  <a:lnTo>
                    <a:pt x="166642" y="107177"/>
                  </a:lnTo>
                  <a:lnTo>
                    <a:pt x="135077" y="133733"/>
                  </a:lnTo>
                  <a:lnTo>
                    <a:pt x="104276" y="159005"/>
                  </a:lnTo>
                  <a:lnTo>
                    <a:pt x="73701" y="182580"/>
                  </a:lnTo>
                  <a:lnTo>
                    <a:pt x="39444" y="212652"/>
                  </a:lnTo>
                  <a:lnTo>
                    <a:pt x="15241" y="2438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 name="SMARTInkShape-Group72"/>
          <p:cNvGrpSpPr/>
          <p:nvPr/>
        </p:nvGrpSpPr>
        <p:grpSpPr>
          <a:xfrm>
            <a:off x="3261359" y="4617875"/>
            <a:ext cx="975361" cy="152245"/>
            <a:chOff x="3261359" y="4617875"/>
            <a:chExt cx="975361" cy="152245"/>
          </a:xfrm>
        </p:grpSpPr>
        <p:sp>
          <p:nvSpPr>
            <p:cNvPr id="8" name="SMARTInkShape-321"/>
            <p:cNvSpPr/>
            <p:nvPr/>
          </p:nvSpPr>
          <p:spPr>
            <a:xfrm>
              <a:off x="3261359" y="4617875"/>
              <a:ext cx="762001" cy="76045"/>
            </a:xfrm>
            <a:custGeom>
              <a:avLst/>
              <a:gdLst/>
              <a:ahLst/>
              <a:cxnLst/>
              <a:rect l="0" t="0" r="0" b="0"/>
              <a:pathLst>
                <a:path w="762001" h="76045">
                  <a:moveTo>
                    <a:pt x="0" y="22705"/>
                  </a:moveTo>
                  <a:lnTo>
                    <a:pt x="26842" y="10554"/>
                  </a:lnTo>
                  <a:lnTo>
                    <a:pt x="58643" y="5817"/>
                  </a:lnTo>
                  <a:lnTo>
                    <a:pt x="95269" y="1614"/>
                  </a:lnTo>
                  <a:lnTo>
                    <a:pt x="123622" y="631"/>
                  </a:lnTo>
                  <a:lnTo>
                    <a:pt x="153157" y="194"/>
                  </a:lnTo>
                  <a:lnTo>
                    <a:pt x="187732" y="0"/>
                  </a:lnTo>
                  <a:lnTo>
                    <a:pt x="225677" y="760"/>
                  </a:lnTo>
                  <a:lnTo>
                    <a:pt x="245278" y="2148"/>
                  </a:lnTo>
                  <a:lnTo>
                    <a:pt x="265119" y="3921"/>
                  </a:lnTo>
                  <a:lnTo>
                    <a:pt x="285119" y="5102"/>
                  </a:lnTo>
                  <a:lnTo>
                    <a:pt x="305226" y="5890"/>
                  </a:lnTo>
                  <a:lnTo>
                    <a:pt x="325405" y="6414"/>
                  </a:lnTo>
                  <a:lnTo>
                    <a:pt x="346476" y="8458"/>
                  </a:lnTo>
                  <a:lnTo>
                    <a:pt x="368145" y="11513"/>
                  </a:lnTo>
                  <a:lnTo>
                    <a:pt x="390210" y="15244"/>
                  </a:lnTo>
                  <a:lnTo>
                    <a:pt x="411693" y="18577"/>
                  </a:lnTo>
                  <a:lnTo>
                    <a:pt x="432789" y="21647"/>
                  </a:lnTo>
                  <a:lnTo>
                    <a:pt x="453626" y="24539"/>
                  </a:lnTo>
                  <a:lnTo>
                    <a:pt x="474291" y="28161"/>
                  </a:lnTo>
                  <a:lnTo>
                    <a:pt x="494841" y="32269"/>
                  </a:lnTo>
                  <a:lnTo>
                    <a:pt x="515314" y="36700"/>
                  </a:lnTo>
                  <a:lnTo>
                    <a:pt x="534889" y="40502"/>
                  </a:lnTo>
                  <a:lnTo>
                    <a:pt x="572444" y="46983"/>
                  </a:lnTo>
                  <a:lnTo>
                    <a:pt x="608891" y="52686"/>
                  </a:lnTo>
                  <a:lnTo>
                    <a:pt x="643152" y="58043"/>
                  </a:lnTo>
                  <a:lnTo>
                    <a:pt x="672490" y="63246"/>
                  </a:lnTo>
                  <a:lnTo>
                    <a:pt x="708762" y="66890"/>
                  </a:lnTo>
                  <a:lnTo>
                    <a:pt x="743582" y="73358"/>
                  </a:lnTo>
                  <a:lnTo>
                    <a:pt x="762000" y="7604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322"/>
            <p:cNvSpPr/>
            <p:nvPr/>
          </p:nvSpPr>
          <p:spPr>
            <a:xfrm>
              <a:off x="3311287" y="4640580"/>
              <a:ext cx="925433" cy="129540"/>
            </a:xfrm>
            <a:custGeom>
              <a:avLst/>
              <a:gdLst/>
              <a:ahLst/>
              <a:cxnLst/>
              <a:rect l="0" t="0" r="0" b="0"/>
              <a:pathLst>
                <a:path w="925433" h="129540">
                  <a:moveTo>
                    <a:pt x="26272" y="0"/>
                  </a:moveTo>
                  <a:lnTo>
                    <a:pt x="8360" y="0"/>
                  </a:lnTo>
                  <a:lnTo>
                    <a:pt x="3354" y="2257"/>
                  </a:lnTo>
                  <a:lnTo>
                    <a:pt x="833" y="4045"/>
                  </a:lnTo>
                  <a:lnTo>
                    <a:pt x="0" y="5236"/>
                  </a:lnTo>
                  <a:lnTo>
                    <a:pt x="291" y="6030"/>
                  </a:lnTo>
                  <a:lnTo>
                    <a:pt x="1332" y="6560"/>
                  </a:lnTo>
                  <a:lnTo>
                    <a:pt x="36216" y="12794"/>
                  </a:lnTo>
                  <a:lnTo>
                    <a:pt x="64966" y="14515"/>
                  </a:lnTo>
                  <a:lnTo>
                    <a:pt x="90883" y="14918"/>
                  </a:lnTo>
                  <a:lnTo>
                    <a:pt x="126108" y="17354"/>
                  </a:lnTo>
                  <a:lnTo>
                    <a:pt x="146170" y="19189"/>
                  </a:lnTo>
                  <a:lnTo>
                    <a:pt x="167164" y="20413"/>
                  </a:lnTo>
                  <a:lnTo>
                    <a:pt x="188780" y="21228"/>
                  </a:lnTo>
                  <a:lnTo>
                    <a:pt x="210811" y="21772"/>
                  </a:lnTo>
                  <a:lnTo>
                    <a:pt x="233965" y="22981"/>
                  </a:lnTo>
                  <a:lnTo>
                    <a:pt x="257868" y="24634"/>
                  </a:lnTo>
                  <a:lnTo>
                    <a:pt x="282269" y="26582"/>
                  </a:lnTo>
                  <a:lnTo>
                    <a:pt x="307851" y="28728"/>
                  </a:lnTo>
                  <a:lnTo>
                    <a:pt x="334218" y="31005"/>
                  </a:lnTo>
                  <a:lnTo>
                    <a:pt x="361109" y="33370"/>
                  </a:lnTo>
                  <a:lnTo>
                    <a:pt x="389197" y="35793"/>
                  </a:lnTo>
                  <a:lnTo>
                    <a:pt x="418082" y="38256"/>
                  </a:lnTo>
                  <a:lnTo>
                    <a:pt x="447499" y="40743"/>
                  </a:lnTo>
                  <a:lnTo>
                    <a:pt x="476424" y="44096"/>
                  </a:lnTo>
                  <a:lnTo>
                    <a:pt x="505020" y="48023"/>
                  </a:lnTo>
                  <a:lnTo>
                    <a:pt x="533397" y="52335"/>
                  </a:lnTo>
                  <a:lnTo>
                    <a:pt x="560782" y="56903"/>
                  </a:lnTo>
                  <a:lnTo>
                    <a:pt x="587506" y="61642"/>
                  </a:lnTo>
                  <a:lnTo>
                    <a:pt x="613788" y="66494"/>
                  </a:lnTo>
                  <a:lnTo>
                    <a:pt x="638930" y="71423"/>
                  </a:lnTo>
                  <a:lnTo>
                    <a:pt x="663311" y="76402"/>
                  </a:lnTo>
                  <a:lnTo>
                    <a:pt x="687185" y="81414"/>
                  </a:lnTo>
                  <a:lnTo>
                    <a:pt x="709874" y="85603"/>
                  </a:lnTo>
                  <a:lnTo>
                    <a:pt x="731773" y="89242"/>
                  </a:lnTo>
                  <a:lnTo>
                    <a:pt x="753147" y="92514"/>
                  </a:lnTo>
                  <a:lnTo>
                    <a:pt x="790441" y="100666"/>
                  </a:lnTo>
                  <a:lnTo>
                    <a:pt x="823103" y="109087"/>
                  </a:lnTo>
                  <a:lnTo>
                    <a:pt x="851730" y="115652"/>
                  </a:lnTo>
                  <a:lnTo>
                    <a:pt x="883557" y="120062"/>
                  </a:lnTo>
                  <a:lnTo>
                    <a:pt x="920524" y="128725"/>
                  </a:lnTo>
                  <a:lnTo>
                    <a:pt x="925432" y="1295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 name="SMARTInkShape-Group73"/>
          <p:cNvGrpSpPr/>
          <p:nvPr/>
        </p:nvGrpSpPr>
        <p:grpSpPr>
          <a:xfrm>
            <a:off x="3459480" y="5836919"/>
            <a:ext cx="647701" cy="160021"/>
            <a:chOff x="3459480" y="5836919"/>
            <a:chExt cx="647701" cy="160021"/>
          </a:xfrm>
        </p:grpSpPr>
        <p:sp>
          <p:nvSpPr>
            <p:cNvPr id="11" name="SMARTInkShape-323"/>
            <p:cNvSpPr/>
            <p:nvPr/>
          </p:nvSpPr>
          <p:spPr>
            <a:xfrm>
              <a:off x="3459480" y="5836919"/>
              <a:ext cx="601980" cy="22862"/>
            </a:xfrm>
            <a:custGeom>
              <a:avLst/>
              <a:gdLst/>
              <a:ahLst/>
              <a:cxnLst/>
              <a:rect l="0" t="0" r="0" b="0"/>
              <a:pathLst>
                <a:path w="601980" h="22862">
                  <a:moveTo>
                    <a:pt x="601979" y="0"/>
                  </a:moveTo>
                  <a:lnTo>
                    <a:pt x="565447" y="2258"/>
                  </a:lnTo>
                  <a:lnTo>
                    <a:pt x="529349" y="6032"/>
                  </a:lnTo>
                  <a:lnTo>
                    <a:pt x="500272" y="6914"/>
                  </a:lnTo>
                  <a:lnTo>
                    <a:pt x="467594" y="7306"/>
                  </a:lnTo>
                  <a:lnTo>
                    <a:pt x="433315" y="9739"/>
                  </a:lnTo>
                  <a:lnTo>
                    <a:pt x="398324" y="12796"/>
                  </a:lnTo>
                  <a:lnTo>
                    <a:pt x="363017" y="14154"/>
                  </a:lnTo>
                  <a:lnTo>
                    <a:pt x="325312" y="14757"/>
                  </a:lnTo>
                  <a:lnTo>
                    <a:pt x="305774" y="14919"/>
                  </a:lnTo>
                  <a:lnTo>
                    <a:pt x="285976" y="15873"/>
                  </a:lnTo>
                  <a:lnTo>
                    <a:pt x="266004" y="17355"/>
                  </a:lnTo>
                  <a:lnTo>
                    <a:pt x="245916" y="19190"/>
                  </a:lnTo>
                  <a:lnTo>
                    <a:pt x="226597" y="20414"/>
                  </a:lnTo>
                  <a:lnTo>
                    <a:pt x="189327" y="21773"/>
                  </a:lnTo>
                  <a:lnTo>
                    <a:pt x="153008" y="22378"/>
                  </a:lnTo>
                  <a:lnTo>
                    <a:pt x="117956" y="22645"/>
                  </a:lnTo>
                  <a:lnTo>
                    <a:pt x="85445" y="22765"/>
                  </a:lnTo>
                  <a:lnTo>
                    <a:pt x="51804" y="22818"/>
                  </a:lnTo>
                  <a:lnTo>
                    <a:pt x="15349" y="22848"/>
                  </a:lnTo>
                  <a:lnTo>
                    <a:pt x="0" y="228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324"/>
            <p:cNvSpPr/>
            <p:nvPr/>
          </p:nvSpPr>
          <p:spPr>
            <a:xfrm>
              <a:off x="3665219" y="5977373"/>
              <a:ext cx="441962" cy="19567"/>
            </a:xfrm>
            <a:custGeom>
              <a:avLst/>
              <a:gdLst/>
              <a:ahLst/>
              <a:cxnLst/>
              <a:rect l="0" t="0" r="0" b="0"/>
              <a:pathLst>
                <a:path w="441962" h="19567">
                  <a:moveTo>
                    <a:pt x="441961" y="19566"/>
                  </a:moveTo>
                  <a:lnTo>
                    <a:pt x="441961" y="13006"/>
                  </a:lnTo>
                  <a:lnTo>
                    <a:pt x="441114" y="12653"/>
                  </a:lnTo>
                  <a:lnTo>
                    <a:pt x="407687" y="5957"/>
                  </a:lnTo>
                  <a:lnTo>
                    <a:pt x="377619" y="4809"/>
                  </a:lnTo>
                  <a:lnTo>
                    <a:pt x="351557" y="3695"/>
                  </a:lnTo>
                  <a:lnTo>
                    <a:pt x="317397" y="377"/>
                  </a:lnTo>
                  <a:lnTo>
                    <a:pt x="297958" y="0"/>
                  </a:lnTo>
                  <a:lnTo>
                    <a:pt x="277379" y="595"/>
                  </a:lnTo>
                  <a:lnTo>
                    <a:pt x="256040" y="1839"/>
                  </a:lnTo>
                  <a:lnTo>
                    <a:pt x="232500" y="3515"/>
                  </a:lnTo>
                  <a:lnTo>
                    <a:pt x="207493" y="5479"/>
                  </a:lnTo>
                  <a:lnTo>
                    <a:pt x="181509" y="7634"/>
                  </a:lnTo>
                  <a:lnTo>
                    <a:pt x="155720" y="9918"/>
                  </a:lnTo>
                  <a:lnTo>
                    <a:pt x="130060" y="12288"/>
                  </a:lnTo>
                  <a:lnTo>
                    <a:pt x="104487" y="14714"/>
                  </a:lnTo>
                  <a:lnTo>
                    <a:pt x="81511" y="16332"/>
                  </a:lnTo>
                  <a:lnTo>
                    <a:pt x="60268" y="17410"/>
                  </a:lnTo>
                  <a:lnTo>
                    <a:pt x="26786" y="18608"/>
                  </a:lnTo>
                  <a:lnTo>
                    <a:pt x="0" y="1956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4" name="SMARTInkShape-325"/>
          <p:cNvSpPr/>
          <p:nvPr/>
        </p:nvSpPr>
        <p:spPr>
          <a:xfrm>
            <a:off x="4587267" y="4640580"/>
            <a:ext cx="1302994" cy="53340"/>
          </a:xfrm>
          <a:custGeom>
            <a:avLst/>
            <a:gdLst/>
            <a:ahLst/>
            <a:cxnLst/>
            <a:rect l="0" t="0" r="0" b="0"/>
            <a:pathLst>
              <a:path w="1302994" h="53340">
                <a:moveTo>
                  <a:pt x="7592" y="15239"/>
                </a:moveTo>
                <a:lnTo>
                  <a:pt x="3547" y="15239"/>
                </a:lnTo>
                <a:lnTo>
                  <a:pt x="2356" y="14393"/>
                </a:lnTo>
                <a:lnTo>
                  <a:pt x="1561" y="12982"/>
                </a:lnTo>
                <a:lnTo>
                  <a:pt x="0" y="406"/>
                </a:lnTo>
                <a:lnTo>
                  <a:pt x="34225" y="7"/>
                </a:lnTo>
                <a:lnTo>
                  <a:pt x="69049" y="0"/>
                </a:lnTo>
                <a:lnTo>
                  <a:pt x="105214" y="0"/>
                </a:lnTo>
                <a:lnTo>
                  <a:pt x="135766" y="0"/>
                </a:lnTo>
                <a:lnTo>
                  <a:pt x="171253" y="846"/>
                </a:lnTo>
                <a:lnTo>
                  <a:pt x="196041" y="4045"/>
                </a:lnTo>
                <a:lnTo>
                  <a:pt x="223428" y="6030"/>
                </a:lnTo>
                <a:lnTo>
                  <a:pt x="252532" y="6913"/>
                </a:lnTo>
                <a:lnTo>
                  <a:pt x="282402" y="7306"/>
                </a:lnTo>
                <a:lnTo>
                  <a:pt x="312610" y="9738"/>
                </a:lnTo>
                <a:lnTo>
                  <a:pt x="342970" y="12794"/>
                </a:lnTo>
                <a:lnTo>
                  <a:pt x="373396" y="14153"/>
                </a:lnTo>
                <a:lnTo>
                  <a:pt x="406110" y="14757"/>
                </a:lnTo>
                <a:lnTo>
                  <a:pt x="440405" y="15872"/>
                </a:lnTo>
                <a:lnTo>
                  <a:pt x="475403" y="19189"/>
                </a:lnTo>
                <a:lnTo>
                  <a:pt x="512970" y="21228"/>
                </a:lnTo>
                <a:lnTo>
                  <a:pt x="532471" y="21772"/>
                </a:lnTo>
                <a:lnTo>
                  <a:pt x="552245" y="22981"/>
                </a:lnTo>
                <a:lnTo>
                  <a:pt x="572201" y="24634"/>
                </a:lnTo>
                <a:lnTo>
                  <a:pt x="592278" y="26582"/>
                </a:lnTo>
                <a:lnTo>
                  <a:pt x="611590" y="27881"/>
                </a:lnTo>
                <a:lnTo>
                  <a:pt x="648851" y="29324"/>
                </a:lnTo>
                <a:lnTo>
                  <a:pt x="667931" y="30556"/>
                </a:lnTo>
                <a:lnTo>
                  <a:pt x="687425" y="32224"/>
                </a:lnTo>
                <a:lnTo>
                  <a:pt x="707194" y="34183"/>
                </a:lnTo>
                <a:lnTo>
                  <a:pt x="727147" y="35488"/>
                </a:lnTo>
                <a:lnTo>
                  <a:pt x="747222" y="36359"/>
                </a:lnTo>
                <a:lnTo>
                  <a:pt x="767379" y="36939"/>
                </a:lnTo>
                <a:lnTo>
                  <a:pt x="787590" y="37326"/>
                </a:lnTo>
                <a:lnTo>
                  <a:pt x="807837" y="37584"/>
                </a:lnTo>
                <a:lnTo>
                  <a:pt x="828110" y="37756"/>
                </a:lnTo>
                <a:lnTo>
                  <a:pt x="848397" y="38717"/>
                </a:lnTo>
                <a:lnTo>
                  <a:pt x="868696" y="40205"/>
                </a:lnTo>
                <a:lnTo>
                  <a:pt x="889001" y="42043"/>
                </a:lnTo>
                <a:lnTo>
                  <a:pt x="908465" y="43268"/>
                </a:lnTo>
                <a:lnTo>
                  <a:pt x="945896" y="44630"/>
                </a:lnTo>
                <a:lnTo>
                  <a:pt x="965022" y="44993"/>
                </a:lnTo>
                <a:lnTo>
                  <a:pt x="984545" y="45235"/>
                </a:lnTo>
                <a:lnTo>
                  <a:pt x="1004334" y="45397"/>
                </a:lnTo>
                <a:lnTo>
                  <a:pt x="1042127" y="45576"/>
                </a:lnTo>
                <a:lnTo>
                  <a:pt x="1078679" y="46502"/>
                </a:lnTo>
                <a:lnTo>
                  <a:pt x="1114680" y="49736"/>
                </a:lnTo>
                <a:lnTo>
                  <a:pt x="1145921" y="51739"/>
                </a:lnTo>
                <a:lnTo>
                  <a:pt x="1173916" y="52628"/>
                </a:lnTo>
                <a:lnTo>
                  <a:pt x="1200469" y="53023"/>
                </a:lnTo>
                <a:lnTo>
                  <a:pt x="1235174" y="53246"/>
                </a:lnTo>
                <a:lnTo>
                  <a:pt x="1270311" y="53321"/>
                </a:lnTo>
                <a:lnTo>
                  <a:pt x="1302993" y="533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326"/>
          <p:cNvSpPr/>
          <p:nvPr/>
        </p:nvSpPr>
        <p:spPr>
          <a:xfrm>
            <a:off x="4739640" y="5791200"/>
            <a:ext cx="1325880" cy="137161"/>
          </a:xfrm>
          <a:custGeom>
            <a:avLst/>
            <a:gdLst/>
            <a:ahLst/>
            <a:cxnLst/>
            <a:rect l="0" t="0" r="0" b="0"/>
            <a:pathLst>
              <a:path w="1325880" h="137161">
                <a:moveTo>
                  <a:pt x="0" y="137160"/>
                </a:moveTo>
                <a:lnTo>
                  <a:pt x="32574" y="136313"/>
                </a:lnTo>
                <a:lnTo>
                  <a:pt x="65889" y="131128"/>
                </a:lnTo>
                <a:lnTo>
                  <a:pt x="100520" y="127752"/>
                </a:lnTo>
                <a:lnTo>
                  <a:pt x="137593" y="123648"/>
                </a:lnTo>
                <a:lnTo>
                  <a:pt x="164445" y="122687"/>
                </a:lnTo>
                <a:lnTo>
                  <a:pt x="196136" y="122261"/>
                </a:lnTo>
                <a:lnTo>
                  <a:pt x="227718" y="122071"/>
                </a:lnTo>
                <a:lnTo>
                  <a:pt x="259534" y="121987"/>
                </a:lnTo>
                <a:lnTo>
                  <a:pt x="293430" y="121949"/>
                </a:lnTo>
                <a:lnTo>
                  <a:pt x="328251" y="121933"/>
                </a:lnTo>
                <a:lnTo>
                  <a:pt x="362636" y="121079"/>
                </a:lnTo>
                <a:lnTo>
                  <a:pt x="394852" y="117877"/>
                </a:lnTo>
                <a:lnTo>
                  <a:pt x="428360" y="115889"/>
                </a:lnTo>
                <a:lnTo>
                  <a:pt x="462162" y="114159"/>
                </a:lnTo>
                <a:lnTo>
                  <a:pt x="494118" y="110568"/>
                </a:lnTo>
                <a:lnTo>
                  <a:pt x="525254" y="106150"/>
                </a:lnTo>
                <a:lnTo>
                  <a:pt x="556873" y="102211"/>
                </a:lnTo>
                <a:lnTo>
                  <a:pt x="590681" y="100460"/>
                </a:lnTo>
                <a:lnTo>
                  <a:pt x="623204" y="97424"/>
                </a:lnTo>
                <a:lnTo>
                  <a:pt x="654593" y="93253"/>
                </a:lnTo>
                <a:lnTo>
                  <a:pt x="685476" y="88577"/>
                </a:lnTo>
                <a:lnTo>
                  <a:pt x="718394" y="85934"/>
                </a:lnTo>
                <a:lnTo>
                  <a:pt x="751932" y="83912"/>
                </a:lnTo>
                <a:lnTo>
                  <a:pt x="783772" y="80192"/>
                </a:lnTo>
                <a:lnTo>
                  <a:pt x="817114" y="77974"/>
                </a:lnTo>
                <a:lnTo>
                  <a:pt x="851688" y="76141"/>
                </a:lnTo>
                <a:lnTo>
                  <a:pt x="886810" y="72505"/>
                </a:lnTo>
                <a:lnTo>
                  <a:pt x="919918" y="70324"/>
                </a:lnTo>
                <a:lnTo>
                  <a:pt x="951566" y="69355"/>
                </a:lnTo>
                <a:lnTo>
                  <a:pt x="982564" y="68924"/>
                </a:lnTo>
                <a:lnTo>
                  <a:pt x="1013275" y="66475"/>
                </a:lnTo>
                <a:lnTo>
                  <a:pt x="1043010" y="62564"/>
                </a:lnTo>
                <a:lnTo>
                  <a:pt x="1070338" y="58004"/>
                </a:lnTo>
                <a:lnTo>
                  <a:pt x="1096595" y="55413"/>
                </a:lnTo>
                <a:lnTo>
                  <a:pt x="1122375" y="54261"/>
                </a:lnTo>
                <a:lnTo>
                  <a:pt x="1159842" y="52766"/>
                </a:lnTo>
                <a:lnTo>
                  <a:pt x="1191922" y="47337"/>
                </a:lnTo>
                <a:lnTo>
                  <a:pt x="1225947" y="37917"/>
                </a:lnTo>
                <a:lnTo>
                  <a:pt x="1258721" y="25375"/>
                </a:lnTo>
                <a:lnTo>
                  <a:pt x="1279939" y="17493"/>
                </a:lnTo>
                <a:lnTo>
                  <a:pt x="1295334" y="13649"/>
                </a:lnTo>
                <a:lnTo>
                  <a:pt x="1317584" y="5891"/>
                </a:lnTo>
                <a:lnTo>
                  <a:pt x="132587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Observations are things or events made using the five senses or tools</a:t>
            </a:r>
          </a:p>
          <a:p>
            <a:r>
              <a:rPr lang="en-US" dirty="0" smtClean="0"/>
              <a:t>Inference = Conclusions or ideas based on observations </a:t>
            </a:r>
          </a:p>
          <a:p>
            <a:r>
              <a:rPr lang="en-US" dirty="0" smtClean="0"/>
              <a:t>Assumptions = belief that something is true</a:t>
            </a:r>
          </a:p>
          <a:p>
            <a:r>
              <a:rPr lang="en-US" dirty="0" smtClean="0"/>
              <a:t>Opinion = ideas that may or may not have any basis in fact</a:t>
            </a:r>
          </a:p>
          <a:p>
            <a:pPr lvl="1"/>
            <a:r>
              <a:rPr lang="en-US" dirty="0" smtClean="0"/>
              <a:t>Can be biased – Leave out of data collection and analysis</a:t>
            </a:r>
            <a:endParaRPr lang="en-US" dirty="0"/>
          </a:p>
        </p:txBody>
      </p:sp>
      <p:sp>
        <p:nvSpPr>
          <p:cNvPr id="3" name="Title 2"/>
          <p:cNvSpPr>
            <a:spLocks noGrp="1"/>
          </p:cNvSpPr>
          <p:nvPr>
            <p:ph type="title"/>
          </p:nvPr>
        </p:nvSpPr>
        <p:spPr/>
        <p:txBody>
          <a:bodyPr/>
          <a:lstStyle/>
          <a:p>
            <a:r>
              <a:rPr lang="en-US" dirty="0" smtClean="0"/>
              <a:t>Observe and Infer	</a:t>
            </a:r>
            <a:endParaRPr lang="en-US" dirty="0"/>
          </a:p>
        </p:txBody>
      </p:sp>
      <p:grpSp>
        <p:nvGrpSpPr>
          <p:cNvPr id="12" name="SMARTInkShape-Group51"/>
          <p:cNvGrpSpPr/>
          <p:nvPr/>
        </p:nvGrpSpPr>
        <p:grpSpPr>
          <a:xfrm>
            <a:off x="784860" y="3253740"/>
            <a:ext cx="2339341" cy="30479"/>
            <a:chOff x="784860" y="3253740"/>
            <a:chExt cx="2339341" cy="30479"/>
          </a:xfrm>
        </p:grpSpPr>
        <p:sp>
          <p:nvSpPr>
            <p:cNvPr id="10" name="SMARTInkShape-183"/>
            <p:cNvSpPr/>
            <p:nvPr/>
          </p:nvSpPr>
          <p:spPr>
            <a:xfrm>
              <a:off x="3017518" y="3253740"/>
              <a:ext cx="106683" cy="7620"/>
            </a:xfrm>
            <a:custGeom>
              <a:avLst/>
              <a:gdLst/>
              <a:ahLst/>
              <a:cxnLst/>
              <a:rect l="0" t="0" r="0" b="0"/>
              <a:pathLst>
                <a:path w="106683" h="7620">
                  <a:moveTo>
                    <a:pt x="106682" y="0"/>
                  </a:moveTo>
                  <a:lnTo>
                    <a:pt x="72407" y="0"/>
                  </a:lnTo>
                  <a:lnTo>
                    <a:pt x="34811" y="4044"/>
                  </a:lnTo>
                  <a:lnTo>
                    <a:pt x="0" y="76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184"/>
            <p:cNvSpPr/>
            <p:nvPr/>
          </p:nvSpPr>
          <p:spPr>
            <a:xfrm>
              <a:off x="784860" y="3253740"/>
              <a:ext cx="1935481" cy="30479"/>
            </a:xfrm>
            <a:custGeom>
              <a:avLst/>
              <a:gdLst/>
              <a:ahLst/>
              <a:cxnLst/>
              <a:rect l="0" t="0" r="0" b="0"/>
              <a:pathLst>
                <a:path w="1935481" h="30479">
                  <a:moveTo>
                    <a:pt x="1935480" y="15239"/>
                  </a:moveTo>
                  <a:lnTo>
                    <a:pt x="1903661" y="15239"/>
                  </a:lnTo>
                  <a:lnTo>
                    <a:pt x="1869607" y="15239"/>
                  </a:lnTo>
                  <a:lnTo>
                    <a:pt x="1839598" y="17497"/>
                  </a:lnTo>
                  <a:lnTo>
                    <a:pt x="1805659" y="20476"/>
                  </a:lnTo>
                  <a:lnTo>
                    <a:pt x="1767996" y="21799"/>
                  </a:lnTo>
                  <a:lnTo>
                    <a:pt x="1748471" y="22153"/>
                  </a:lnTo>
                  <a:lnTo>
                    <a:pt x="1728681" y="22389"/>
                  </a:lnTo>
                  <a:lnTo>
                    <a:pt x="1708713" y="22546"/>
                  </a:lnTo>
                  <a:lnTo>
                    <a:pt x="1670724" y="22720"/>
                  </a:lnTo>
                  <a:lnTo>
                    <a:pt x="1634084" y="22796"/>
                  </a:lnTo>
                  <a:lnTo>
                    <a:pt x="1598043" y="22832"/>
                  </a:lnTo>
                  <a:lnTo>
                    <a:pt x="1560011" y="22846"/>
                  </a:lnTo>
                  <a:lnTo>
                    <a:pt x="1540387" y="22851"/>
                  </a:lnTo>
                  <a:lnTo>
                    <a:pt x="1520532" y="22008"/>
                  </a:lnTo>
                  <a:lnTo>
                    <a:pt x="1500521" y="20598"/>
                  </a:lnTo>
                  <a:lnTo>
                    <a:pt x="1480406" y="18812"/>
                  </a:lnTo>
                  <a:lnTo>
                    <a:pt x="1461070" y="17621"/>
                  </a:lnTo>
                  <a:lnTo>
                    <a:pt x="1423781" y="16297"/>
                  </a:lnTo>
                  <a:lnTo>
                    <a:pt x="1404694" y="15098"/>
                  </a:lnTo>
                  <a:lnTo>
                    <a:pt x="1385195" y="13452"/>
                  </a:lnTo>
                  <a:lnTo>
                    <a:pt x="1365424" y="11507"/>
                  </a:lnTo>
                  <a:lnTo>
                    <a:pt x="1327650" y="9348"/>
                  </a:lnTo>
                  <a:lnTo>
                    <a:pt x="1290260" y="8388"/>
                  </a:lnTo>
                  <a:lnTo>
                    <a:pt x="1270805" y="8131"/>
                  </a:lnTo>
                  <a:lnTo>
                    <a:pt x="1251063" y="7960"/>
                  </a:lnTo>
                  <a:lnTo>
                    <a:pt x="1231128" y="7846"/>
                  </a:lnTo>
                  <a:lnTo>
                    <a:pt x="1211066" y="7770"/>
                  </a:lnTo>
                  <a:lnTo>
                    <a:pt x="1190917" y="7721"/>
                  </a:lnTo>
                  <a:lnTo>
                    <a:pt x="1171557" y="6840"/>
                  </a:lnTo>
                  <a:lnTo>
                    <a:pt x="1134243" y="3603"/>
                  </a:lnTo>
                  <a:lnTo>
                    <a:pt x="1115149" y="2403"/>
                  </a:lnTo>
                  <a:lnTo>
                    <a:pt x="1095645" y="1601"/>
                  </a:lnTo>
                  <a:lnTo>
                    <a:pt x="1075870" y="1067"/>
                  </a:lnTo>
                  <a:lnTo>
                    <a:pt x="1055912" y="710"/>
                  </a:lnTo>
                  <a:lnTo>
                    <a:pt x="1035835" y="474"/>
                  </a:lnTo>
                  <a:lnTo>
                    <a:pt x="1015676" y="316"/>
                  </a:lnTo>
                  <a:lnTo>
                    <a:pt x="995464" y="209"/>
                  </a:lnTo>
                  <a:lnTo>
                    <a:pt x="975216" y="140"/>
                  </a:lnTo>
                  <a:lnTo>
                    <a:pt x="954944" y="93"/>
                  </a:lnTo>
                  <a:lnTo>
                    <a:pt x="934655" y="62"/>
                  </a:lnTo>
                  <a:lnTo>
                    <a:pt x="914357" y="40"/>
                  </a:lnTo>
                  <a:lnTo>
                    <a:pt x="894051" y="28"/>
                  </a:lnTo>
                  <a:lnTo>
                    <a:pt x="873741" y="17"/>
                  </a:lnTo>
                  <a:lnTo>
                    <a:pt x="853427" y="12"/>
                  </a:lnTo>
                  <a:lnTo>
                    <a:pt x="833111" y="7"/>
                  </a:lnTo>
                  <a:lnTo>
                    <a:pt x="812794" y="5"/>
                  </a:lnTo>
                  <a:lnTo>
                    <a:pt x="792475" y="4"/>
                  </a:lnTo>
                  <a:lnTo>
                    <a:pt x="772156" y="2"/>
                  </a:lnTo>
                  <a:lnTo>
                    <a:pt x="751837" y="0"/>
                  </a:lnTo>
                  <a:lnTo>
                    <a:pt x="731517" y="0"/>
                  </a:lnTo>
                  <a:lnTo>
                    <a:pt x="711198" y="0"/>
                  </a:lnTo>
                  <a:lnTo>
                    <a:pt x="690878" y="0"/>
                  </a:lnTo>
                  <a:lnTo>
                    <a:pt x="670559" y="0"/>
                  </a:lnTo>
                  <a:lnTo>
                    <a:pt x="650239" y="0"/>
                  </a:lnTo>
                  <a:lnTo>
                    <a:pt x="629918" y="845"/>
                  </a:lnTo>
                  <a:lnTo>
                    <a:pt x="609598" y="2256"/>
                  </a:lnTo>
                  <a:lnTo>
                    <a:pt x="589278" y="4044"/>
                  </a:lnTo>
                  <a:lnTo>
                    <a:pt x="568958" y="5237"/>
                  </a:lnTo>
                  <a:lnTo>
                    <a:pt x="548640" y="6031"/>
                  </a:lnTo>
                  <a:lnTo>
                    <a:pt x="528320" y="6559"/>
                  </a:lnTo>
                  <a:lnTo>
                    <a:pt x="508000" y="7760"/>
                  </a:lnTo>
                  <a:lnTo>
                    <a:pt x="487679" y="9406"/>
                  </a:lnTo>
                  <a:lnTo>
                    <a:pt x="467359" y="11351"/>
                  </a:lnTo>
                  <a:lnTo>
                    <a:pt x="446192" y="12647"/>
                  </a:lnTo>
                  <a:lnTo>
                    <a:pt x="424462" y="13510"/>
                  </a:lnTo>
                  <a:lnTo>
                    <a:pt x="402353" y="14086"/>
                  </a:lnTo>
                  <a:lnTo>
                    <a:pt x="380842" y="14470"/>
                  </a:lnTo>
                  <a:lnTo>
                    <a:pt x="359727" y="14727"/>
                  </a:lnTo>
                  <a:lnTo>
                    <a:pt x="338878" y="14898"/>
                  </a:lnTo>
                  <a:lnTo>
                    <a:pt x="319051" y="15858"/>
                  </a:lnTo>
                  <a:lnTo>
                    <a:pt x="281219" y="19183"/>
                  </a:lnTo>
                  <a:lnTo>
                    <a:pt x="261985" y="20408"/>
                  </a:lnTo>
                  <a:lnTo>
                    <a:pt x="242389" y="21224"/>
                  </a:lnTo>
                  <a:lnTo>
                    <a:pt x="222553" y="21770"/>
                  </a:lnTo>
                  <a:lnTo>
                    <a:pt x="184708" y="22375"/>
                  </a:lnTo>
                  <a:lnTo>
                    <a:pt x="147285" y="23490"/>
                  </a:lnTo>
                  <a:lnTo>
                    <a:pt x="127822" y="24973"/>
                  </a:lnTo>
                  <a:lnTo>
                    <a:pt x="108076" y="26808"/>
                  </a:lnTo>
                  <a:lnTo>
                    <a:pt x="87289" y="28032"/>
                  </a:lnTo>
                  <a:lnTo>
                    <a:pt x="65812" y="28848"/>
                  </a:lnTo>
                  <a:lnTo>
                    <a:pt x="29249" y="29754"/>
                  </a:lnTo>
                  <a:lnTo>
                    <a:pt x="0" y="3047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3" name="SMARTInkShape-185"/>
          <p:cNvSpPr/>
          <p:nvPr/>
        </p:nvSpPr>
        <p:spPr>
          <a:xfrm>
            <a:off x="2735579" y="2789402"/>
            <a:ext cx="4130040" cy="52858"/>
          </a:xfrm>
          <a:custGeom>
            <a:avLst/>
            <a:gdLst/>
            <a:ahLst/>
            <a:cxnLst/>
            <a:rect l="0" t="0" r="0" b="0"/>
            <a:pathLst>
              <a:path w="4130040" h="52858">
                <a:moveTo>
                  <a:pt x="0" y="14757"/>
                </a:moveTo>
                <a:lnTo>
                  <a:pt x="4046" y="14757"/>
                </a:lnTo>
                <a:lnTo>
                  <a:pt x="8288" y="12499"/>
                </a:lnTo>
                <a:lnTo>
                  <a:pt x="10606" y="10711"/>
                </a:lnTo>
                <a:lnTo>
                  <a:pt x="26003" y="8197"/>
                </a:lnTo>
                <a:lnTo>
                  <a:pt x="63631" y="5018"/>
                </a:lnTo>
                <a:lnTo>
                  <a:pt x="92231" y="1148"/>
                </a:lnTo>
                <a:lnTo>
                  <a:pt x="124413" y="0"/>
                </a:lnTo>
                <a:lnTo>
                  <a:pt x="158500" y="1917"/>
                </a:lnTo>
                <a:lnTo>
                  <a:pt x="192307" y="5590"/>
                </a:lnTo>
                <a:lnTo>
                  <a:pt x="226877" y="6679"/>
                </a:lnTo>
                <a:lnTo>
                  <a:pt x="263086" y="9260"/>
                </a:lnTo>
                <a:lnTo>
                  <a:pt x="290494" y="12313"/>
                </a:lnTo>
                <a:lnTo>
                  <a:pt x="316787" y="13671"/>
                </a:lnTo>
                <a:lnTo>
                  <a:pt x="342582" y="14274"/>
                </a:lnTo>
                <a:lnTo>
                  <a:pt x="368159" y="15389"/>
                </a:lnTo>
                <a:lnTo>
                  <a:pt x="393637" y="18707"/>
                </a:lnTo>
                <a:lnTo>
                  <a:pt x="421331" y="23003"/>
                </a:lnTo>
                <a:lnTo>
                  <a:pt x="450572" y="26889"/>
                </a:lnTo>
                <a:lnTo>
                  <a:pt x="480501" y="28615"/>
                </a:lnTo>
                <a:lnTo>
                  <a:pt x="510736" y="29384"/>
                </a:lnTo>
                <a:lnTo>
                  <a:pt x="541107" y="30570"/>
                </a:lnTo>
                <a:lnTo>
                  <a:pt x="571538" y="33921"/>
                </a:lnTo>
                <a:lnTo>
                  <a:pt x="601997" y="35974"/>
                </a:lnTo>
                <a:lnTo>
                  <a:pt x="632468" y="36886"/>
                </a:lnTo>
                <a:lnTo>
                  <a:pt x="662944" y="37292"/>
                </a:lnTo>
                <a:lnTo>
                  <a:pt x="695680" y="37472"/>
                </a:lnTo>
                <a:lnTo>
                  <a:pt x="729985" y="37552"/>
                </a:lnTo>
                <a:lnTo>
                  <a:pt x="764987" y="37589"/>
                </a:lnTo>
                <a:lnTo>
                  <a:pt x="798040" y="39863"/>
                </a:lnTo>
                <a:lnTo>
                  <a:pt x="830511" y="42848"/>
                </a:lnTo>
                <a:lnTo>
                  <a:pt x="864698" y="44175"/>
                </a:lnTo>
                <a:lnTo>
                  <a:pt x="899649" y="44766"/>
                </a:lnTo>
                <a:lnTo>
                  <a:pt x="934938" y="45028"/>
                </a:lnTo>
                <a:lnTo>
                  <a:pt x="970376" y="45143"/>
                </a:lnTo>
                <a:lnTo>
                  <a:pt x="1005884" y="47453"/>
                </a:lnTo>
                <a:lnTo>
                  <a:pt x="1042265" y="50456"/>
                </a:lnTo>
                <a:lnTo>
                  <a:pt x="1061450" y="51256"/>
                </a:lnTo>
                <a:lnTo>
                  <a:pt x="1081014" y="51790"/>
                </a:lnTo>
                <a:lnTo>
                  <a:pt x="1118555" y="50125"/>
                </a:lnTo>
                <a:lnTo>
                  <a:pt x="1154995" y="47410"/>
                </a:lnTo>
                <a:lnTo>
                  <a:pt x="1190946" y="46203"/>
                </a:lnTo>
                <a:lnTo>
                  <a:pt x="1226681" y="47925"/>
                </a:lnTo>
                <a:lnTo>
                  <a:pt x="1262318" y="50664"/>
                </a:lnTo>
                <a:lnTo>
                  <a:pt x="1297913" y="51883"/>
                </a:lnTo>
                <a:lnTo>
                  <a:pt x="1333488" y="52423"/>
                </a:lnTo>
                <a:lnTo>
                  <a:pt x="1369902" y="52664"/>
                </a:lnTo>
                <a:lnTo>
                  <a:pt x="1389094" y="52728"/>
                </a:lnTo>
                <a:lnTo>
                  <a:pt x="1408663" y="52771"/>
                </a:lnTo>
                <a:lnTo>
                  <a:pt x="1446211" y="52819"/>
                </a:lnTo>
                <a:lnTo>
                  <a:pt x="1482653" y="52841"/>
                </a:lnTo>
                <a:lnTo>
                  <a:pt x="1518605" y="52850"/>
                </a:lnTo>
                <a:lnTo>
                  <a:pt x="1554340" y="52853"/>
                </a:lnTo>
                <a:lnTo>
                  <a:pt x="1589977" y="52855"/>
                </a:lnTo>
                <a:lnTo>
                  <a:pt x="1625573" y="52857"/>
                </a:lnTo>
                <a:lnTo>
                  <a:pt x="1661147" y="52857"/>
                </a:lnTo>
                <a:lnTo>
                  <a:pt x="1696715" y="52857"/>
                </a:lnTo>
                <a:lnTo>
                  <a:pt x="1732278" y="52857"/>
                </a:lnTo>
                <a:lnTo>
                  <a:pt x="1770097" y="52857"/>
                </a:lnTo>
                <a:lnTo>
                  <a:pt x="1789664" y="52857"/>
                </a:lnTo>
                <a:lnTo>
                  <a:pt x="1809483" y="52857"/>
                </a:lnTo>
                <a:lnTo>
                  <a:pt x="1829469" y="52857"/>
                </a:lnTo>
                <a:lnTo>
                  <a:pt x="1849565" y="52857"/>
                </a:lnTo>
                <a:lnTo>
                  <a:pt x="1868891" y="52857"/>
                </a:lnTo>
                <a:lnTo>
                  <a:pt x="1906167" y="52857"/>
                </a:lnTo>
                <a:lnTo>
                  <a:pt x="1925252" y="52857"/>
                </a:lnTo>
                <a:lnTo>
                  <a:pt x="1944748" y="52857"/>
                </a:lnTo>
                <a:lnTo>
                  <a:pt x="1964518" y="52857"/>
                </a:lnTo>
                <a:lnTo>
                  <a:pt x="1984472" y="52857"/>
                </a:lnTo>
                <a:lnTo>
                  <a:pt x="2004549" y="52857"/>
                </a:lnTo>
                <a:lnTo>
                  <a:pt x="2024706" y="52857"/>
                </a:lnTo>
                <a:lnTo>
                  <a:pt x="2044071" y="52857"/>
                </a:lnTo>
                <a:lnTo>
                  <a:pt x="2081392" y="52857"/>
                </a:lnTo>
                <a:lnTo>
                  <a:pt x="2101335" y="52857"/>
                </a:lnTo>
                <a:lnTo>
                  <a:pt x="2122250" y="52857"/>
                </a:lnTo>
                <a:lnTo>
                  <a:pt x="2143813" y="52857"/>
                </a:lnTo>
                <a:lnTo>
                  <a:pt x="2164116" y="52857"/>
                </a:lnTo>
                <a:lnTo>
                  <a:pt x="2183577" y="52857"/>
                </a:lnTo>
                <a:lnTo>
                  <a:pt x="2202478" y="52857"/>
                </a:lnTo>
                <a:lnTo>
                  <a:pt x="2221852" y="52010"/>
                </a:lnTo>
                <a:lnTo>
                  <a:pt x="2241542" y="50599"/>
                </a:lnTo>
                <a:lnTo>
                  <a:pt x="2261442" y="48811"/>
                </a:lnTo>
                <a:lnTo>
                  <a:pt x="2299357" y="46826"/>
                </a:lnTo>
                <a:lnTo>
                  <a:pt x="2336809" y="45943"/>
                </a:lnTo>
                <a:lnTo>
                  <a:pt x="2356279" y="45708"/>
                </a:lnTo>
                <a:lnTo>
                  <a:pt x="2376033" y="45550"/>
                </a:lnTo>
                <a:lnTo>
                  <a:pt x="2395975" y="44600"/>
                </a:lnTo>
                <a:lnTo>
                  <a:pt x="2416044" y="43118"/>
                </a:lnTo>
                <a:lnTo>
                  <a:pt x="2436196" y="41284"/>
                </a:lnTo>
                <a:lnTo>
                  <a:pt x="2455558" y="40063"/>
                </a:lnTo>
                <a:lnTo>
                  <a:pt x="2492875" y="38704"/>
                </a:lnTo>
                <a:lnTo>
                  <a:pt x="2529215" y="38100"/>
                </a:lnTo>
                <a:lnTo>
                  <a:pt x="2565970" y="37832"/>
                </a:lnTo>
                <a:lnTo>
                  <a:pt x="2585252" y="37759"/>
                </a:lnTo>
                <a:lnTo>
                  <a:pt x="2604881" y="37713"/>
                </a:lnTo>
                <a:lnTo>
                  <a:pt x="2642496" y="37659"/>
                </a:lnTo>
                <a:lnTo>
                  <a:pt x="2679816" y="37635"/>
                </a:lnTo>
                <a:lnTo>
                  <a:pt x="2699250" y="37630"/>
                </a:lnTo>
                <a:lnTo>
                  <a:pt x="2718981" y="37626"/>
                </a:lnTo>
                <a:lnTo>
                  <a:pt x="2756707" y="37621"/>
                </a:lnTo>
                <a:lnTo>
                  <a:pt x="2794077" y="37619"/>
                </a:lnTo>
                <a:lnTo>
                  <a:pt x="2813524" y="37619"/>
                </a:lnTo>
                <a:lnTo>
                  <a:pt x="2833263" y="37618"/>
                </a:lnTo>
                <a:lnTo>
                  <a:pt x="2871000" y="37618"/>
                </a:lnTo>
                <a:lnTo>
                  <a:pt x="2907526" y="37618"/>
                </a:lnTo>
                <a:lnTo>
                  <a:pt x="2943515" y="37616"/>
                </a:lnTo>
                <a:lnTo>
                  <a:pt x="2979268" y="37616"/>
                </a:lnTo>
                <a:lnTo>
                  <a:pt x="3014913" y="37616"/>
                </a:lnTo>
                <a:lnTo>
                  <a:pt x="3050510" y="37616"/>
                </a:lnTo>
                <a:lnTo>
                  <a:pt x="3086087" y="37616"/>
                </a:lnTo>
                <a:lnTo>
                  <a:pt x="3121654" y="37616"/>
                </a:lnTo>
                <a:lnTo>
                  <a:pt x="3157217" y="37616"/>
                </a:lnTo>
                <a:lnTo>
                  <a:pt x="3192778" y="37616"/>
                </a:lnTo>
                <a:lnTo>
                  <a:pt x="3229187" y="37616"/>
                </a:lnTo>
                <a:lnTo>
                  <a:pt x="3248377" y="37616"/>
                </a:lnTo>
                <a:lnTo>
                  <a:pt x="3267946" y="37616"/>
                </a:lnTo>
                <a:lnTo>
                  <a:pt x="3305491" y="37616"/>
                </a:lnTo>
                <a:lnTo>
                  <a:pt x="3341934" y="37616"/>
                </a:lnTo>
                <a:lnTo>
                  <a:pt x="3377886" y="37616"/>
                </a:lnTo>
                <a:lnTo>
                  <a:pt x="3415878" y="37616"/>
                </a:lnTo>
                <a:lnTo>
                  <a:pt x="3435493" y="37616"/>
                </a:lnTo>
                <a:lnTo>
                  <a:pt x="3473090" y="37616"/>
                </a:lnTo>
                <a:lnTo>
                  <a:pt x="3509556" y="37616"/>
                </a:lnTo>
                <a:lnTo>
                  <a:pt x="3545519" y="37616"/>
                </a:lnTo>
                <a:lnTo>
                  <a:pt x="3581257" y="37616"/>
                </a:lnTo>
                <a:lnTo>
                  <a:pt x="3616050" y="37616"/>
                </a:lnTo>
                <a:lnTo>
                  <a:pt x="3648446" y="37616"/>
                </a:lnTo>
                <a:lnTo>
                  <a:pt x="3682037" y="37616"/>
                </a:lnTo>
                <a:lnTo>
                  <a:pt x="3716720" y="37616"/>
                </a:lnTo>
                <a:lnTo>
                  <a:pt x="3751891" y="37616"/>
                </a:lnTo>
                <a:lnTo>
                  <a:pt x="3789536" y="35360"/>
                </a:lnTo>
                <a:lnTo>
                  <a:pt x="3809057" y="33571"/>
                </a:lnTo>
                <a:lnTo>
                  <a:pt x="3846551" y="31585"/>
                </a:lnTo>
                <a:lnTo>
                  <a:pt x="3882972" y="29856"/>
                </a:lnTo>
                <a:lnTo>
                  <a:pt x="3918914" y="26266"/>
                </a:lnTo>
                <a:lnTo>
                  <a:pt x="3954645" y="24105"/>
                </a:lnTo>
                <a:lnTo>
                  <a:pt x="3990281" y="23146"/>
                </a:lnTo>
                <a:lnTo>
                  <a:pt x="4025874" y="22718"/>
                </a:lnTo>
                <a:lnTo>
                  <a:pt x="4056932" y="22529"/>
                </a:lnTo>
                <a:lnTo>
                  <a:pt x="4084000" y="22444"/>
                </a:lnTo>
                <a:lnTo>
                  <a:pt x="4130039" y="2237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186"/>
          <p:cNvSpPr/>
          <p:nvPr/>
        </p:nvSpPr>
        <p:spPr>
          <a:xfrm>
            <a:off x="876300" y="2278378"/>
            <a:ext cx="4259581" cy="91443"/>
          </a:xfrm>
          <a:custGeom>
            <a:avLst/>
            <a:gdLst/>
            <a:ahLst/>
            <a:cxnLst/>
            <a:rect l="0" t="0" r="0" b="0"/>
            <a:pathLst>
              <a:path w="4259581" h="91443">
                <a:moveTo>
                  <a:pt x="4259580" y="0"/>
                </a:moveTo>
                <a:lnTo>
                  <a:pt x="4227015" y="0"/>
                </a:lnTo>
                <a:lnTo>
                  <a:pt x="4197360" y="847"/>
                </a:lnTo>
                <a:lnTo>
                  <a:pt x="4159770" y="8289"/>
                </a:lnTo>
                <a:lnTo>
                  <a:pt x="4129816" y="13181"/>
                </a:lnTo>
                <a:lnTo>
                  <a:pt x="4099493" y="16889"/>
                </a:lnTo>
                <a:lnTo>
                  <a:pt x="4069060" y="23348"/>
                </a:lnTo>
                <a:lnTo>
                  <a:pt x="4036336" y="28368"/>
                </a:lnTo>
                <a:lnTo>
                  <a:pt x="4002087" y="32112"/>
                </a:lnTo>
                <a:lnTo>
                  <a:pt x="3968231" y="36327"/>
                </a:lnTo>
                <a:lnTo>
                  <a:pt x="3931389" y="39833"/>
                </a:lnTo>
                <a:lnTo>
                  <a:pt x="3893663" y="46234"/>
                </a:lnTo>
                <a:lnTo>
                  <a:pt x="3857931" y="51236"/>
                </a:lnTo>
                <a:lnTo>
                  <a:pt x="3821379" y="54974"/>
                </a:lnTo>
                <a:lnTo>
                  <a:pt x="3793890" y="59147"/>
                </a:lnTo>
                <a:lnTo>
                  <a:pt x="3767561" y="63823"/>
                </a:lnTo>
                <a:lnTo>
                  <a:pt x="3741749" y="66467"/>
                </a:lnTo>
                <a:lnTo>
                  <a:pt x="3715320" y="68488"/>
                </a:lnTo>
                <a:lnTo>
                  <a:pt x="3686640" y="72208"/>
                </a:lnTo>
                <a:lnTo>
                  <a:pt x="3656958" y="76685"/>
                </a:lnTo>
                <a:lnTo>
                  <a:pt x="3626834" y="80649"/>
                </a:lnTo>
                <a:lnTo>
                  <a:pt x="3596513" y="82412"/>
                </a:lnTo>
                <a:lnTo>
                  <a:pt x="3566104" y="83194"/>
                </a:lnTo>
                <a:lnTo>
                  <a:pt x="3535655" y="83542"/>
                </a:lnTo>
                <a:lnTo>
                  <a:pt x="3505189" y="83697"/>
                </a:lnTo>
                <a:lnTo>
                  <a:pt x="3474715" y="86023"/>
                </a:lnTo>
                <a:lnTo>
                  <a:pt x="3444237" y="89034"/>
                </a:lnTo>
                <a:lnTo>
                  <a:pt x="3413757" y="90371"/>
                </a:lnTo>
                <a:lnTo>
                  <a:pt x="3383279" y="90965"/>
                </a:lnTo>
                <a:lnTo>
                  <a:pt x="3351953" y="91230"/>
                </a:lnTo>
                <a:lnTo>
                  <a:pt x="3318273" y="91346"/>
                </a:lnTo>
                <a:lnTo>
                  <a:pt x="3285807" y="91400"/>
                </a:lnTo>
                <a:lnTo>
                  <a:pt x="3254445" y="91423"/>
                </a:lnTo>
                <a:lnTo>
                  <a:pt x="3223573" y="91432"/>
                </a:lnTo>
                <a:lnTo>
                  <a:pt x="3190661" y="91438"/>
                </a:lnTo>
                <a:lnTo>
                  <a:pt x="3156277" y="91439"/>
                </a:lnTo>
                <a:lnTo>
                  <a:pt x="3121240" y="91440"/>
                </a:lnTo>
                <a:lnTo>
                  <a:pt x="3088171" y="91440"/>
                </a:lnTo>
                <a:lnTo>
                  <a:pt x="3056540" y="91440"/>
                </a:lnTo>
                <a:lnTo>
                  <a:pt x="3025549" y="91442"/>
                </a:lnTo>
                <a:lnTo>
                  <a:pt x="2992584" y="91442"/>
                </a:lnTo>
                <a:lnTo>
                  <a:pt x="2959024" y="91442"/>
                </a:lnTo>
                <a:lnTo>
                  <a:pt x="2927174" y="91442"/>
                </a:lnTo>
                <a:lnTo>
                  <a:pt x="2893828" y="89184"/>
                </a:lnTo>
                <a:lnTo>
                  <a:pt x="2859251" y="86204"/>
                </a:lnTo>
                <a:lnTo>
                  <a:pt x="2824129" y="84881"/>
                </a:lnTo>
                <a:lnTo>
                  <a:pt x="2788763" y="84291"/>
                </a:lnTo>
                <a:lnTo>
                  <a:pt x="2754136" y="84031"/>
                </a:lnTo>
                <a:lnTo>
                  <a:pt x="2721814" y="83915"/>
                </a:lnTo>
                <a:lnTo>
                  <a:pt x="2688256" y="81605"/>
                </a:lnTo>
                <a:lnTo>
                  <a:pt x="2654434" y="78602"/>
                </a:lnTo>
                <a:lnTo>
                  <a:pt x="2622467" y="77268"/>
                </a:lnTo>
                <a:lnTo>
                  <a:pt x="2589069" y="74417"/>
                </a:lnTo>
                <a:lnTo>
                  <a:pt x="2555318" y="71174"/>
                </a:lnTo>
                <a:lnTo>
                  <a:pt x="2523383" y="69733"/>
                </a:lnTo>
                <a:lnTo>
                  <a:pt x="2489999" y="66836"/>
                </a:lnTo>
                <a:lnTo>
                  <a:pt x="2456253" y="63572"/>
                </a:lnTo>
                <a:lnTo>
                  <a:pt x="2424321" y="62121"/>
                </a:lnTo>
                <a:lnTo>
                  <a:pt x="2390938" y="59219"/>
                </a:lnTo>
                <a:lnTo>
                  <a:pt x="2357191" y="55953"/>
                </a:lnTo>
                <a:lnTo>
                  <a:pt x="2325260" y="54503"/>
                </a:lnTo>
                <a:lnTo>
                  <a:pt x="2294134" y="53856"/>
                </a:lnTo>
                <a:lnTo>
                  <a:pt x="2262521" y="53570"/>
                </a:lnTo>
                <a:lnTo>
                  <a:pt x="2228715" y="53444"/>
                </a:lnTo>
                <a:lnTo>
                  <a:pt x="2196194" y="51129"/>
                </a:lnTo>
                <a:lnTo>
                  <a:pt x="2163111" y="48124"/>
                </a:lnTo>
                <a:lnTo>
                  <a:pt x="2125832" y="46789"/>
                </a:lnTo>
                <a:lnTo>
                  <a:pt x="2091199" y="46196"/>
                </a:lnTo>
                <a:lnTo>
                  <a:pt x="2058876" y="45933"/>
                </a:lnTo>
                <a:lnTo>
                  <a:pt x="2027575" y="45815"/>
                </a:lnTo>
                <a:lnTo>
                  <a:pt x="1994473" y="45763"/>
                </a:lnTo>
                <a:lnTo>
                  <a:pt x="1960852" y="45740"/>
                </a:lnTo>
                <a:lnTo>
                  <a:pt x="1928976" y="45729"/>
                </a:lnTo>
                <a:lnTo>
                  <a:pt x="1897876" y="45724"/>
                </a:lnTo>
                <a:lnTo>
                  <a:pt x="1866272" y="45722"/>
                </a:lnTo>
                <a:lnTo>
                  <a:pt x="1832473" y="45722"/>
                </a:lnTo>
                <a:lnTo>
                  <a:pt x="1797694" y="45722"/>
                </a:lnTo>
                <a:lnTo>
                  <a:pt x="1763328" y="45722"/>
                </a:lnTo>
                <a:lnTo>
                  <a:pt x="1731121" y="45722"/>
                </a:lnTo>
                <a:lnTo>
                  <a:pt x="1697615" y="45722"/>
                </a:lnTo>
                <a:lnTo>
                  <a:pt x="1662969" y="45722"/>
                </a:lnTo>
                <a:lnTo>
                  <a:pt x="1627814" y="45722"/>
                </a:lnTo>
                <a:lnTo>
                  <a:pt x="1592434" y="43463"/>
                </a:lnTo>
                <a:lnTo>
                  <a:pt x="1557802" y="40484"/>
                </a:lnTo>
                <a:lnTo>
                  <a:pt x="1525476" y="39160"/>
                </a:lnTo>
                <a:lnTo>
                  <a:pt x="1491918" y="38572"/>
                </a:lnTo>
                <a:lnTo>
                  <a:pt x="1457248" y="39157"/>
                </a:lnTo>
                <a:lnTo>
                  <a:pt x="1422082" y="42240"/>
                </a:lnTo>
                <a:lnTo>
                  <a:pt x="1386699" y="41916"/>
                </a:lnTo>
                <a:lnTo>
                  <a:pt x="1352063" y="39796"/>
                </a:lnTo>
                <a:lnTo>
                  <a:pt x="1319737" y="38854"/>
                </a:lnTo>
                <a:lnTo>
                  <a:pt x="1286178" y="38436"/>
                </a:lnTo>
                <a:lnTo>
                  <a:pt x="1251507" y="38249"/>
                </a:lnTo>
                <a:lnTo>
                  <a:pt x="1216343" y="38168"/>
                </a:lnTo>
                <a:lnTo>
                  <a:pt x="1180958" y="38130"/>
                </a:lnTo>
                <a:lnTo>
                  <a:pt x="1145476" y="38114"/>
                </a:lnTo>
                <a:lnTo>
                  <a:pt x="1109952" y="38106"/>
                </a:lnTo>
                <a:lnTo>
                  <a:pt x="1074407" y="38104"/>
                </a:lnTo>
                <a:lnTo>
                  <a:pt x="1038854" y="38103"/>
                </a:lnTo>
                <a:lnTo>
                  <a:pt x="1003297" y="38101"/>
                </a:lnTo>
                <a:lnTo>
                  <a:pt x="969996" y="35843"/>
                </a:lnTo>
                <a:lnTo>
                  <a:pt x="937416" y="32865"/>
                </a:lnTo>
                <a:lnTo>
                  <a:pt x="903179" y="31541"/>
                </a:lnTo>
                <a:lnTo>
                  <a:pt x="868209" y="30951"/>
                </a:lnTo>
                <a:lnTo>
                  <a:pt x="832910" y="30690"/>
                </a:lnTo>
                <a:lnTo>
                  <a:pt x="797467" y="30574"/>
                </a:lnTo>
                <a:lnTo>
                  <a:pt x="761957" y="30522"/>
                </a:lnTo>
                <a:lnTo>
                  <a:pt x="726420" y="30500"/>
                </a:lnTo>
                <a:lnTo>
                  <a:pt x="690871" y="30489"/>
                </a:lnTo>
                <a:lnTo>
                  <a:pt x="657574" y="30484"/>
                </a:lnTo>
                <a:lnTo>
                  <a:pt x="624148" y="30483"/>
                </a:lnTo>
                <a:lnTo>
                  <a:pt x="586713" y="30482"/>
                </a:lnTo>
                <a:lnTo>
                  <a:pt x="549756" y="30482"/>
                </a:lnTo>
                <a:lnTo>
                  <a:pt x="513576" y="30482"/>
                </a:lnTo>
                <a:lnTo>
                  <a:pt x="477740" y="30481"/>
                </a:lnTo>
                <a:lnTo>
                  <a:pt x="442058" y="32739"/>
                </a:lnTo>
                <a:lnTo>
                  <a:pt x="406443" y="35717"/>
                </a:lnTo>
                <a:lnTo>
                  <a:pt x="370858" y="37041"/>
                </a:lnTo>
                <a:lnTo>
                  <a:pt x="335287" y="37631"/>
                </a:lnTo>
                <a:lnTo>
                  <a:pt x="299722" y="37892"/>
                </a:lnTo>
                <a:lnTo>
                  <a:pt x="264161" y="38007"/>
                </a:lnTo>
                <a:lnTo>
                  <a:pt x="228600" y="38060"/>
                </a:lnTo>
                <a:lnTo>
                  <a:pt x="193039" y="38929"/>
                </a:lnTo>
                <a:lnTo>
                  <a:pt x="157480" y="42137"/>
                </a:lnTo>
                <a:lnTo>
                  <a:pt x="119661" y="44129"/>
                </a:lnTo>
                <a:lnTo>
                  <a:pt x="100093" y="44660"/>
                </a:lnTo>
                <a:lnTo>
                  <a:pt x="80276" y="45013"/>
                </a:lnTo>
                <a:lnTo>
                  <a:pt x="60290" y="45249"/>
                </a:lnTo>
                <a:lnTo>
                  <a:pt x="26796" y="45511"/>
                </a:lnTo>
                <a:lnTo>
                  <a:pt x="0" y="4572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187"/>
          <p:cNvSpPr/>
          <p:nvPr/>
        </p:nvSpPr>
        <p:spPr>
          <a:xfrm>
            <a:off x="3802379" y="1905000"/>
            <a:ext cx="4511040" cy="99014"/>
          </a:xfrm>
          <a:custGeom>
            <a:avLst/>
            <a:gdLst/>
            <a:ahLst/>
            <a:cxnLst/>
            <a:rect l="0" t="0" r="0" b="0"/>
            <a:pathLst>
              <a:path w="4511040" h="99014">
                <a:moveTo>
                  <a:pt x="0" y="53339"/>
                </a:moveTo>
                <a:lnTo>
                  <a:pt x="4046" y="53339"/>
                </a:lnTo>
                <a:lnTo>
                  <a:pt x="8289" y="51081"/>
                </a:lnTo>
                <a:lnTo>
                  <a:pt x="10606" y="49294"/>
                </a:lnTo>
                <a:lnTo>
                  <a:pt x="17697" y="47307"/>
                </a:lnTo>
                <a:lnTo>
                  <a:pt x="54989" y="41767"/>
                </a:lnTo>
                <a:lnTo>
                  <a:pt x="91658" y="38582"/>
                </a:lnTo>
                <a:lnTo>
                  <a:pt x="126009" y="34150"/>
                </a:lnTo>
                <a:lnTo>
                  <a:pt x="155399" y="31567"/>
                </a:lnTo>
                <a:lnTo>
                  <a:pt x="185557" y="26757"/>
                </a:lnTo>
                <a:lnTo>
                  <a:pt x="219985" y="24014"/>
                </a:lnTo>
                <a:lnTo>
                  <a:pt x="252952" y="19156"/>
                </a:lnTo>
                <a:lnTo>
                  <a:pt x="288215" y="16399"/>
                </a:lnTo>
                <a:lnTo>
                  <a:pt x="325474" y="11538"/>
                </a:lnTo>
                <a:lnTo>
                  <a:pt x="363324" y="8781"/>
                </a:lnTo>
                <a:lnTo>
                  <a:pt x="401352" y="3917"/>
                </a:lnTo>
                <a:lnTo>
                  <a:pt x="439429" y="1160"/>
                </a:lnTo>
                <a:lnTo>
                  <a:pt x="467082" y="516"/>
                </a:lnTo>
                <a:lnTo>
                  <a:pt x="496305" y="229"/>
                </a:lnTo>
                <a:lnTo>
                  <a:pt x="526226" y="100"/>
                </a:lnTo>
                <a:lnTo>
                  <a:pt x="556458" y="44"/>
                </a:lnTo>
                <a:lnTo>
                  <a:pt x="587675" y="19"/>
                </a:lnTo>
                <a:lnTo>
                  <a:pt x="621304" y="7"/>
                </a:lnTo>
                <a:lnTo>
                  <a:pt x="653749" y="2"/>
                </a:lnTo>
                <a:lnTo>
                  <a:pt x="685102" y="0"/>
                </a:lnTo>
                <a:lnTo>
                  <a:pt x="715970" y="0"/>
                </a:lnTo>
                <a:lnTo>
                  <a:pt x="746623" y="0"/>
                </a:lnTo>
                <a:lnTo>
                  <a:pt x="778025" y="0"/>
                </a:lnTo>
                <a:lnTo>
                  <a:pt x="811737" y="0"/>
                </a:lnTo>
                <a:lnTo>
                  <a:pt x="844219" y="0"/>
                </a:lnTo>
                <a:lnTo>
                  <a:pt x="876436" y="0"/>
                </a:lnTo>
                <a:lnTo>
                  <a:pt x="910510" y="0"/>
                </a:lnTo>
                <a:lnTo>
                  <a:pt x="945409" y="2257"/>
                </a:lnTo>
                <a:lnTo>
                  <a:pt x="979829" y="5235"/>
                </a:lnTo>
                <a:lnTo>
                  <a:pt x="1012060" y="6560"/>
                </a:lnTo>
                <a:lnTo>
                  <a:pt x="1047833" y="7148"/>
                </a:lnTo>
                <a:lnTo>
                  <a:pt x="1084618" y="7410"/>
                </a:lnTo>
                <a:lnTo>
                  <a:pt x="1117898" y="7527"/>
                </a:lnTo>
                <a:lnTo>
                  <a:pt x="1154140" y="7578"/>
                </a:lnTo>
                <a:lnTo>
                  <a:pt x="1191978" y="8447"/>
                </a:lnTo>
                <a:lnTo>
                  <a:pt x="1228551" y="11657"/>
                </a:lnTo>
                <a:lnTo>
                  <a:pt x="1247446" y="12850"/>
                </a:lnTo>
                <a:lnTo>
                  <a:pt x="1266819" y="13647"/>
                </a:lnTo>
                <a:lnTo>
                  <a:pt x="1286506" y="14178"/>
                </a:lnTo>
                <a:lnTo>
                  <a:pt x="1324184" y="14768"/>
                </a:lnTo>
                <a:lnTo>
                  <a:pt x="1360686" y="15030"/>
                </a:lnTo>
                <a:lnTo>
                  <a:pt x="1396664" y="15145"/>
                </a:lnTo>
                <a:lnTo>
                  <a:pt x="1432411" y="15197"/>
                </a:lnTo>
                <a:lnTo>
                  <a:pt x="1468900" y="15220"/>
                </a:lnTo>
                <a:lnTo>
                  <a:pt x="1488115" y="15226"/>
                </a:lnTo>
                <a:lnTo>
                  <a:pt x="1507696" y="15232"/>
                </a:lnTo>
                <a:lnTo>
                  <a:pt x="1527524" y="15233"/>
                </a:lnTo>
                <a:lnTo>
                  <a:pt x="1547516" y="15236"/>
                </a:lnTo>
                <a:lnTo>
                  <a:pt x="1567618" y="15237"/>
                </a:lnTo>
                <a:lnTo>
                  <a:pt x="1586946" y="15238"/>
                </a:lnTo>
                <a:lnTo>
                  <a:pt x="1624225" y="15238"/>
                </a:lnTo>
                <a:lnTo>
                  <a:pt x="1643310" y="16086"/>
                </a:lnTo>
                <a:lnTo>
                  <a:pt x="1662807" y="17496"/>
                </a:lnTo>
                <a:lnTo>
                  <a:pt x="1682578" y="19285"/>
                </a:lnTo>
                <a:lnTo>
                  <a:pt x="1702532" y="20476"/>
                </a:lnTo>
                <a:lnTo>
                  <a:pt x="1722608" y="21270"/>
                </a:lnTo>
                <a:lnTo>
                  <a:pt x="1742765" y="21800"/>
                </a:lnTo>
                <a:lnTo>
                  <a:pt x="1762130" y="22152"/>
                </a:lnTo>
                <a:lnTo>
                  <a:pt x="1799451" y="22545"/>
                </a:lnTo>
                <a:lnTo>
                  <a:pt x="1818548" y="22649"/>
                </a:lnTo>
                <a:lnTo>
                  <a:pt x="1838051" y="22719"/>
                </a:lnTo>
                <a:lnTo>
                  <a:pt x="1857827" y="22766"/>
                </a:lnTo>
                <a:lnTo>
                  <a:pt x="1878633" y="23643"/>
                </a:lnTo>
                <a:lnTo>
                  <a:pt x="1900122" y="25075"/>
                </a:lnTo>
                <a:lnTo>
                  <a:pt x="1922068" y="26877"/>
                </a:lnTo>
                <a:lnTo>
                  <a:pt x="1943471" y="28077"/>
                </a:lnTo>
                <a:lnTo>
                  <a:pt x="1964514" y="28879"/>
                </a:lnTo>
                <a:lnTo>
                  <a:pt x="1985317" y="29411"/>
                </a:lnTo>
                <a:lnTo>
                  <a:pt x="2005957" y="29767"/>
                </a:lnTo>
                <a:lnTo>
                  <a:pt x="2026491" y="30004"/>
                </a:lnTo>
                <a:lnTo>
                  <a:pt x="2046955" y="30163"/>
                </a:lnTo>
                <a:lnTo>
                  <a:pt x="2068216" y="30269"/>
                </a:lnTo>
                <a:lnTo>
                  <a:pt x="2090010" y="30339"/>
                </a:lnTo>
                <a:lnTo>
                  <a:pt x="2112161" y="30385"/>
                </a:lnTo>
                <a:lnTo>
                  <a:pt x="2133701" y="31263"/>
                </a:lnTo>
                <a:lnTo>
                  <a:pt x="2154834" y="32696"/>
                </a:lnTo>
                <a:lnTo>
                  <a:pt x="2175696" y="34496"/>
                </a:lnTo>
                <a:lnTo>
                  <a:pt x="2196378" y="35698"/>
                </a:lnTo>
                <a:lnTo>
                  <a:pt x="2216938" y="36497"/>
                </a:lnTo>
                <a:lnTo>
                  <a:pt x="2237419" y="37032"/>
                </a:lnTo>
                <a:lnTo>
                  <a:pt x="2258692" y="37388"/>
                </a:lnTo>
                <a:lnTo>
                  <a:pt x="2280495" y="37625"/>
                </a:lnTo>
                <a:lnTo>
                  <a:pt x="2302651" y="37782"/>
                </a:lnTo>
                <a:lnTo>
                  <a:pt x="2324194" y="37888"/>
                </a:lnTo>
                <a:lnTo>
                  <a:pt x="2345328" y="37958"/>
                </a:lnTo>
                <a:lnTo>
                  <a:pt x="2366192" y="38006"/>
                </a:lnTo>
                <a:lnTo>
                  <a:pt x="2386874" y="38884"/>
                </a:lnTo>
                <a:lnTo>
                  <a:pt x="2407436" y="40315"/>
                </a:lnTo>
                <a:lnTo>
                  <a:pt x="2427918" y="42117"/>
                </a:lnTo>
                <a:lnTo>
                  <a:pt x="2449192" y="43318"/>
                </a:lnTo>
                <a:lnTo>
                  <a:pt x="2470995" y="44118"/>
                </a:lnTo>
                <a:lnTo>
                  <a:pt x="2493149" y="44651"/>
                </a:lnTo>
                <a:lnTo>
                  <a:pt x="2515540" y="45007"/>
                </a:lnTo>
                <a:lnTo>
                  <a:pt x="2538086" y="45244"/>
                </a:lnTo>
                <a:lnTo>
                  <a:pt x="2560738" y="45403"/>
                </a:lnTo>
                <a:lnTo>
                  <a:pt x="2582611" y="45509"/>
                </a:lnTo>
                <a:lnTo>
                  <a:pt x="2603967" y="45579"/>
                </a:lnTo>
                <a:lnTo>
                  <a:pt x="2624979" y="45626"/>
                </a:lnTo>
                <a:lnTo>
                  <a:pt x="2646607" y="46503"/>
                </a:lnTo>
                <a:lnTo>
                  <a:pt x="2668643" y="47936"/>
                </a:lnTo>
                <a:lnTo>
                  <a:pt x="2690956" y="49737"/>
                </a:lnTo>
                <a:lnTo>
                  <a:pt x="2713451" y="50937"/>
                </a:lnTo>
                <a:lnTo>
                  <a:pt x="2736066" y="51737"/>
                </a:lnTo>
                <a:lnTo>
                  <a:pt x="2758766" y="52272"/>
                </a:lnTo>
                <a:lnTo>
                  <a:pt x="2780671" y="52627"/>
                </a:lnTo>
                <a:lnTo>
                  <a:pt x="2802047" y="52864"/>
                </a:lnTo>
                <a:lnTo>
                  <a:pt x="2823070" y="53022"/>
                </a:lnTo>
                <a:lnTo>
                  <a:pt x="2844708" y="53975"/>
                </a:lnTo>
                <a:lnTo>
                  <a:pt x="2866751" y="55457"/>
                </a:lnTo>
                <a:lnTo>
                  <a:pt x="2889068" y="57291"/>
                </a:lnTo>
                <a:lnTo>
                  <a:pt x="2911566" y="59360"/>
                </a:lnTo>
                <a:lnTo>
                  <a:pt x="2934185" y="61586"/>
                </a:lnTo>
                <a:lnTo>
                  <a:pt x="2956882" y="63917"/>
                </a:lnTo>
                <a:lnTo>
                  <a:pt x="2978789" y="65471"/>
                </a:lnTo>
                <a:lnTo>
                  <a:pt x="3000167" y="66507"/>
                </a:lnTo>
                <a:lnTo>
                  <a:pt x="3021192" y="67198"/>
                </a:lnTo>
                <a:lnTo>
                  <a:pt x="3042827" y="67659"/>
                </a:lnTo>
                <a:lnTo>
                  <a:pt x="3064872" y="67966"/>
                </a:lnTo>
                <a:lnTo>
                  <a:pt x="3087188" y="68170"/>
                </a:lnTo>
                <a:lnTo>
                  <a:pt x="3108838" y="69152"/>
                </a:lnTo>
                <a:lnTo>
                  <a:pt x="3130045" y="70654"/>
                </a:lnTo>
                <a:lnTo>
                  <a:pt x="3150957" y="72503"/>
                </a:lnTo>
                <a:lnTo>
                  <a:pt x="3171672" y="73735"/>
                </a:lnTo>
                <a:lnTo>
                  <a:pt x="3192255" y="74557"/>
                </a:lnTo>
                <a:lnTo>
                  <a:pt x="3212750" y="75103"/>
                </a:lnTo>
                <a:lnTo>
                  <a:pt x="3234034" y="76316"/>
                </a:lnTo>
                <a:lnTo>
                  <a:pt x="3255842" y="77971"/>
                </a:lnTo>
                <a:lnTo>
                  <a:pt x="3278001" y="79919"/>
                </a:lnTo>
                <a:lnTo>
                  <a:pt x="3299547" y="81220"/>
                </a:lnTo>
                <a:lnTo>
                  <a:pt x="3320686" y="82087"/>
                </a:lnTo>
                <a:lnTo>
                  <a:pt x="3341550" y="82663"/>
                </a:lnTo>
                <a:lnTo>
                  <a:pt x="3362234" y="83049"/>
                </a:lnTo>
                <a:lnTo>
                  <a:pt x="3382796" y="83305"/>
                </a:lnTo>
                <a:lnTo>
                  <a:pt x="3403278" y="83477"/>
                </a:lnTo>
                <a:lnTo>
                  <a:pt x="3423704" y="83591"/>
                </a:lnTo>
                <a:lnTo>
                  <a:pt x="3444097" y="83666"/>
                </a:lnTo>
                <a:lnTo>
                  <a:pt x="3464465" y="83717"/>
                </a:lnTo>
                <a:lnTo>
                  <a:pt x="3484815" y="82905"/>
                </a:lnTo>
                <a:lnTo>
                  <a:pt x="3505157" y="81516"/>
                </a:lnTo>
                <a:lnTo>
                  <a:pt x="3525492" y="79743"/>
                </a:lnTo>
                <a:lnTo>
                  <a:pt x="3545822" y="78563"/>
                </a:lnTo>
                <a:lnTo>
                  <a:pt x="3566147" y="77774"/>
                </a:lnTo>
                <a:lnTo>
                  <a:pt x="3586473" y="77249"/>
                </a:lnTo>
                <a:lnTo>
                  <a:pt x="3605947" y="76899"/>
                </a:lnTo>
                <a:lnTo>
                  <a:pt x="3643392" y="76511"/>
                </a:lnTo>
                <a:lnTo>
                  <a:pt x="3662521" y="76406"/>
                </a:lnTo>
                <a:lnTo>
                  <a:pt x="3682047" y="76337"/>
                </a:lnTo>
                <a:lnTo>
                  <a:pt x="3701838" y="76292"/>
                </a:lnTo>
                <a:lnTo>
                  <a:pt x="3739632" y="76241"/>
                </a:lnTo>
                <a:lnTo>
                  <a:pt x="3777032" y="76218"/>
                </a:lnTo>
                <a:lnTo>
                  <a:pt x="3796488" y="76212"/>
                </a:lnTo>
                <a:lnTo>
                  <a:pt x="3816232" y="76207"/>
                </a:lnTo>
                <a:lnTo>
                  <a:pt x="3853975" y="78460"/>
                </a:lnTo>
                <a:lnTo>
                  <a:pt x="3891352" y="81438"/>
                </a:lnTo>
                <a:lnTo>
                  <a:pt x="3910801" y="82231"/>
                </a:lnTo>
                <a:lnTo>
                  <a:pt x="3930541" y="82761"/>
                </a:lnTo>
                <a:lnTo>
                  <a:pt x="3968277" y="85606"/>
                </a:lnTo>
                <a:lnTo>
                  <a:pt x="4004805" y="88847"/>
                </a:lnTo>
                <a:lnTo>
                  <a:pt x="4040795" y="90286"/>
                </a:lnTo>
                <a:lnTo>
                  <a:pt x="4076547" y="93185"/>
                </a:lnTo>
                <a:lnTo>
                  <a:pt x="4112192" y="96448"/>
                </a:lnTo>
                <a:lnTo>
                  <a:pt x="4147789" y="97899"/>
                </a:lnTo>
                <a:lnTo>
                  <a:pt x="4181108" y="98543"/>
                </a:lnTo>
                <a:lnTo>
                  <a:pt x="4213696" y="98830"/>
                </a:lnTo>
                <a:lnTo>
                  <a:pt x="4247937" y="98957"/>
                </a:lnTo>
                <a:lnTo>
                  <a:pt x="4280651" y="99013"/>
                </a:lnTo>
                <a:lnTo>
                  <a:pt x="4312125" y="98193"/>
                </a:lnTo>
                <a:lnTo>
                  <a:pt x="4343047" y="95005"/>
                </a:lnTo>
                <a:lnTo>
                  <a:pt x="4371464" y="93023"/>
                </a:lnTo>
                <a:lnTo>
                  <a:pt x="4399052" y="92143"/>
                </a:lnTo>
                <a:lnTo>
                  <a:pt x="4428248" y="91752"/>
                </a:lnTo>
                <a:lnTo>
                  <a:pt x="4465155" y="91532"/>
                </a:lnTo>
                <a:lnTo>
                  <a:pt x="4511039" y="914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After you have asked questions…</a:t>
            </a:r>
          </a:p>
          <a:p>
            <a:pPr lvl="1"/>
            <a:r>
              <a:rPr lang="en-US" dirty="0" smtClean="0"/>
              <a:t>Research </a:t>
            </a:r>
          </a:p>
          <a:p>
            <a:pPr lvl="2"/>
            <a:r>
              <a:rPr lang="en-US" dirty="0" smtClean="0"/>
              <a:t>Find background info</a:t>
            </a:r>
          </a:p>
          <a:p>
            <a:pPr lvl="1"/>
            <a:r>
              <a:rPr lang="en-US" dirty="0" smtClean="0"/>
              <a:t>Develop a hypothesis</a:t>
            </a:r>
          </a:p>
          <a:p>
            <a:pPr lvl="1"/>
            <a:r>
              <a:rPr lang="en-US" dirty="0" smtClean="0"/>
              <a:t>Design your experiment to test that hypothesis</a:t>
            </a:r>
            <a:endParaRPr lang="en-US" dirty="0"/>
          </a:p>
        </p:txBody>
      </p:sp>
      <p:sp>
        <p:nvSpPr>
          <p:cNvPr id="3" name="Title 2"/>
          <p:cNvSpPr>
            <a:spLocks noGrp="1"/>
          </p:cNvSpPr>
          <p:nvPr>
            <p:ph type="title"/>
          </p:nvPr>
        </p:nvSpPr>
        <p:spPr/>
        <p:txBody>
          <a:bodyPr/>
          <a:lstStyle/>
          <a:p>
            <a:r>
              <a:rPr lang="en-US" dirty="0" smtClean="0"/>
              <a:t>Scientific Method</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Series of steps to create a good experiment</a:t>
            </a:r>
          </a:p>
          <a:p>
            <a:pPr lvl="1"/>
            <a:r>
              <a:rPr lang="en-US" dirty="0" smtClean="0"/>
              <a:t>1. what is the question or problem</a:t>
            </a:r>
          </a:p>
          <a:p>
            <a:pPr lvl="1"/>
            <a:r>
              <a:rPr lang="en-US" dirty="0" smtClean="0"/>
              <a:t>2. formulate a hypothesis</a:t>
            </a:r>
          </a:p>
          <a:p>
            <a:pPr lvl="1"/>
            <a:r>
              <a:rPr lang="en-US" dirty="0" smtClean="0"/>
              <a:t>3. design and conduct a controlled experiment. What is the independent variable in this experiment?</a:t>
            </a:r>
          </a:p>
          <a:p>
            <a:pPr lvl="1"/>
            <a:r>
              <a:rPr lang="en-US" dirty="0" smtClean="0"/>
              <a:t>4. Make observations and collect data. What I the dependent variable in this experiment</a:t>
            </a:r>
          </a:p>
          <a:p>
            <a:pPr lvl="1"/>
            <a:r>
              <a:rPr lang="en-US" dirty="0" smtClean="0"/>
              <a:t>5. Analyze data</a:t>
            </a:r>
          </a:p>
          <a:p>
            <a:pPr lvl="1"/>
            <a:r>
              <a:rPr lang="en-US" dirty="0" smtClean="0"/>
              <a:t>6. Draw conclusions. Accept or refute hypothesis</a:t>
            </a:r>
          </a:p>
          <a:p>
            <a:pPr lvl="1"/>
            <a:r>
              <a:rPr lang="en-US" dirty="0" smtClean="0"/>
              <a:t>7. Report findings for per review. </a:t>
            </a:r>
            <a:endParaRPr lang="en-US" dirty="0"/>
          </a:p>
        </p:txBody>
      </p:sp>
      <p:sp>
        <p:nvSpPr>
          <p:cNvPr id="3" name="Title 2"/>
          <p:cNvSpPr>
            <a:spLocks noGrp="1"/>
          </p:cNvSpPr>
          <p:nvPr>
            <p:ph type="title"/>
          </p:nvPr>
        </p:nvSpPr>
        <p:spPr/>
        <p:txBody>
          <a:bodyPr/>
          <a:lstStyle/>
          <a:p>
            <a:r>
              <a:rPr lang="en-US" dirty="0" smtClean="0"/>
              <a:t>Scientific Method</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 good hypothesis has an independent and a dependent variable. </a:t>
            </a:r>
          </a:p>
          <a:p>
            <a:pPr lvl="1"/>
            <a:r>
              <a:rPr lang="en-US" dirty="0" smtClean="0"/>
              <a:t>Independent = cause. </a:t>
            </a:r>
          </a:p>
          <a:p>
            <a:pPr lvl="2"/>
            <a:r>
              <a:rPr lang="en-US" dirty="0" smtClean="0"/>
              <a:t>The single factor that the scientist is testing. What the experimental group will receive that the control does not.</a:t>
            </a:r>
          </a:p>
          <a:p>
            <a:pPr lvl="1"/>
            <a:r>
              <a:rPr lang="en-US" dirty="0" smtClean="0"/>
              <a:t>Dependent = effect</a:t>
            </a:r>
          </a:p>
          <a:p>
            <a:pPr lvl="2"/>
            <a:r>
              <a:rPr lang="en-US" dirty="0" smtClean="0"/>
              <a:t>What is measured and observed. What is affected by the independent variable.</a:t>
            </a:r>
          </a:p>
          <a:p>
            <a:r>
              <a:rPr lang="en-US" dirty="0" smtClean="0"/>
              <a:t>Experiments cannot prove a hypothesis but only support it or fail to support it. </a:t>
            </a:r>
          </a:p>
          <a:p>
            <a:pPr lvl="1"/>
            <a:r>
              <a:rPr lang="en-US" dirty="0" smtClean="0"/>
              <a:t>“I think that…”</a:t>
            </a:r>
          </a:p>
        </p:txBody>
      </p:sp>
      <p:sp>
        <p:nvSpPr>
          <p:cNvPr id="3" name="Title 2"/>
          <p:cNvSpPr>
            <a:spLocks noGrp="1"/>
          </p:cNvSpPr>
          <p:nvPr>
            <p:ph type="title"/>
          </p:nvPr>
        </p:nvSpPr>
        <p:spPr/>
        <p:txBody>
          <a:bodyPr/>
          <a:lstStyle/>
          <a:p>
            <a:r>
              <a:rPr lang="en-US" dirty="0" smtClean="0"/>
              <a:t>Scientific Method	</a:t>
            </a:r>
            <a:endParaRPr lang="en-US" dirty="0"/>
          </a:p>
        </p:txBody>
      </p:sp>
      <p:sp>
        <p:nvSpPr>
          <p:cNvPr id="4" name="SMARTInkShape-188"/>
          <p:cNvSpPr/>
          <p:nvPr/>
        </p:nvSpPr>
        <p:spPr>
          <a:xfrm>
            <a:off x="3299459" y="2567940"/>
            <a:ext cx="1188722" cy="68580"/>
          </a:xfrm>
          <a:custGeom>
            <a:avLst/>
            <a:gdLst/>
            <a:ahLst/>
            <a:cxnLst/>
            <a:rect l="0" t="0" r="0" b="0"/>
            <a:pathLst>
              <a:path w="1188722" h="68580">
                <a:moveTo>
                  <a:pt x="0" y="68579"/>
                </a:moveTo>
                <a:lnTo>
                  <a:pt x="34050" y="68579"/>
                </a:lnTo>
                <a:lnTo>
                  <a:pt x="70898" y="68579"/>
                </a:lnTo>
                <a:lnTo>
                  <a:pt x="92127" y="66322"/>
                </a:lnTo>
                <a:lnTo>
                  <a:pt x="122056" y="62019"/>
                </a:lnTo>
                <a:lnTo>
                  <a:pt x="158511" y="60322"/>
                </a:lnTo>
                <a:lnTo>
                  <a:pt x="188266" y="55785"/>
                </a:lnTo>
                <a:lnTo>
                  <a:pt x="219378" y="54064"/>
                </a:lnTo>
                <a:lnTo>
                  <a:pt x="254184" y="53554"/>
                </a:lnTo>
                <a:lnTo>
                  <a:pt x="287169" y="53403"/>
                </a:lnTo>
                <a:lnTo>
                  <a:pt x="323377" y="53358"/>
                </a:lnTo>
                <a:lnTo>
                  <a:pt x="360916" y="53345"/>
                </a:lnTo>
                <a:lnTo>
                  <a:pt x="398850" y="53341"/>
                </a:lnTo>
                <a:lnTo>
                  <a:pt x="436902" y="53340"/>
                </a:lnTo>
                <a:lnTo>
                  <a:pt x="474986" y="53340"/>
                </a:lnTo>
                <a:lnTo>
                  <a:pt x="513082" y="53340"/>
                </a:lnTo>
                <a:lnTo>
                  <a:pt x="538481" y="53340"/>
                </a:lnTo>
                <a:lnTo>
                  <a:pt x="566139" y="53340"/>
                </a:lnTo>
                <a:lnTo>
                  <a:pt x="594518" y="53340"/>
                </a:lnTo>
                <a:lnTo>
                  <a:pt x="621241" y="53340"/>
                </a:lnTo>
                <a:lnTo>
                  <a:pt x="647229" y="53340"/>
                </a:lnTo>
                <a:lnTo>
                  <a:pt x="672891" y="52493"/>
                </a:lnTo>
                <a:lnTo>
                  <a:pt x="698407" y="49294"/>
                </a:lnTo>
                <a:lnTo>
                  <a:pt x="726117" y="47308"/>
                </a:lnTo>
                <a:lnTo>
                  <a:pt x="754519" y="46426"/>
                </a:lnTo>
                <a:lnTo>
                  <a:pt x="781253" y="46033"/>
                </a:lnTo>
                <a:lnTo>
                  <a:pt x="807246" y="43601"/>
                </a:lnTo>
                <a:lnTo>
                  <a:pt x="833756" y="40545"/>
                </a:lnTo>
                <a:lnTo>
                  <a:pt x="862472" y="39186"/>
                </a:lnTo>
                <a:lnTo>
                  <a:pt x="889910" y="38583"/>
                </a:lnTo>
                <a:lnTo>
                  <a:pt x="926900" y="35985"/>
                </a:lnTo>
                <a:lnTo>
                  <a:pt x="961566" y="32111"/>
                </a:lnTo>
                <a:lnTo>
                  <a:pt x="996391" y="28705"/>
                </a:lnTo>
                <a:lnTo>
                  <a:pt x="1028159" y="24591"/>
                </a:lnTo>
                <a:lnTo>
                  <a:pt x="1061278" y="21115"/>
                </a:lnTo>
                <a:lnTo>
                  <a:pt x="1093386" y="16980"/>
                </a:lnTo>
                <a:lnTo>
                  <a:pt x="1126991" y="11538"/>
                </a:lnTo>
                <a:lnTo>
                  <a:pt x="1163501" y="8136"/>
                </a:lnTo>
                <a:lnTo>
                  <a:pt x="1174125" y="7002"/>
                </a:lnTo>
                <a:lnTo>
                  <a:pt x="118872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2" name="SMARTInkShape-Group56"/>
          <p:cNvGrpSpPr/>
          <p:nvPr/>
        </p:nvGrpSpPr>
        <p:grpSpPr>
          <a:xfrm>
            <a:off x="4770212" y="2004059"/>
            <a:ext cx="807628" cy="548127"/>
            <a:chOff x="4770212" y="2004059"/>
            <a:chExt cx="807628" cy="548127"/>
          </a:xfrm>
        </p:grpSpPr>
        <p:sp>
          <p:nvSpPr>
            <p:cNvPr id="5" name="SMARTInkShape-189"/>
            <p:cNvSpPr/>
            <p:nvPr/>
          </p:nvSpPr>
          <p:spPr>
            <a:xfrm>
              <a:off x="5014133" y="2251129"/>
              <a:ext cx="212821" cy="301057"/>
            </a:xfrm>
            <a:custGeom>
              <a:avLst/>
              <a:gdLst/>
              <a:ahLst/>
              <a:cxnLst/>
              <a:rect l="0" t="0" r="0" b="0"/>
              <a:pathLst>
                <a:path w="212821" h="301057">
                  <a:moveTo>
                    <a:pt x="114127" y="4391"/>
                  </a:moveTo>
                  <a:lnTo>
                    <a:pt x="102775" y="4391"/>
                  </a:lnTo>
                  <a:lnTo>
                    <a:pt x="88334" y="0"/>
                  </a:lnTo>
                  <a:lnTo>
                    <a:pt x="51299" y="8215"/>
                  </a:lnTo>
                  <a:lnTo>
                    <a:pt x="33799" y="18976"/>
                  </a:lnTo>
                  <a:lnTo>
                    <a:pt x="13561" y="37783"/>
                  </a:lnTo>
                  <a:lnTo>
                    <a:pt x="6495" y="47736"/>
                  </a:lnTo>
                  <a:lnTo>
                    <a:pt x="1802" y="62859"/>
                  </a:lnTo>
                  <a:lnTo>
                    <a:pt x="0" y="93295"/>
                  </a:lnTo>
                  <a:lnTo>
                    <a:pt x="2161" y="101195"/>
                  </a:lnTo>
                  <a:lnTo>
                    <a:pt x="3923" y="104487"/>
                  </a:lnTo>
                  <a:lnTo>
                    <a:pt x="6791" y="106681"/>
                  </a:lnTo>
                  <a:lnTo>
                    <a:pt x="28349" y="114538"/>
                  </a:lnTo>
                  <a:lnTo>
                    <a:pt x="38185" y="114587"/>
                  </a:lnTo>
                  <a:lnTo>
                    <a:pt x="73502" y="107231"/>
                  </a:lnTo>
                  <a:lnTo>
                    <a:pt x="96631" y="95659"/>
                  </a:lnTo>
                  <a:lnTo>
                    <a:pt x="102964" y="89828"/>
                  </a:lnTo>
                  <a:lnTo>
                    <a:pt x="110443" y="77871"/>
                  </a:lnTo>
                  <a:lnTo>
                    <a:pt x="120543" y="48722"/>
                  </a:lnTo>
                  <a:lnTo>
                    <a:pt x="118954" y="40744"/>
                  </a:lnTo>
                  <a:lnTo>
                    <a:pt x="114210" y="27485"/>
                  </a:lnTo>
                  <a:lnTo>
                    <a:pt x="114151" y="31365"/>
                  </a:lnTo>
                  <a:lnTo>
                    <a:pt x="116395" y="35570"/>
                  </a:lnTo>
                  <a:lnTo>
                    <a:pt x="118179" y="37877"/>
                  </a:lnTo>
                  <a:lnTo>
                    <a:pt x="120161" y="44956"/>
                  </a:lnTo>
                  <a:lnTo>
                    <a:pt x="123534" y="58461"/>
                  </a:lnTo>
                  <a:lnTo>
                    <a:pt x="143175" y="94306"/>
                  </a:lnTo>
                  <a:lnTo>
                    <a:pt x="168009" y="132208"/>
                  </a:lnTo>
                  <a:lnTo>
                    <a:pt x="177021" y="144172"/>
                  </a:lnTo>
                  <a:lnTo>
                    <a:pt x="196498" y="179996"/>
                  </a:lnTo>
                  <a:lnTo>
                    <a:pt x="209012" y="204115"/>
                  </a:lnTo>
                  <a:lnTo>
                    <a:pt x="212820" y="235448"/>
                  </a:lnTo>
                  <a:lnTo>
                    <a:pt x="212231" y="250746"/>
                  </a:lnTo>
                  <a:lnTo>
                    <a:pt x="209093" y="260919"/>
                  </a:lnTo>
                  <a:lnTo>
                    <a:pt x="200361" y="268828"/>
                  </a:lnTo>
                  <a:lnTo>
                    <a:pt x="162528" y="292783"/>
                  </a:lnTo>
                  <a:lnTo>
                    <a:pt x="150032" y="297665"/>
                  </a:lnTo>
                  <a:lnTo>
                    <a:pt x="114684" y="301056"/>
                  </a:lnTo>
                  <a:lnTo>
                    <a:pt x="97265" y="300571"/>
                  </a:lnTo>
                  <a:lnTo>
                    <a:pt x="82225" y="295442"/>
                  </a:lnTo>
                  <a:lnTo>
                    <a:pt x="69129" y="288381"/>
                  </a:lnTo>
                  <a:lnTo>
                    <a:pt x="60786" y="28633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190"/>
            <p:cNvSpPr/>
            <p:nvPr/>
          </p:nvSpPr>
          <p:spPr>
            <a:xfrm>
              <a:off x="4922519" y="2209800"/>
              <a:ext cx="1" cy="7621"/>
            </a:xfrm>
            <a:custGeom>
              <a:avLst/>
              <a:gdLst/>
              <a:ahLst/>
              <a:cxnLst/>
              <a:rect l="0" t="0" r="0" b="0"/>
              <a:pathLst>
                <a:path w="1" h="7621">
                  <a:moveTo>
                    <a:pt x="0" y="0"/>
                  </a:moveTo>
                  <a:lnTo>
                    <a:pt x="0" y="76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191"/>
            <p:cNvSpPr/>
            <p:nvPr/>
          </p:nvSpPr>
          <p:spPr>
            <a:xfrm>
              <a:off x="4945380" y="2331720"/>
              <a:ext cx="22860" cy="76201"/>
            </a:xfrm>
            <a:custGeom>
              <a:avLst/>
              <a:gdLst/>
              <a:ahLst/>
              <a:cxnLst/>
              <a:rect l="0" t="0" r="0" b="0"/>
              <a:pathLst>
                <a:path w="22860" h="76201">
                  <a:moveTo>
                    <a:pt x="0" y="0"/>
                  </a:moveTo>
                  <a:lnTo>
                    <a:pt x="846" y="32558"/>
                  </a:lnTo>
                  <a:lnTo>
                    <a:pt x="6030" y="47385"/>
                  </a:lnTo>
                  <a:lnTo>
                    <a:pt x="7760" y="55773"/>
                  </a:lnTo>
                  <a:lnTo>
                    <a:pt x="11351" y="62323"/>
                  </a:lnTo>
                  <a:lnTo>
                    <a:pt x="15769" y="65799"/>
                  </a:lnTo>
                  <a:lnTo>
                    <a:pt x="18133" y="66726"/>
                  </a:lnTo>
                  <a:lnTo>
                    <a:pt x="19708" y="68190"/>
                  </a:lnTo>
                  <a:lnTo>
                    <a:pt x="22859" y="762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192"/>
            <p:cNvSpPr/>
            <p:nvPr/>
          </p:nvSpPr>
          <p:spPr>
            <a:xfrm>
              <a:off x="4770212" y="2217420"/>
              <a:ext cx="76108" cy="236221"/>
            </a:xfrm>
            <a:custGeom>
              <a:avLst/>
              <a:gdLst/>
              <a:ahLst/>
              <a:cxnLst/>
              <a:rect l="0" t="0" r="0" b="0"/>
              <a:pathLst>
                <a:path w="76108" h="236221">
                  <a:moveTo>
                    <a:pt x="7528" y="0"/>
                  </a:moveTo>
                  <a:lnTo>
                    <a:pt x="3483" y="0"/>
                  </a:lnTo>
                  <a:lnTo>
                    <a:pt x="2291" y="846"/>
                  </a:lnTo>
                  <a:lnTo>
                    <a:pt x="1496" y="2257"/>
                  </a:lnTo>
                  <a:lnTo>
                    <a:pt x="116" y="7760"/>
                  </a:lnTo>
                  <a:lnTo>
                    <a:pt x="0" y="11351"/>
                  </a:lnTo>
                  <a:lnTo>
                    <a:pt x="9318" y="48222"/>
                  </a:lnTo>
                  <a:lnTo>
                    <a:pt x="19617" y="84996"/>
                  </a:lnTo>
                  <a:lnTo>
                    <a:pt x="24403" y="122654"/>
                  </a:lnTo>
                  <a:lnTo>
                    <a:pt x="29205" y="158659"/>
                  </a:lnTo>
                  <a:lnTo>
                    <a:pt x="38521" y="195683"/>
                  </a:lnTo>
                  <a:lnTo>
                    <a:pt x="53292" y="226128"/>
                  </a:lnTo>
                  <a:lnTo>
                    <a:pt x="58347" y="231734"/>
                  </a:lnTo>
                  <a:lnTo>
                    <a:pt x="66985" y="235629"/>
                  </a:lnTo>
                  <a:lnTo>
                    <a:pt x="76107" y="2362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193"/>
            <p:cNvSpPr/>
            <p:nvPr/>
          </p:nvSpPr>
          <p:spPr>
            <a:xfrm>
              <a:off x="5212080" y="2103120"/>
              <a:ext cx="182881" cy="213202"/>
            </a:xfrm>
            <a:custGeom>
              <a:avLst/>
              <a:gdLst/>
              <a:ahLst/>
              <a:cxnLst/>
              <a:rect l="0" t="0" r="0" b="0"/>
              <a:pathLst>
                <a:path w="182881" h="213202">
                  <a:moveTo>
                    <a:pt x="0" y="0"/>
                  </a:moveTo>
                  <a:lnTo>
                    <a:pt x="0" y="11351"/>
                  </a:lnTo>
                  <a:lnTo>
                    <a:pt x="7760" y="47937"/>
                  </a:lnTo>
                  <a:lnTo>
                    <a:pt x="13494" y="75916"/>
                  </a:lnTo>
                  <a:lnTo>
                    <a:pt x="19708" y="108947"/>
                  </a:lnTo>
                  <a:lnTo>
                    <a:pt x="24495" y="145980"/>
                  </a:lnTo>
                  <a:lnTo>
                    <a:pt x="33342" y="181611"/>
                  </a:lnTo>
                  <a:lnTo>
                    <a:pt x="38007" y="200942"/>
                  </a:lnTo>
                  <a:lnTo>
                    <a:pt x="45616" y="213201"/>
                  </a:lnTo>
                  <a:lnTo>
                    <a:pt x="45716" y="180792"/>
                  </a:lnTo>
                  <a:lnTo>
                    <a:pt x="44872" y="145904"/>
                  </a:lnTo>
                  <a:lnTo>
                    <a:pt x="40483" y="116420"/>
                  </a:lnTo>
                  <a:lnTo>
                    <a:pt x="39652" y="87929"/>
                  </a:lnTo>
                  <a:lnTo>
                    <a:pt x="46528" y="62273"/>
                  </a:lnTo>
                  <a:lnTo>
                    <a:pt x="48798" y="56755"/>
                  </a:lnTo>
                  <a:lnTo>
                    <a:pt x="55837" y="48366"/>
                  </a:lnTo>
                  <a:lnTo>
                    <a:pt x="63763" y="42663"/>
                  </a:lnTo>
                  <a:lnTo>
                    <a:pt x="72985" y="39451"/>
                  </a:lnTo>
                  <a:lnTo>
                    <a:pt x="78440" y="38701"/>
                  </a:lnTo>
                  <a:lnTo>
                    <a:pt x="83686" y="40624"/>
                  </a:lnTo>
                  <a:lnTo>
                    <a:pt x="108153" y="56027"/>
                  </a:lnTo>
                  <a:lnTo>
                    <a:pt x="116523" y="71634"/>
                  </a:lnTo>
                  <a:lnTo>
                    <a:pt x="129497" y="104824"/>
                  </a:lnTo>
                  <a:lnTo>
                    <a:pt x="142234" y="137072"/>
                  </a:lnTo>
                  <a:lnTo>
                    <a:pt x="152398" y="157243"/>
                  </a:lnTo>
                  <a:lnTo>
                    <a:pt x="157479" y="163019"/>
                  </a:lnTo>
                  <a:lnTo>
                    <a:pt x="166134" y="167031"/>
                  </a:lnTo>
                  <a:lnTo>
                    <a:pt x="182880" y="1676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194"/>
            <p:cNvSpPr/>
            <p:nvPr/>
          </p:nvSpPr>
          <p:spPr>
            <a:xfrm>
              <a:off x="5417819" y="2004059"/>
              <a:ext cx="68582" cy="198121"/>
            </a:xfrm>
            <a:custGeom>
              <a:avLst/>
              <a:gdLst/>
              <a:ahLst/>
              <a:cxnLst/>
              <a:rect l="0" t="0" r="0" b="0"/>
              <a:pathLst>
                <a:path w="68582" h="198121">
                  <a:moveTo>
                    <a:pt x="0" y="0"/>
                  </a:moveTo>
                  <a:lnTo>
                    <a:pt x="0" y="11352"/>
                  </a:lnTo>
                  <a:lnTo>
                    <a:pt x="12998" y="47091"/>
                  </a:lnTo>
                  <a:lnTo>
                    <a:pt x="22919" y="78729"/>
                  </a:lnTo>
                  <a:lnTo>
                    <a:pt x="30498" y="107430"/>
                  </a:lnTo>
                  <a:lnTo>
                    <a:pt x="40644" y="143423"/>
                  </a:lnTo>
                  <a:lnTo>
                    <a:pt x="53341" y="172155"/>
                  </a:lnTo>
                  <a:lnTo>
                    <a:pt x="57574" y="178960"/>
                  </a:lnTo>
                  <a:lnTo>
                    <a:pt x="62549" y="190228"/>
                  </a:lnTo>
                  <a:lnTo>
                    <a:pt x="68581" y="1981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195"/>
            <p:cNvSpPr/>
            <p:nvPr/>
          </p:nvSpPr>
          <p:spPr>
            <a:xfrm>
              <a:off x="5394987" y="2042159"/>
              <a:ext cx="182853" cy="83821"/>
            </a:xfrm>
            <a:custGeom>
              <a:avLst/>
              <a:gdLst/>
              <a:ahLst/>
              <a:cxnLst/>
              <a:rect l="0" t="0" r="0" b="0"/>
              <a:pathLst>
                <a:path w="182853" h="83821">
                  <a:moveTo>
                    <a:pt x="7593" y="83820"/>
                  </a:moveTo>
                  <a:lnTo>
                    <a:pt x="287" y="83820"/>
                  </a:lnTo>
                  <a:lnTo>
                    <a:pt x="0" y="73214"/>
                  </a:lnTo>
                  <a:lnTo>
                    <a:pt x="1684" y="70823"/>
                  </a:lnTo>
                  <a:lnTo>
                    <a:pt x="25232" y="54336"/>
                  </a:lnTo>
                  <a:lnTo>
                    <a:pt x="59869" y="40492"/>
                  </a:lnTo>
                  <a:lnTo>
                    <a:pt x="89310" y="27990"/>
                  </a:lnTo>
                  <a:lnTo>
                    <a:pt x="127341" y="13494"/>
                  </a:lnTo>
                  <a:lnTo>
                    <a:pt x="149472" y="3999"/>
                  </a:lnTo>
                  <a:lnTo>
                    <a:pt x="182852"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3" name="SMARTInkShape-196"/>
          <p:cNvSpPr/>
          <p:nvPr/>
        </p:nvSpPr>
        <p:spPr>
          <a:xfrm>
            <a:off x="2956559" y="3825240"/>
            <a:ext cx="1310642" cy="15241"/>
          </a:xfrm>
          <a:custGeom>
            <a:avLst/>
            <a:gdLst/>
            <a:ahLst/>
            <a:cxnLst/>
            <a:rect l="0" t="0" r="0" b="0"/>
            <a:pathLst>
              <a:path w="1310642" h="15241">
                <a:moveTo>
                  <a:pt x="0" y="15240"/>
                </a:moveTo>
                <a:lnTo>
                  <a:pt x="34897" y="15240"/>
                </a:lnTo>
                <a:lnTo>
                  <a:pt x="61833" y="12982"/>
                </a:lnTo>
                <a:lnTo>
                  <a:pt x="99175" y="8326"/>
                </a:lnTo>
                <a:lnTo>
                  <a:pt x="131821" y="7759"/>
                </a:lnTo>
                <a:lnTo>
                  <a:pt x="160696" y="7661"/>
                </a:lnTo>
                <a:lnTo>
                  <a:pt x="192958" y="5374"/>
                </a:lnTo>
                <a:lnTo>
                  <a:pt x="229329" y="1592"/>
                </a:lnTo>
                <a:lnTo>
                  <a:pt x="266916" y="471"/>
                </a:lnTo>
                <a:lnTo>
                  <a:pt x="304865" y="139"/>
                </a:lnTo>
                <a:lnTo>
                  <a:pt x="342920" y="41"/>
                </a:lnTo>
                <a:lnTo>
                  <a:pt x="369155" y="18"/>
                </a:lnTo>
                <a:lnTo>
                  <a:pt x="397749" y="8"/>
                </a:lnTo>
                <a:lnTo>
                  <a:pt x="425133" y="4"/>
                </a:lnTo>
                <a:lnTo>
                  <a:pt x="452262" y="1"/>
                </a:lnTo>
                <a:lnTo>
                  <a:pt x="481252" y="0"/>
                </a:lnTo>
                <a:lnTo>
                  <a:pt x="511070" y="2258"/>
                </a:lnTo>
                <a:lnTo>
                  <a:pt x="541256" y="4390"/>
                </a:lnTo>
                <a:lnTo>
                  <a:pt x="571605" y="2515"/>
                </a:lnTo>
                <a:lnTo>
                  <a:pt x="599769" y="1118"/>
                </a:lnTo>
                <a:lnTo>
                  <a:pt x="627244" y="497"/>
                </a:lnTo>
                <a:lnTo>
                  <a:pt x="656389" y="220"/>
                </a:lnTo>
                <a:lnTo>
                  <a:pt x="686275" y="97"/>
                </a:lnTo>
                <a:lnTo>
                  <a:pt x="715645" y="43"/>
                </a:lnTo>
                <a:lnTo>
                  <a:pt x="742809" y="19"/>
                </a:lnTo>
                <a:lnTo>
                  <a:pt x="771251" y="8"/>
                </a:lnTo>
                <a:lnTo>
                  <a:pt x="799978" y="4"/>
                </a:lnTo>
                <a:lnTo>
                  <a:pt x="826857" y="1"/>
                </a:lnTo>
                <a:lnTo>
                  <a:pt x="852915" y="0"/>
                </a:lnTo>
                <a:lnTo>
                  <a:pt x="879454" y="0"/>
                </a:lnTo>
                <a:lnTo>
                  <a:pt x="908182" y="0"/>
                </a:lnTo>
                <a:lnTo>
                  <a:pt x="944825" y="0"/>
                </a:lnTo>
                <a:lnTo>
                  <a:pt x="981177" y="0"/>
                </a:lnTo>
                <a:lnTo>
                  <a:pt x="1018759" y="0"/>
                </a:lnTo>
                <a:lnTo>
                  <a:pt x="1056705" y="0"/>
                </a:lnTo>
                <a:lnTo>
                  <a:pt x="1090714" y="0"/>
                </a:lnTo>
                <a:lnTo>
                  <a:pt x="1122240" y="0"/>
                </a:lnTo>
                <a:lnTo>
                  <a:pt x="1157997" y="846"/>
                </a:lnTo>
                <a:lnTo>
                  <a:pt x="1194536" y="6031"/>
                </a:lnTo>
                <a:lnTo>
                  <a:pt x="1226464" y="7305"/>
                </a:lnTo>
                <a:lnTo>
                  <a:pt x="1261903" y="7592"/>
                </a:lnTo>
                <a:lnTo>
                  <a:pt x="1298643" y="7619"/>
                </a:lnTo>
                <a:lnTo>
                  <a:pt x="1310641" y="76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7" name="SMARTInkShape-Group58"/>
          <p:cNvGrpSpPr/>
          <p:nvPr/>
        </p:nvGrpSpPr>
        <p:grpSpPr>
          <a:xfrm>
            <a:off x="4759203" y="3345180"/>
            <a:ext cx="2540758" cy="532915"/>
            <a:chOff x="4759203" y="3345180"/>
            <a:chExt cx="2540758" cy="532915"/>
          </a:xfrm>
        </p:grpSpPr>
        <p:sp>
          <p:nvSpPr>
            <p:cNvPr id="14" name="SMARTInkShape-197"/>
            <p:cNvSpPr/>
            <p:nvPr/>
          </p:nvSpPr>
          <p:spPr>
            <a:xfrm>
              <a:off x="4759203" y="3573788"/>
              <a:ext cx="214802" cy="304307"/>
            </a:xfrm>
            <a:custGeom>
              <a:avLst/>
              <a:gdLst/>
              <a:ahLst/>
              <a:cxnLst/>
              <a:rect l="0" t="0" r="0" b="0"/>
              <a:pathLst>
                <a:path w="214802" h="304307">
                  <a:moveTo>
                    <a:pt x="148077" y="7612"/>
                  </a:moveTo>
                  <a:lnTo>
                    <a:pt x="144031" y="3566"/>
                  </a:lnTo>
                  <a:lnTo>
                    <a:pt x="139787" y="1580"/>
                  </a:lnTo>
                  <a:lnTo>
                    <a:pt x="102141" y="33"/>
                  </a:lnTo>
                  <a:lnTo>
                    <a:pt x="77949" y="0"/>
                  </a:lnTo>
                  <a:lnTo>
                    <a:pt x="65826" y="4511"/>
                  </a:lnTo>
                  <a:lnTo>
                    <a:pt x="28788" y="29255"/>
                  </a:lnTo>
                  <a:lnTo>
                    <a:pt x="17529" y="43564"/>
                  </a:lnTo>
                  <a:lnTo>
                    <a:pt x="891" y="76201"/>
                  </a:lnTo>
                  <a:lnTo>
                    <a:pt x="0" y="80431"/>
                  </a:lnTo>
                  <a:lnTo>
                    <a:pt x="1267" y="89647"/>
                  </a:lnTo>
                  <a:lnTo>
                    <a:pt x="6740" y="104355"/>
                  </a:lnTo>
                  <a:lnTo>
                    <a:pt x="11318" y="109875"/>
                  </a:lnTo>
                  <a:lnTo>
                    <a:pt x="28906" y="118947"/>
                  </a:lnTo>
                  <a:lnTo>
                    <a:pt x="35281" y="120594"/>
                  </a:lnTo>
                  <a:lnTo>
                    <a:pt x="68632" y="115235"/>
                  </a:lnTo>
                  <a:lnTo>
                    <a:pt x="73100" y="113227"/>
                  </a:lnTo>
                  <a:lnTo>
                    <a:pt x="107732" y="85053"/>
                  </a:lnTo>
                  <a:lnTo>
                    <a:pt x="129169" y="63713"/>
                  </a:lnTo>
                  <a:lnTo>
                    <a:pt x="131207" y="58510"/>
                  </a:lnTo>
                  <a:lnTo>
                    <a:pt x="132833" y="45751"/>
                  </a:lnTo>
                  <a:lnTo>
                    <a:pt x="132836" y="62882"/>
                  </a:lnTo>
                  <a:lnTo>
                    <a:pt x="136881" y="74976"/>
                  </a:lnTo>
                  <a:lnTo>
                    <a:pt x="160158" y="109289"/>
                  </a:lnTo>
                  <a:lnTo>
                    <a:pt x="184551" y="147034"/>
                  </a:lnTo>
                  <a:lnTo>
                    <a:pt x="201274" y="184659"/>
                  </a:lnTo>
                  <a:lnTo>
                    <a:pt x="214386" y="222717"/>
                  </a:lnTo>
                  <a:lnTo>
                    <a:pt x="214801" y="236141"/>
                  </a:lnTo>
                  <a:lnTo>
                    <a:pt x="212163" y="247751"/>
                  </a:lnTo>
                  <a:lnTo>
                    <a:pt x="192144" y="279289"/>
                  </a:lnTo>
                  <a:lnTo>
                    <a:pt x="182055" y="287249"/>
                  </a:lnTo>
                  <a:lnTo>
                    <a:pt x="148381" y="301101"/>
                  </a:lnTo>
                  <a:lnTo>
                    <a:pt x="116466" y="304306"/>
                  </a:lnTo>
                  <a:lnTo>
                    <a:pt x="87739" y="298612"/>
                  </a:lnTo>
                  <a:lnTo>
                    <a:pt x="59593" y="286867"/>
                  </a:lnTo>
                  <a:lnTo>
                    <a:pt x="51459" y="279610"/>
                  </a:lnTo>
                  <a:lnTo>
                    <a:pt x="39339" y="261153"/>
                  </a:lnTo>
                  <a:lnTo>
                    <a:pt x="33777" y="23621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198"/>
            <p:cNvSpPr/>
            <p:nvPr/>
          </p:nvSpPr>
          <p:spPr>
            <a:xfrm>
              <a:off x="5036819" y="3535680"/>
              <a:ext cx="342901" cy="175003"/>
            </a:xfrm>
            <a:custGeom>
              <a:avLst/>
              <a:gdLst/>
              <a:ahLst/>
              <a:cxnLst/>
              <a:rect l="0" t="0" r="0" b="0"/>
              <a:pathLst>
                <a:path w="342901" h="175003">
                  <a:moveTo>
                    <a:pt x="0" y="114300"/>
                  </a:moveTo>
                  <a:lnTo>
                    <a:pt x="34050" y="114300"/>
                  </a:lnTo>
                  <a:lnTo>
                    <a:pt x="47719" y="113453"/>
                  </a:lnTo>
                  <a:lnTo>
                    <a:pt x="67140" y="103693"/>
                  </a:lnTo>
                  <a:lnTo>
                    <a:pt x="74431" y="96603"/>
                  </a:lnTo>
                  <a:lnTo>
                    <a:pt x="87820" y="78573"/>
                  </a:lnTo>
                  <a:lnTo>
                    <a:pt x="90964" y="59568"/>
                  </a:lnTo>
                  <a:lnTo>
                    <a:pt x="91399" y="36719"/>
                  </a:lnTo>
                  <a:lnTo>
                    <a:pt x="90566" y="34640"/>
                  </a:lnTo>
                  <a:lnTo>
                    <a:pt x="89164" y="33252"/>
                  </a:lnTo>
                  <a:lnTo>
                    <a:pt x="83146" y="29043"/>
                  </a:lnTo>
                  <a:lnTo>
                    <a:pt x="80831" y="26982"/>
                  </a:lnTo>
                  <a:lnTo>
                    <a:pt x="78441" y="26454"/>
                  </a:lnTo>
                  <a:lnTo>
                    <a:pt x="76001" y="26949"/>
                  </a:lnTo>
                  <a:lnTo>
                    <a:pt x="70185" y="28910"/>
                  </a:lnTo>
                  <a:lnTo>
                    <a:pt x="61956" y="29782"/>
                  </a:lnTo>
                  <a:lnTo>
                    <a:pt x="58238" y="31708"/>
                  </a:lnTo>
                  <a:lnTo>
                    <a:pt x="39446" y="51630"/>
                  </a:lnTo>
                  <a:lnTo>
                    <a:pt x="20662" y="87913"/>
                  </a:lnTo>
                  <a:lnTo>
                    <a:pt x="16847" y="107892"/>
                  </a:lnTo>
                  <a:lnTo>
                    <a:pt x="19761" y="125854"/>
                  </a:lnTo>
                  <a:lnTo>
                    <a:pt x="29178" y="147093"/>
                  </a:lnTo>
                  <a:lnTo>
                    <a:pt x="41760" y="161646"/>
                  </a:lnTo>
                  <a:lnTo>
                    <a:pt x="51298" y="168645"/>
                  </a:lnTo>
                  <a:lnTo>
                    <a:pt x="70233" y="173300"/>
                  </a:lnTo>
                  <a:lnTo>
                    <a:pt x="106898" y="175002"/>
                  </a:lnTo>
                  <a:lnTo>
                    <a:pt x="139573" y="174379"/>
                  </a:lnTo>
                  <a:lnTo>
                    <a:pt x="171533" y="164649"/>
                  </a:lnTo>
                  <a:lnTo>
                    <a:pt x="187609" y="153301"/>
                  </a:lnTo>
                  <a:lnTo>
                    <a:pt x="202127" y="134296"/>
                  </a:lnTo>
                  <a:lnTo>
                    <a:pt x="225994" y="98012"/>
                  </a:lnTo>
                  <a:lnTo>
                    <a:pt x="236187" y="83862"/>
                  </a:lnTo>
                  <a:lnTo>
                    <a:pt x="236220" y="119865"/>
                  </a:lnTo>
                  <a:lnTo>
                    <a:pt x="236220" y="154007"/>
                  </a:lnTo>
                  <a:lnTo>
                    <a:pt x="236220" y="171872"/>
                  </a:lnTo>
                  <a:lnTo>
                    <a:pt x="237067" y="148601"/>
                  </a:lnTo>
                  <a:lnTo>
                    <a:pt x="243981" y="114032"/>
                  </a:lnTo>
                  <a:lnTo>
                    <a:pt x="251539" y="80632"/>
                  </a:lnTo>
                  <a:lnTo>
                    <a:pt x="259598" y="57225"/>
                  </a:lnTo>
                  <a:lnTo>
                    <a:pt x="272695" y="35915"/>
                  </a:lnTo>
                  <a:lnTo>
                    <a:pt x="295096" y="20701"/>
                  </a:lnTo>
                  <a:lnTo>
                    <a:pt x="333040" y="2272"/>
                  </a:lnTo>
                  <a:lnTo>
                    <a:pt x="34290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MARTInkShape-199"/>
            <p:cNvSpPr/>
            <p:nvPr/>
          </p:nvSpPr>
          <p:spPr>
            <a:xfrm>
              <a:off x="5440715" y="3512994"/>
              <a:ext cx="243606" cy="175087"/>
            </a:xfrm>
            <a:custGeom>
              <a:avLst/>
              <a:gdLst/>
              <a:ahLst/>
              <a:cxnLst/>
              <a:rect l="0" t="0" r="0" b="0"/>
              <a:pathLst>
                <a:path w="243606" h="175087">
                  <a:moveTo>
                    <a:pt x="30445" y="53165"/>
                  </a:moveTo>
                  <a:lnTo>
                    <a:pt x="30445" y="57210"/>
                  </a:lnTo>
                  <a:lnTo>
                    <a:pt x="29598" y="58402"/>
                  </a:lnTo>
                  <a:lnTo>
                    <a:pt x="28187" y="59197"/>
                  </a:lnTo>
                  <a:lnTo>
                    <a:pt x="26400" y="59726"/>
                  </a:lnTo>
                  <a:lnTo>
                    <a:pt x="25208" y="60926"/>
                  </a:lnTo>
                  <a:lnTo>
                    <a:pt x="23884" y="64517"/>
                  </a:lnTo>
                  <a:lnTo>
                    <a:pt x="17606" y="101744"/>
                  </a:lnTo>
                  <a:lnTo>
                    <a:pt x="13088" y="137004"/>
                  </a:lnTo>
                  <a:lnTo>
                    <a:pt x="6957" y="149973"/>
                  </a:lnTo>
                  <a:lnTo>
                    <a:pt x="3072" y="156304"/>
                  </a:lnTo>
                  <a:lnTo>
                    <a:pt x="0" y="167322"/>
                  </a:lnTo>
                  <a:lnTo>
                    <a:pt x="814" y="148377"/>
                  </a:lnTo>
                  <a:lnTo>
                    <a:pt x="12962" y="113007"/>
                  </a:lnTo>
                  <a:lnTo>
                    <a:pt x="25141" y="81167"/>
                  </a:lnTo>
                  <a:lnTo>
                    <a:pt x="43293" y="44686"/>
                  </a:lnTo>
                  <a:lnTo>
                    <a:pt x="66358" y="17827"/>
                  </a:lnTo>
                  <a:lnTo>
                    <a:pt x="76321" y="12059"/>
                  </a:lnTo>
                  <a:lnTo>
                    <a:pt x="96348" y="8053"/>
                  </a:lnTo>
                  <a:lnTo>
                    <a:pt x="105173" y="7715"/>
                  </a:lnTo>
                  <a:lnTo>
                    <a:pt x="109050" y="9319"/>
                  </a:lnTo>
                  <a:lnTo>
                    <a:pt x="124072" y="24636"/>
                  </a:lnTo>
                  <a:lnTo>
                    <a:pt x="127090" y="32302"/>
                  </a:lnTo>
                  <a:lnTo>
                    <a:pt x="129292" y="66992"/>
                  </a:lnTo>
                  <a:lnTo>
                    <a:pt x="127184" y="85484"/>
                  </a:lnTo>
                  <a:lnTo>
                    <a:pt x="122195" y="122442"/>
                  </a:lnTo>
                  <a:lnTo>
                    <a:pt x="121887" y="144145"/>
                  </a:lnTo>
                  <a:lnTo>
                    <a:pt x="122731" y="122496"/>
                  </a:lnTo>
                  <a:lnTo>
                    <a:pt x="134882" y="88279"/>
                  </a:lnTo>
                  <a:lnTo>
                    <a:pt x="151369" y="52772"/>
                  </a:lnTo>
                  <a:lnTo>
                    <a:pt x="180440" y="18017"/>
                  </a:lnTo>
                  <a:lnTo>
                    <a:pt x="191540" y="6533"/>
                  </a:lnTo>
                  <a:lnTo>
                    <a:pt x="199691" y="2806"/>
                  </a:lnTo>
                  <a:lnTo>
                    <a:pt x="223133" y="0"/>
                  </a:lnTo>
                  <a:lnTo>
                    <a:pt x="228408" y="2161"/>
                  </a:lnTo>
                  <a:lnTo>
                    <a:pt x="231000" y="3923"/>
                  </a:lnTo>
                  <a:lnTo>
                    <a:pt x="238694" y="14492"/>
                  </a:lnTo>
                  <a:lnTo>
                    <a:pt x="242290" y="28348"/>
                  </a:lnTo>
                  <a:lnTo>
                    <a:pt x="243605" y="61531"/>
                  </a:lnTo>
                  <a:lnTo>
                    <a:pt x="239720" y="95458"/>
                  </a:lnTo>
                  <a:lnTo>
                    <a:pt x="236036" y="127842"/>
                  </a:lnTo>
                  <a:lnTo>
                    <a:pt x="229716" y="152725"/>
                  </a:lnTo>
                  <a:lnTo>
                    <a:pt x="230179" y="155945"/>
                  </a:lnTo>
                  <a:lnTo>
                    <a:pt x="236185" y="17508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200"/>
            <p:cNvSpPr/>
            <p:nvPr/>
          </p:nvSpPr>
          <p:spPr>
            <a:xfrm>
              <a:off x="5806533" y="3535680"/>
              <a:ext cx="15148" cy="144780"/>
            </a:xfrm>
            <a:custGeom>
              <a:avLst/>
              <a:gdLst/>
              <a:ahLst/>
              <a:cxnLst/>
              <a:rect l="0" t="0" r="0" b="0"/>
              <a:pathLst>
                <a:path w="15148" h="144780">
                  <a:moveTo>
                    <a:pt x="15147" y="0"/>
                  </a:moveTo>
                  <a:lnTo>
                    <a:pt x="14300" y="19080"/>
                  </a:lnTo>
                  <a:lnTo>
                    <a:pt x="8585" y="47396"/>
                  </a:lnTo>
                  <a:lnTo>
                    <a:pt x="7666" y="84040"/>
                  </a:lnTo>
                  <a:lnTo>
                    <a:pt x="5310" y="104487"/>
                  </a:lnTo>
                  <a:lnTo>
                    <a:pt x="223" y="134021"/>
                  </a:lnTo>
                  <a:lnTo>
                    <a:pt x="0" y="140275"/>
                  </a:lnTo>
                  <a:lnTo>
                    <a:pt x="816" y="141776"/>
                  </a:lnTo>
                  <a:lnTo>
                    <a:pt x="2206" y="142777"/>
                  </a:lnTo>
                  <a:lnTo>
                    <a:pt x="7527" y="1447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201"/>
            <p:cNvSpPr/>
            <p:nvPr/>
          </p:nvSpPr>
          <p:spPr>
            <a:xfrm>
              <a:off x="5844853" y="3429000"/>
              <a:ext cx="7308" cy="1"/>
            </a:xfrm>
            <a:custGeom>
              <a:avLst/>
              <a:gdLst/>
              <a:ahLst/>
              <a:cxnLst/>
              <a:rect l="0" t="0" r="0" b="0"/>
              <a:pathLst>
                <a:path w="7308" h="1">
                  <a:moveTo>
                    <a:pt x="7307" y="0"/>
                  </a:moveTo>
                  <a:lnTo>
                    <a:pt x="0" y="0"/>
                  </a:lnTo>
                  <a:close/>
                </a:path>
              </a:pathLst>
            </a:custGeom>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SMARTInkShape-202"/>
            <p:cNvSpPr/>
            <p:nvPr/>
          </p:nvSpPr>
          <p:spPr>
            <a:xfrm>
              <a:off x="5951219" y="3491730"/>
              <a:ext cx="152401" cy="165871"/>
            </a:xfrm>
            <a:custGeom>
              <a:avLst/>
              <a:gdLst/>
              <a:ahLst/>
              <a:cxnLst/>
              <a:rect l="0" t="0" r="0" b="0"/>
              <a:pathLst>
                <a:path w="152401" h="165871">
                  <a:moveTo>
                    <a:pt x="0" y="13470"/>
                  </a:moveTo>
                  <a:lnTo>
                    <a:pt x="0" y="49515"/>
                  </a:lnTo>
                  <a:lnTo>
                    <a:pt x="0" y="82782"/>
                  </a:lnTo>
                  <a:lnTo>
                    <a:pt x="0" y="119399"/>
                  </a:lnTo>
                  <a:lnTo>
                    <a:pt x="0" y="156574"/>
                  </a:lnTo>
                  <a:lnTo>
                    <a:pt x="0" y="162308"/>
                  </a:lnTo>
                  <a:lnTo>
                    <a:pt x="0" y="158951"/>
                  </a:lnTo>
                  <a:lnTo>
                    <a:pt x="5237" y="146221"/>
                  </a:lnTo>
                  <a:lnTo>
                    <a:pt x="13495" y="115752"/>
                  </a:lnTo>
                  <a:lnTo>
                    <a:pt x="23017" y="82937"/>
                  </a:lnTo>
                  <a:lnTo>
                    <a:pt x="29704" y="67204"/>
                  </a:lnTo>
                  <a:lnTo>
                    <a:pt x="52434" y="36407"/>
                  </a:lnTo>
                  <a:lnTo>
                    <a:pt x="69436" y="13955"/>
                  </a:lnTo>
                  <a:lnTo>
                    <a:pt x="82287" y="4206"/>
                  </a:lnTo>
                  <a:lnTo>
                    <a:pt x="96819" y="0"/>
                  </a:lnTo>
                  <a:lnTo>
                    <a:pt x="104556" y="1274"/>
                  </a:lnTo>
                  <a:lnTo>
                    <a:pt x="113672" y="6752"/>
                  </a:lnTo>
                  <a:lnTo>
                    <a:pt x="118254" y="11330"/>
                  </a:lnTo>
                  <a:lnTo>
                    <a:pt x="126836" y="32288"/>
                  </a:lnTo>
                  <a:lnTo>
                    <a:pt x="129303" y="67904"/>
                  </a:lnTo>
                  <a:lnTo>
                    <a:pt x="129509" y="105054"/>
                  </a:lnTo>
                  <a:lnTo>
                    <a:pt x="129531" y="123767"/>
                  </a:lnTo>
                  <a:lnTo>
                    <a:pt x="134052" y="134740"/>
                  </a:lnTo>
                  <a:lnTo>
                    <a:pt x="140012" y="145261"/>
                  </a:lnTo>
                  <a:lnTo>
                    <a:pt x="144214" y="159011"/>
                  </a:lnTo>
                  <a:lnTo>
                    <a:pt x="146096" y="161297"/>
                  </a:lnTo>
                  <a:lnTo>
                    <a:pt x="152400" y="16587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SMARTInkShape-203"/>
            <p:cNvSpPr/>
            <p:nvPr/>
          </p:nvSpPr>
          <p:spPr>
            <a:xfrm>
              <a:off x="6168404" y="3539691"/>
              <a:ext cx="270497" cy="102528"/>
            </a:xfrm>
            <a:custGeom>
              <a:avLst/>
              <a:gdLst/>
              <a:ahLst/>
              <a:cxnLst/>
              <a:rect l="0" t="0" r="0" b="0"/>
              <a:pathLst>
                <a:path w="270497" h="102528">
                  <a:moveTo>
                    <a:pt x="133335" y="34089"/>
                  </a:moveTo>
                  <a:lnTo>
                    <a:pt x="133335" y="27528"/>
                  </a:lnTo>
                  <a:lnTo>
                    <a:pt x="128098" y="20594"/>
                  </a:lnTo>
                  <a:lnTo>
                    <a:pt x="126775" y="15955"/>
                  </a:lnTo>
                  <a:lnTo>
                    <a:pt x="121671" y="11072"/>
                  </a:lnTo>
                  <a:lnTo>
                    <a:pt x="114604" y="6925"/>
                  </a:lnTo>
                  <a:lnTo>
                    <a:pt x="92434" y="0"/>
                  </a:lnTo>
                  <a:lnTo>
                    <a:pt x="81008" y="29"/>
                  </a:lnTo>
                  <a:lnTo>
                    <a:pt x="49605" y="11583"/>
                  </a:lnTo>
                  <a:lnTo>
                    <a:pt x="34302" y="21211"/>
                  </a:lnTo>
                  <a:lnTo>
                    <a:pt x="13961" y="39635"/>
                  </a:lnTo>
                  <a:lnTo>
                    <a:pt x="8313" y="49536"/>
                  </a:lnTo>
                  <a:lnTo>
                    <a:pt x="4957" y="58734"/>
                  </a:lnTo>
                  <a:lnTo>
                    <a:pt x="643" y="65644"/>
                  </a:lnTo>
                  <a:lnTo>
                    <a:pt x="0" y="69519"/>
                  </a:lnTo>
                  <a:lnTo>
                    <a:pt x="1544" y="78340"/>
                  </a:lnTo>
                  <a:lnTo>
                    <a:pt x="7174" y="88781"/>
                  </a:lnTo>
                  <a:lnTo>
                    <a:pt x="14204" y="97237"/>
                  </a:lnTo>
                  <a:lnTo>
                    <a:pt x="21404" y="100254"/>
                  </a:lnTo>
                  <a:lnTo>
                    <a:pt x="58779" y="102527"/>
                  </a:lnTo>
                  <a:lnTo>
                    <a:pt x="76438" y="98581"/>
                  </a:lnTo>
                  <a:lnTo>
                    <a:pt x="97575" y="88816"/>
                  </a:lnTo>
                  <a:lnTo>
                    <a:pt x="112109" y="76175"/>
                  </a:lnTo>
                  <a:lnTo>
                    <a:pt x="142302" y="40631"/>
                  </a:lnTo>
                  <a:lnTo>
                    <a:pt x="145788" y="34738"/>
                  </a:lnTo>
                  <a:lnTo>
                    <a:pt x="146717" y="31982"/>
                  </a:lnTo>
                  <a:lnTo>
                    <a:pt x="148183" y="30144"/>
                  </a:lnTo>
                  <a:lnTo>
                    <a:pt x="155834" y="26612"/>
                  </a:lnTo>
                  <a:lnTo>
                    <a:pt x="160238" y="62515"/>
                  </a:lnTo>
                  <a:lnTo>
                    <a:pt x="174107" y="85990"/>
                  </a:lnTo>
                  <a:lnTo>
                    <a:pt x="177450" y="89009"/>
                  </a:lnTo>
                  <a:lnTo>
                    <a:pt x="199833" y="98298"/>
                  </a:lnTo>
                  <a:lnTo>
                    <a:pt x="232411" y="102285"/>
                  </a:lnTo>
                  <a:lnTo>
                    <a:pt x="245853" y="98510"/>
                  </a:lnTo>
                  <a:lnTo>
                    <a:pt x="260560" y="92029"/>
                  </a:lnTo>
                  <a:lnTo>
                    <a:pt x="266079" y="87215"/>
                  </a:lnTo>
                  <a:lnTo>
                    <a:pt x="270496" y="7980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SMARTInkShape-204"/>
            <p:cNvSpPr/>
            <p:nvPr/>
          </p:nvSpPr>
          <p:spPr>
            <a:xfrm>
              <a:off x="6500201" y="3345180"/>
              <a:ext cx="30139" cy="259080"/>
            </a:xfrm>
            <a:custGeom>
              <a:avLst/>
              <a:gdLst/>
              <a:ahLst/>
              <a:cxnLst/>
              <a:rect l="0" t="0" r="0" b="0"/>
              <a:pathLst>
                <a:path w="30139" h="259080">
                  <a:moveTo>
                    <a:pt x="14899" y="0"/>
                  </a:moveTo>
                  <a:lnTo>
                    <a:pt x="10854" y="0"/>
                  </a:lnTo>
                  <a:lnTo>
                    <a:pt x="9662" y="846"/>
                  </a:lnTo>
                  <a:lnTo>
                    <a:pt x="8867" y="2257"/>
                  </a:lnTo>
                  <a:lnTo>
                    <a:pt x="8338" y="4045"/>
                  </a:lnTo>
                  <a:lnTo>
                    <a:pt x="2251" y="13844"/>
                  </a:lnTo>
                  <a:lnTo>
                    <a:pt x="0" y="40090"/>
                  </a:lnTo>
                  <a:lnTo>
                    <a:pt x="4963" y="74209"/>
                  </a:lnTo>
                  <a:lnTo>
                    <a:pt x="6821" y="108544"/>
                  </a:lnTo>
                  <a:lnTo>
                    <a:pt x="7188" y="143643"/>
                  </a:lnTo>
                  <a:lnTo>
                    <a:pt x="8107" y="180272"/>
                  </a:lnTo>
                  <a:lnTo>
                    <a:pt x="13837" y="216591"/>
                  </a:lnTo>
                  <a:lnTo>
                    <a:pt x="22176" y="253505"/>
                  </a:lnTo>
                  <a:lnTo>
                    <a:pt x="23138" y="255363"/>
                  </a:lnTo>
                  <a:lnTo>
                    <a:pt x="24625" y="256602"/>
                  </a:lnTo>
                  <a:lnTo>
                    <a:pt x="30138" y="2590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SMARTInkShape-205"/>
            <p:cNvSpPr/>
            <p:nvPr/>
          </p:nvSpPr>
          <p:spPr>
            <a:xfrm>
              <a:off x="6454139" y="3497580"/>
              <a:ext cx="144781" cy="15240"/>
            </a:xfrm>
            <a:custGeom>
              <a:avLst/>
              <a:gdLst/>
              <a:ahLst/>
              <a:cxnLst/>
              <a:rect l="0" t="0" r="0" b="0"/>
              <a:pathLst>
                <a:path w="144781" h="15240">
                  <a:moveTo>
                    <a:pt x="0" y="15239"/>
                  </a:moveTo>
                  <a:lnTo>
                    <a:pt x="27339" y="14393"/>
                  </a:lnTo>
                  <a:lnTo>
                    <a:pt x="56483" y="9209"/>
                  </a:lnTo>
                  <a:lnTo>
                    <a:pt x="90556" y="7933"/>
                  </a:lnTo>
                  <a:lnTo>
                    <a:pt x="127167" y="1630"/>
                  </a:lnTo>
                  <a:lnTo>
                    <a:pt x="14478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SMARTInkShape-206"/>
            <p:cNvSpPr/>
            <p:nvPr/>
          </p:nvSpPr>
          <p:spPr>
            <a:xfrm>
              <a:off x="6705600" y="3482340"/>
              <a:ext cx="22861" cy="99061"/>
            </a:xfrm>
            <a:custGeom>
              <a:avLst/>
              <a:gdLst/>
              <a:ahLst/>
              <a:cxnLst/>
              <a:rect l="0" t="0" r="0" b="0"/>
              <a:pathLst>
                <a:path w="22861" h="99061">
                  <a:moveTo>
                    <a:pt x="22860" y="0"/>
                  </a:moveTo>
                  <a:lnTo>
                    <a:pt x="16776" y="6929"/>
                  </a:lnTo>
                  <a:lnTo>
                    <a:pt x="3299" y="33405"/>
                  </a:lnTo>
                  <a:lnTo>
                    <a:pt x="192" y="68602"/>
                  </a:lnTo>
                  <a:lnTo>
                    <a:pt x="0" y="990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SMARTInkShape-207"/>
            <p:cNvSpPr/>
            <p:nvPr/>
          </p:nvSpPr>
          <p:spPr>
            <a:xfrm>
              <a:off x="6737139" y="3360419"/>
              <a:ext cx="21801" cy="38101"/>
            </a:xfrm>
            <a:custGeom>
              <a:avLst/>
              <a:gdLst/>
              <a:ahLst/>
              <a:cxnLst/>
              <a:rect l="0" t="0" r="0" b="0"/>
              <a:pathLst>
                <a:path w="21801" h="38101">
                  <a:moveTo>
                    <a:pt x="6561" y="0"/>
                  </a:moveTo>
                  <a:lnTo>
                    <a:pt x="0" y="6561"/>
                  </a:lnTo>
                  <a:lnTo>
                    <a:pt x="493" y="7761"/>
                  </a:lnTo>
                  <a:lnTo>
                    <a:pt x="4387" y="13495"/>
                  </a:lnTo>
                  <a:lnTo>
                    <a:pt x="6763" y="20556"/>
                  </a:lnTo>
                  <a:lnTo>
                    <a:pt x="21800" y="381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SMARTInkShape-208"/>
            <p:cNvSpPr/>
            <p:nvPr/>
          </p:nvSpPr>
          <p:spPr>
            <a:xfrm>
              <a:off x="6817005" y="3459480"/>
              <a:ext cx="162043" cy="128374"/>
            </a:xfrm>
            <a:custGeom>
              <a:avLst/>
              <a:gdLst/>
              <a:ahLst/>
              <a:cxnLst/>
              <a:rect l="0" t="0" r="0" b="0"/>
              <a:pathLst>
                <a:path w="162043" h="128374">
                  <a:moveTo>
                    <a:pt x="124814" y="0"/>
                  </a:moveTo>
                  <a:lnTo>
                    <a:pt x="100496" y="846"/>
                  </a:lnTo>
                  <a:lnTo>
                    <a:pt x="68183" y="12997"/>
                  </a:lnTo>
                  <a:lnTo>
                    <a:pt x="48486" y="21254"/>
                  </a:lnTo>
                  <a:lnTo>
                    <a:pt x="20993" y="43637"/>
                  </a:lnTo>
                  <a:lnTo>
                    <a:pt x="9574" y="58555"/>
                  </a:lnTo>
                  <a:lnTo>
                    <a:pt x="828" y="77745"/>
                  </a:lnTo>
                  <a:lnTo>
                    <a:pt x="0" y="87611"/>
                  </a:lnTo>
                  <a:lnTo>
                    <a:pt x="6368" y="104888"/>
                  </a:lnTo>
                  <a:lnTo>
                    <a:pt x="13188" y="112375"/>
                  </a:lnTo>
                  <a:lnTo>
                    <a:pt x="31363" y="124079"/>
                  </a:lnTo>
                  <a:lnTo>
                    <a:pt x="50276" y="127922"/>
                  </a:lnTo>
                  <a:lnTo>
                    <a:pt x="79422" y="128373"/>
                  </a:lnTo>
                  <a:lnTo>
                    <a:pt x="113192" y="118891"/>
                  </a:lnTo>
                  <a:lnTo>
                    <a:pt x="139861" y="98326"/>
                  </a:lnTo>
                  <a:lnTo>
                    <a:pt x="152980" y="83602"/>
                  </a:lnTo>
                  <a:lnTo>
                    <a:pt x="158499" y="73563"/>
                  </a:lnTo>
                  <a:lnTo>
                    <a:pt x="162042" y="53321"/>
                  </a:lnTo>
                  <a:lnTo>
                    <a:pt x="161680" y="44018"/>
                  </a:lnTo>
                  <a:lnTo>
                    <a:pt x="154273" y="24849"/>
                  </a:lnTo>
                  <a:lnTo>
                    <a:pt x="144173" y="13477"/>
                  </a:lnTo>
                  <a:lnTo>
                    <a:pt x="136289" y="8509"/>
                  </a:lnTo>
                  <a:lnTo>
                    <a:pt x="132730" y="2897"/>
                  </a:lnTo>
                  <a:close/>
                </a:path>
              </a:pathLst>
            </a:custGeom>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SMARTInkShape-209"/>
            <p:cNvSpPr/>
            <p:nvPr/>
          </p:nvSpPr>
          <p:spPr>
            <a:xfrm>
              <a:off x="7086600" y="3441258"/>
              <a:ext cx="213361" cy="185862"/>
            </a:xfrm>
            <a:custGeom>
              <a:avLst/>
              <a:gdLst/>
              <a:ahLst/>
              <a:cxnLst/>
              <a:rect l="0" t="0" r="0" b="0"/>
              <a:pathLst>
                <a:path w="213361" h="185862">
                  <a:moveTo>
                    <a:pt x="0" y="10601"/>
                  </a:moveTo>
                  <a:lnTo>
                    <a:pt x="0" y="14647"/>
                  </a:lnTo>
                  <a:lnTo>
                    <a:pt x="2258" y="18890"/>
                  </a:lnTo>
                  <a:lnTo>
                    <a:pt x="4044" y="21208"/>
                  </a:lnTo>
                  <a:lnTo>
                    <a:pt x="6031" y="28298"/>
                  </a:lnTo>
                  <a:lnTo>
                    <a:pt x="7480" y="62569"/>
                  </a:lnTo>
                  <a:lnTo>
                    <a:pt x="5320" y="81032"/>
                  </a:lnTo>
                  <a:lnTo>
                    <a:pt x="700" y="117525"/>
                  </a:lnTo>
                  <a:lnTo>
                    <a:pt x="91" y="151368"/>
                  </a:lnTo>
                  <a:lnTo>
                    <a:pt x="0" y="178094"/>
                  </a:lnTo>
                  <a:lnTo>
                    <a:pt x="846" y="166045"/>
                  </a:lnTo>
                  <a:lnTo>
                    <a:pt x="7760" y="135729"/>
                  </a:lnTo>
                  <a:lnTo>
                    <a:pt x="15769" y="102926"/>
                  </a:lnTo>
                  <a:lnTo>
                    <a:pt x="29549" y="67691"/>
                  </a:lnTo>
                  <a:lnTo>
                    <a:pt x="42494" y="35049"/>
                  </a:lnTo>
                  <a:lnTo>
                    <a:pt x="51443" y="17751"/>
                  </a:lnTo>
                  <a:lnTo>
                    <a:pt x="70034" y="1048"/>
                  </a:lnTo>
                  <a:lnTo>
                    <a:pt x="73783" y="0"/>
                  </a:lnTo>
                  <a:lnTo>
                    <a:pt x="92825" y="2422"/>
                  </a:lnTo>
                  <a:lnTo>
                    <a:pt x="119724" y="20099"/>
                  </a:lnTo>
                  <a:lnTo>
                    <a:pt x="134722" y="36276"/>
                  </a:lnTo>
                  <a:lnTo>
                    <a:pt x="154002" y="71932"/>
                  </a:lnTo>
                  <a:lnTo>
                    <a:pt x="172773" y="109710"/>
                  </a:lnTo>
                  <a:lnTo>
                    <a:pt x="191876" y="147768"/>
                  </a:lnTo>
                  <a:lnTo>
                    <a:pt x="205586" y="175315"/>
                  </a:lnTo>
                  <a:lnTo>
                    <a:pt x="213360" y="1858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525963"/>
          </a:xfrm>
        </p:spPr>
        <p:txBody>
          <a:bodyPr/>
          <a:lstStyle/>
          <a:p>
            <a:r>
              <a:rPr lang="en-US" dirty="0" smtClean="0"/>
              <a:t>Each experiment needs an experimental group.</a:t>
            </a:r>
          </a:p>
          <a:p>
            <a:pPr lvl="1"/>
            <a:r>
              <a:rPr lang="en-US" dirty="0" smtClean="0"/>
              <a:t>This is the group that will test the cause and effect relationship between the hypothesis.</a:t>
            </a:r>
          </a:p>
          <a:p>
            <a:r>
              <a:rPr lang="en-US" dirty="0" smtClean="0"/>
              <a:t>The control group will be a point of reference to compare the experimental group to.</a:t>
            </a:r>
          </a:p>
          <a:p>
            <a:pPr lvl="1"/>
            <a:r>
              <a:rPr lang="en-US" dirty="0" smtClean="0"/>
              <a:t>It gets “normal conditions”</a:t>
            </a:r>
          </a:p>
          <a:p>
            <a:endParaRPr lang="en-US" dirty="0" smtClean="0"/>
          </a:p>
          <a:p>
            <a:r>
              <a:rPr lang="en-US" dirty="0" smtClean="0"/>
              <a:t>Everything else must stay the same 	</a:t>
            </a:r>
          </a:p>
          <a:p>
            <a:pPr lvl="1"/>
            <a:r>
              <a:rPr lang="en-US" dirty="0" smtClean="0"/>
              <a:t>Can only test one variable!</a:t>
            </a:r>
          </a:p>
          <a:p>
            <a:endParaRPr lang="en-US" dirty="0"/>
          </a:p>
        </p:txBody>
      </p:sp>
      <p:sp>
        <p:nvSpPr>
          <p:cNvPr id="3" name="Title 2"/>
          <p:cNvSpPr>
            <a:spLocks noGrp="1"/>
          </p:cNvSpPr>
          <p:nvPr>
            <p:ph type="title"/>
          </p:nvPr>
        </p:nvSpPr>
        <p:spPr/>
        <p:txBody>
          <a:bodyPr/>
          <a:lstStyle/>
          <a:p>
            <a:r>
              <a:rPr lang="en-US" dirty="0" smtClean="0"/>
              <a:t>Scientific Method	</a:t>
            </a:r>
            <a:endParaRPr lang="en-US" dirty="0"/>
          </a:p>
        </p:txBody>
      </p:sp>
      <p:sp>
        <p:nvSpPr>
          <p:cNvPr id="4" name="SMARTInkShape-210"/>
          <p:cNvSpPr/>
          <p:nvPr/>
        </p:nvSpPr>
        <p:spPr>
          <a:xfrm>
            <a:off x="327660" y="2446125"/>
            <a:ext cx="784818" cy="304695"/>
          </a:xfrm>
          <a:custGeom>
            <a:avLst/>
            <a:gdLst/>
            <a:ahLst/>
            <a:cxnLst/>
            <a:rect l="0" t="0" r="0" b="0"/>
            <a:pathLst>
              <a:path w="784818" h="304695">
                <a:moveTo>
                  <a:pt x="0" y="152294"/>
                </a:moveTo>
                <a:lnTo>
                  <a:pt x="33465" y="152294"/>
                </a:lnTo>
                <a:lnTo>
                  <a:pt x="69819" y="152294"/>
                </a:lnTo>
                <a:lnTo>
                  <a:pt x="107426" y="152294"/>
                </a:lnTo>
                <a:lnTo>
                  <a:pt x="137381" y="152294"/>
                </a:lnTo>
                <a:lnTo>
                  <a:pt x="169963" y="152294"/>
                </a:lnTo>
                <a:lnTo>
                  <a:pt x="206428" y="154552"/>
                </a:lnTo>
                <a:lnTo>
                  <a:pt x="244043" y="158326"/>
                </a:lnTo>
                <a:lnTo>
                  <a:pt x="282000" y="159444"/>
                </a:lnTo>
                <a:lnTo>
                  <a:pt x="317800" y="159775"/>
                </a:lnTo>
                <a:lnTo>
                  <a:pt x="349856" y="162131"/>
                </a:lnTo>
                <a:lnTo>
                  <a:pt x="380803" y="165934"/>
                </a:lnTo>
                <a:lnTo>
                  <a:pt x="411421" y="167060"/>
                </a:lnTo>
                <a:lnTo>
                  <a:pt x="448063" y="167441"/>
                </a:lnTo>
                <a:lnTo>
                  <a:pt x="485222" y="167522"/>
                </a:lnTo>
                <a:lnTo>
                  <a:pt x="517146" y="166686"/>
                </a:lnTo>
                <a:lnTo>
                  <a:pt x="540663" y="160385"/>
                </a:lnTo>
                <a:lnTo>
                  <a:pt x="552218" y="159942"/>
                </a:lnTo>
                <a:lnTo>
                  <a:pt x="553565" y="159086"/>
                </a:lnTo>
                <a:lnTo>
                  <a:pt x="554463" y="157669"/>
                </a:lnTo>
                <a:lnTo>
                  <a:pt x="555727" y="151629"/>
                </a:lnTo>
                <a:lnTo>
                  <a:pt x="556257" y="115226"/>
                </a:lnTo>
                <a:lnTo>
                  <a:pt x="548953" y="77536"/>
                </a:lnTo>
                <a:lnTo>
                  <a:pt x="549548" y="58944"/>
                </a:lnTo>
                <a:lnTo>
                  <a:pt x="555948" y="39623"/>
                </a:lnTo>
                <a:lnTo>
                  <a:pt x="556257" y="30480"/>
                </a:lnTo>
                <a:lnTo>
                  <a:pt x="556259" y="40990"/>
                </a:lnTo>
                <a:lnTo>
                  <a:pt x="554002" y="45817"/>
                </a:lnTo>
                <a:lnTo>
                  <a:pt x="552214" y="48289"/>
                </a:lnTo>
                <a:lnTo>
                  <a:pt x="549699" y="59860"/>
                </a:lnTo>
                <a:lnTo>
                  <a:pt x="548779" y="92207"/>
                </a:lnTo>
                <a:lnTo>
                  <a:pt x="550939" y="114453"/>
                </a:lnTo>
                <a:lnTo>
                  <a:pt x="555208" y="148771"/>
                </a:lnTo>
                <a:lnTo>
                  <a:pt x="550815" y="182078"/>
                </a:lnTo>
                <a:lnTo>
                  <a:pt x="546811" y="213117"/>
                </a:lnTo>
                <a:lnTo>
                  <a:pt x="541528" y="248416"/>
                </a:lnTo>
                <a:lnTo>
                  <a:pt x="541022" y="273974"/>
                </a:lnTo>
                <a:lnTo>
                  <a:pt x="541866" y="259510"/>
                </a:lnTo>
                <a:lnTo>
                  <a:pt x="547580" y="227562"/>
                </a:lnTo>
                <a:lnTo>
                  <a:pt x="548430" y="191747"/>
                </a:lnTo>
                <a:lnTo>
                  <a:pt x="548577" y="162103"/>
                </a:lnTo>
                <a:lnTo>
                  <a:pt x="548621" y="131870"/>
                </a:lnTo>
                <a:lnTo>
                  <a:pt x="548634" y="102310"/>
                </a:lnTo>
                <a:lnTo>
                  <a:pt x="546381" y="71395"/>
                </a:lnTo>
                <a:lnTo>
                  <a:pt x="541726" y="43459"/>
                </a:lnTo>
                <a:lnTo>
                  <a:pt x="540382" y="28795"/>
                </a:lnTo>
                <a:lnTo>
                  <a:pt x="533722" y="9156"/>
                </a:lnTo>
                <a:lnTo>
                  <a:pt x="533402" y="0"/>
                </a:lnTo>
                <a:lnTo>
                  <a:pt x="533400" y="3971"/>
                </a:lnTo>
                <a:lnTo>
                  <a:pt x="535093" y="5152"/>
                </a:lnTo>
                <a:lnTo>
                  <a:pt x="572539" y="13537"/>
                </a:lnTo>
                <a:lnTo>
                  <a:pt x="590528" y="19647"/>
                </a:lnTo>
                <a:lnTo>
                  <a:pt x="623832" y="22141"/>
                </a:lnTo>
                <a:lnTo>
                  <a:pt x="655121" y="26679"/>
                </a:lnTo>
                <a:lnTo>
                  <a:pt x="685760" y="24408"/>
                </a:lnTo>
                <a:lnTo>
                  <a:pt x="716272" y="23081"/>
                </a:lnTo>
                <a:lnTo>
                  <a:pt x="753710" y="22783"/>
                </a:lnTo>
                <a:lnTo>
                  <a:pt x="784817" y="22755"/>
                </a:lnTo>
                <a:lnTo>
                  <a:pt x="780802" y="22755"/>
                </a:lnTo>
                <a:lnTo>
                  <a:pt x="776565" y="25012"/>
                </a:lnTo>
                <a:lnTo>
                  <a:pt x="743049" y="49246"/>
                </a:lnTo>
                <a:lnTo>
                  <a:pt x="708171" y="77743"/>
                </a:lnTo>
                <a:lnTo>
                  <a:pt x="677236" y="106900"/>
                </a:lnTo>
                <a:lnTo>
                  <a:pt x="639391" y="139377"/>
                </a:lnTo>
                <a:lnTo>
                  <a:pt x="609396" y="165965"/>
                </a:lnTo>
                <a:lnTo>
                  <a:pt x="579059" y="192187"/>
                </a:lnTo>
                <a:lnTo>
                  <a:pt x="546558" y="223298"/>
                </a:lnTo>
                <a:lnTo>
                  <a:pt x="513358" y="250987"/>
                </a:lnTo>
                <a:lnTo>
                  <a:pt x="478837" y="283272"/>
                </a:lnTo>
                <a:lnTo>
                  <a:pt x="471614" y="290376"/>
                </a:lnTo>
                <a:lnTo>
                  <a:pt x="470196" y="293456"/>
                </a:lnTo>
                <a:lnTo>
                  <a:pt x="470097" y="296355"/>
                </a:lnTo>
                <a:lnTo>
                  <a:pt x="472440" y="30469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Data is what is collected as results from experiments.</a:t>
            </a:r>
          </a:p>
          <a:p>
            <a:r>
              <a:rPr lang="en-US" dirty="0" smtClean="0"/>
              <a:t>It can be organized into diagrams, tables, charts, graphs, and equations.</a:t>
            </a:r>
          </a:p>
          <a:p>
            <a:endParaRPr lang="en-US" dirty="0" smtClean="0"/>
          </a:p>
          <a:p>
            <a:r>
              <a:rPr lang="en-US" dirty="0" smtClean="0"/>
              <a:t>We must then use the data to make inferences, predictions, and conclusions</a:t>
            </a:r>
          </a:p>
          <a:p>
            <a:endParaRPr lang="en-US" dirty="0"/>
          </a:p>
        </p:txBody>
      </p:sp>
      <p:sp>
        <p:nvSpPr>
          <p:cNvPr id="3" name="Title 2"/>
          <p:cNvSpPr>
            <a:spLocks noGrp="1"/>
          </p:cNvSpPr>
          <p:nvPr>
            <p:ph type="title"/>
          </p:nvPr>
        </p:nvSpPr>
        <p:spPr/>
        <p:txBody>
          <a:bodyPr/>
          <a:lstStyle/>
          <a:p>
            <a:r>
              <a:rPr lang="en-US" dirty="0" smtClean="0"/>
              <a:t>Collecting and Organizing Data</a:t>
            </a:r>
            <a:endParaRPr lang="en-US" dirty="0"/>
          </a:p>
        </p:txBody>
      </p:sp>
      <p:sp>
        <p:nvSpPr>
          <p:cNvPr id="4" name="SMARTInkShape-211"/>
          <p:cNvSpPr/>
          <p:nvPr/>
        </p:nvSpPr>
        <p:spPr>
          <a:xfrm>
            <a:off x="884261" y="4557242"/>
            <a:ext cx="6918620" cy="129059"/>
          </a:xfrm>
          <a:custGeom>
            <a:avLst/>
            <a:gdLst/>
            <a:ahLst/>
            <a:cxnLst/>
            <a:rect l="0" t="0" r="0" b="0"/>
            <a:pathLst>
              <a:path w="6918620" h="129059">
                <a:moveTo>
                  <a:pt x="14899" y="29998"/>
                </a:moveTo>
                <a:lnTo>
                  <a:pt x="8338" y="23437"/>
                </a:lnTo>
                <a:lnTo>
                  <a:pt x="0" y="22405"/>
                </a:lnTo>
                <a:lnTo>
                  <a:pt x="7503" y="21537"/>
                </a:lnTo>
                <a:lnTo>
                  <a:pt x="39137" y="15229"/>
                </a:lnTo>
                <a:lnTo>
                  <a:pt x="74391" y="12541"/>
                </a:lnTo>
                <a:lnTo>
                  <a:pt x="92921" y="8738"/>
                </a:lnTo>
                <a:lnTo>
                  <a:pt x="129439" y="7348"/>
                </a:lnTo>
                <a:lnTo>
                  <a:pt x="161984" y="7179"/>
                </a:lnTo>
                <a:lnTo>
                  <a:pt x="190841" y="7150"/>
                </a:lnTo>
                <a:lnTo>
                  <a:pt x="226888" y="7140"/>
                </a:lnTo>
                <a:lnTo>
                  <a:pt x="258803" y="7138"/>
                </a:lnTo>
                <a:lnTo>
                  <a:pt x="295070" y="7138"/>
                </a:lnTo>
                <a:lnTo>
                  <a:pt x="328582" y="7138"/>
                </a:lnTo>
                <a:lnTo>
                  <a:pt x="364006" y="7138"/>
                </a:lnTo>
                <a:lnTo>
                  <a:pt x="401312" y="7138"/>
                </a:lnTo>
                <a:lnTo>
                  <a:pt x="439177" y="7138"/>
                </a:lnTo>
                <a:lnTo>
                  <a:pt x="466780" y="7138"/>
                </a:lnTo>
                <a:lnTo>
                  <a:pt x="494288" y="7138"/>
                </a:lnTo>
                <a:lnTo>
                  <a:pt x="530508" y="7138"/>
                </a:lnTo>
                <a:lnTo>
                  <a:pt x="558172" y="7138"/>
                </a:lnTo>
                <a:lnTo>
                  <a:pt x="587400" y="7138"/>
                </a:lnTo>
                <a:lnTo>
                  <a:pt x="616477" y="7138"/>
                </a:lnTo>
                <a:lnTo>
                  <a:pt x="643511" y="7138"/>
                </a:lnTo>
                <a:lnTo>
                  <a:pt x="674153" y="7138"/>
                </a:lnTo>
                <a:lnTo>
                  <a:pt x="706681" y="7138"/>
                </a:lnTo>
                <a:lnTo>
                  <a:pt x="738070" y="7138"/>
                </a:lnTo>
                <a:lnTo>
                  <a:pt x="766697" y="7138"/>
                </a:lnTo>
                <a:lnTo>
                  <a:pt x="794378" y="7138"/>
                </a:lnTo>
                <a:lnTo>
                  <a:pt x="823614" y="7138"/>
                </a:lnTo>
                <a:lnTo>
                  <a:pt x="853541" y="9395"/>
                </a:lnTo>
                <a:lnTo>
                  <a:pt x="884622" y="12374"/>
                </a:lnTo>
                <a:lnTo>
                  <a:pt x="918191" y="13698"/>
                </a:lnTo>
                <a:lnTo>
                  <a:pt x="950609" y="14287"/>
                </a:lnTo>
                <a:lnTo>
                  <a:pt x="981950" y="14548"/>
                </a:lnTo>
                <a:lnTo>
                  <a:pt x="1012812" y="14664"/>
                </a:lnTo>
                <a:lnTo>
                  <a:pt x="1041205" y="14716"/>
                </a:lnTo>
                <a:lnTo>
                  <a:pt x="1069628" y="13892"/>
                </a:lnTo>
                <a:lnTo>
                  <a:pt x="1102016" y="10704"/>
                </a:lnTo>
                <a:lnTo>
                  <a:pt x="1133909" y="8722"/>
                </a:lnTo>
                <a:lnTo>
                  <a:pt x="1165863" y="7842"/>
                </a:lnTo>
                <a:lnTo>
                  <a:pt x="1199820" y="7451"/>
                </a:lnTo>
                <a:lnTo>
                  <a:pt x="1232411" y="5019"/>
                </a:lnTo>
                <a:lnTo>
                  <a:pt x="1263828" y="1963"/>
                </a:lnTo>
                <a:lnTo>
                  <a:pt x="1294725" y="604"/>
                </a:lnTo>
                <a:lnTo>
                  <a:pt x="1327648" y="0"/>
                </a:lnTo>
                <a:lnTo>
                  <a:pt x="1362036" y="579"/>
                </a:lnTo>
                <a:lnTo>
                  <a:pt x="1397075" y="3658"/>
                </a:lnTo>
                <a:lnTo>
                  <a:pt x="1432404" y="5591"/>
                </a:lnTo>
                <a:lnTo>
                  <a:pt x="1467861" y="6450"/>
                </a:lnTo>
                <a:lnTo>
                  <a:pt x="1503375" y="6832"/>
                </a:lnTo>
                <a:lnTo>
                  <a:pt x="1536657" y="9259"/>
                </a:lnTo>
                <a:lnTo>
                  <a:pt x="1569229" y="12314"/>
                </a:lnTo>
                <a:lnTo>
                  <a:pt x="1603461" y="13672"/>
                </a:lnTo>
                <a:lnTo>
                  <a:pt x="1638431" y="14275"/>
                </a:lnTo>
                <a:lnTo>
                  <a:pt x="1673728" y="14543"/>
                </a:lnTo>
                <a:lnTo>
                  <a:pt x="1709172" y="14662"/>
                </a:lnTo>
                <a:lnTo>
                  <a:pt x="1746938" y="14715"/>
                </a:lnTo>
                <a:lnTo>
                  <a:pt x="1766491" y="14729"/>
                </a:lnTo>
                <a:lnTo>
                  <a:pt x="1804022" y="17003"/>
                </a:lnTo>
                <a:lnTo>
                  <a:pt x="1840458" y="19989"/>
                </a:lnTo>
                <a:lnTo>
                  <a:pt x="1876407" y="21316"/>
                </a:lnTo>
                <a:lnTo>
                  <a:pt x="1914398" y="21906"/>
                </a:lnTo>
                <a:lnTo>
                  <a:pt x="1934011" y="22063"/>
                </a:lnTo>
                <a:lnTo>
                  <a:pt x="1971609" y="24495"/>
                </a:lnTo>
                <a:lnTo>
                  <a:pt x="2008074" y="27552"/>
                </a:lnTo>
                <a:lnTo>
                  <a:pt x="2044037" y="28911"/>
                </a:lnTo>
                <a:lnTo>
                  <a:pt x="2082033" y="31772"/>
                </a:lnTo>
                <a:lnTo>
                  <a:pt x="2101648" y="33721"/>
                </a:lnTo>
                <a:lnTo>
                  <a:pt x="2139247" y="35886"/>
                </a:lnTo>
                <a:lnTo>
                  <a:pt x="2175713" y="37694"/>
                </a:lnTo>
                <a:lnTo>
                  <a:pt x="2211676" y="41321"/>
                </a:lnTo>
                <a:lnTo>
                  <a:pt x="2247415" y="43497"/>
                </a:lnTo>
                <a:lnTo>
                  <a:pt x="2283902" y="44464"/>
                </a:lnTo>
                <a:lnTo>
                  <a:pt x="2303114" y="44722"/>
                </a:lnTo>
                <a:lnTo>
                  <a:pt x="2322695" y="44894"/>
                </a:lnTo>
                <a:lnTo>
                  <a:pt x="2342523" y="45855"/>
                </a:lnTo>
                <a:lnTo>
                  <a:pt x="2362515" y="47343"/>
                </a:lnTo>
                <a:lnTo>
                  <a:pt x="2382616" y="49181"/>
                </a:lnTo>
                <a:lnTo>
                  <a:pt x="2401944" y="50406"/>
                </a:lnTo>
                <a:lnTo>
                  <a:pt x="2439223" y="51768"/>
                </a:lnTo>
                <a:lnTo>
                  <a:pt x="2458308" y="52978"/>
                </a:lnTo>
                <a:lnTo>
                  <a:pt x="2477805" y="54631"/>
                </a:lnTo>
                <a:lnTo>
                  <a:pt x="2497576" y="56580"/>
                </a:lnTo>
                <a:lnTo>
                  <a:pt x="2517530" y="57879"/>
                </a:lnTo>
                <a:lnTo>
                  <a:pt x="2537606" y="58745"/>
                </a:lnTo>
                <a:lnTo>
                  <a:pt x="2557764" y="59323"/>
                </a:lnTo>
                <a:lnTo>
                  <a:pt x="2577129" y="59707"/>
                </a:lnTo>
                <a:lnTo>
                  <a:pt x="2614450" y="60135"/>
                </a:lnTo>
                <a:lnTo>
                  <a:pt x="2633546" y="61096"/>
                </a:lnTo>
                <a:lnTo>
                  <a:pt x="2653050" y="62583"/>
                </a:lnTo>
                <a:lnTo>
                  <a:pt x="2672826" y="64421"/>
                </a:lnTo>
                <a:lnTo>
                  <a:pt x="2692784" y="65647"/>
                </a:lnTo>
                <a:lnTo>
                  <a:pt x="2712862" y="66464"/>
                </a:lnTo>
                <a:lnTo>
                  <a:pt x="2733021" y="67009"/>
                </a:lnTo>
                <a:lnTo>
                  <a:pt x="2752387" y="67371"/>
                </a:lnTo>
                <a:lnTo>
                  <a:pt x="2789709" y="67775"/>
                </a:lnTo>
                <a:lnTo>
                  <a:pt x="2808805" y="67883"/>
                </a:lnTo>
                <a:lnTo>
                  <a:pt x="2828310" y="67954"/>
                </a:lnTo>
                <a:lnTo>
                  <a:pt x="2848086" y="68002"/>
                </a:lnTo>
                <a:lnTo>
                  <a:pt x="2885864" y="68055"/>
                </a:lnTo>
                <a:lnTo>
                  <a:pt x="2904236" y="68069"/>
                </a:lnTo>
                <a:lnTo>
                  <a:pt x="2924103" y="68925"/>
                </a:lnTo>
                <a:lnTo>
                  <a:pt x="2944968" y="70343"/>
                </a:lnTo>
                <a:lnTo>
                  <a:pt x="2966498" y="72134"/>
                </a:lnTo>
                <a:lnTo>
                  <a:pt x="2987625" y="73329"/>
                </a:lnTo>
                <a:lnTo>
                  <a:pt x="3008483" y="74125"/>
                </a:lnTo>
                <a:lnTo>
                  <a:pt x="3029161" y="74656"/>
                </a:lnTo>
                <a:lnTo>
                  <a:pt x="3048874" y="75010"/>
                </a:lnTo>
                <a:lnTo>
                  <a:pt x="3086581" y="75403"/>
                </a:lnTo>
                <a:lnTo>
                  <a:pt x="3105780" y="76355"/>
                </a:lnTo>
                <a:lnTo>
                  <a:pt x="3125353" y="77835"/>
                </a:lnTo>
                <a:lnTo>
                  <a:pt x="3145175" y="79669"/>
                </a:lnTo>
                <a:lnTo>
                  <a:pt x="3166009" y="80892"/>
                </a:lnTo>
                <a:lnTo>
                  <a:pt x="3187519" y="81708"/>
                </a:lnTo>
                <a:lnTo>
                  <a:pt x="3209479" y="82251"/>
                </a:lnTo>
                <a:lnTo>
                  <a:pt x="3230045" y="82613"/>
                </a:lnTo>
                <a:lnTo>
                  <a:pt x="3249683" y="82855"/>
                </a:lnTo>
                <a:lnTo>
                  <a:pt x="3268702" y="83015"/>
                </a:lnTo>
                <a:lnTo>
                  <a:pt x="3289001" y="83123"/>
                </a:lnTo>
                <a:lnTo>
                  <a:pt x="3310153" y="83194"/>
                </a:lnTo>
                <a:lnTo>
                  <a:pt x="3331875" y="83242"/>
                </a:lnTo>
                <a:lnTo>
                  <a:pt x="3353129" y="83274"/>
                </a:lnTo>
                <a:lnTo>
                  <a:pt x="3374072" y="83295"/>
                </a:lnTo>
                <a:lnTo>
                  <a:pt x="3394808" y="83309"/>
                </a:lnTo>
                <a:lnTo>
                  <a:pt x="3415405" y="83318"/>
                </a:lnTo>
                <a:lnTo>
                  <a:pt x="3435909" y="83325"/>
                </a:lnTo>
                <a:lnTo>
                  <a:pt x="3456352" y="83329"/>
                </a:lnTo>
                <a:lnTo>
                  <a:pt x="3476754" y="84178"/>
                </a:lnTo>
                <a:lnTo>
                  <a:pt x="3497129" y="85592"/>
                </a:lnTo>
                <a:lnTo>
                  <a:pt x="3517485" y="87380"/>
                </a:lnTo>
                <a:lnTo>
                  <a:pt x="3538676" y="88572"/>
                </a:lnTo>
                <a:lnTo>
                  <a:pt x="3560424" y="89368"/>
                </a:lnTo>
                <a:lnTo>
                  <a:pt x="3582542" y="89897"/>
                </a:lnTo>
                <a:lnTo>
                  <a:pt x="3604061" y="89404"/>
                </a:lnTo>
                <a:lnTo>
                  <a:pt x="3625180" y="88229"/>
                </a:lnTo>
                <a:lnTo>
                  <a:pt x="3646033" y="86598"/>
                </a:lnTo>
                <a:lnTo>
                  <a:pt x="3666708" y="85511"/>
                </a:lnTo>
                <a:lnTo>
                  <a:pt x="3687265" y="84787"/>
                </a:lnTo>
                <a:lnTo>
                  <a:pt x="3707743" y="84304"/>
                </a:lnTo>
                <a:lnTo>
                  <a:pt x="3728168" y="83982"/>
                </a:lnTo>
                <a:lnTo>
                  <a:pt x="3748558" y="83767"/>
                </a:lnTo>
                <a:lnTo>
                  <a:pt x="3768925" y="83624"/>
                </a:lnTo>
                <a:lnTo>
                  <a:pt x="3790123" y="83528"/>
                </a:lnTo>
                <a:lnTo>
                  <a:pt x="3811875" y="83465"/>
                </a:lnTo>
                <a:lnTo>
                  <a:pt x="3833996" y="83422"/>
                </a:lnTo>
                <a:lnTo>
                  <a:pt x="3855517" y="82548"/>
                </a:lnTo>
                <a:lnTo>
                  <a:pt x="3876637" y="81117"/>
                </a:lnTo>
                <a:lnTo>
                  <a:pt x="3897491" y="79318"/>
                </a:lnTo>
                <a:lnTo>
                  <a:pt x="3918167" y="78118"/>
                </a:lnTo>
                <a:lnTo>
                  <a:pt x="3938724" y="77317"/>
                </a:lnTo>
                <a:lnTo>
                  <a:pt x="3959202" y="76784"/>
                </a:lnTo>
                <a:lnTo>
                  <a:pt x="3980474" y="76429"/>
                </a:lnTo>
                <a:lnTo>
                  <a:pt x="4002276" y="76192"/>
                </a:lnTo>
                <a:lnTo>
                  <a:pt x="4024430" y="76034"/>
                </a:lnTo>
                <a:lnTo>
                  <a:pt x="4046820" y="75082"/>
                </a:lnTo>
                <a:lnTo>
                  <a:pt x="4069366" y="73600"/>
                </a:lnTo>
                <a:lnTo>
                  <a:pt x="4092017" y="71766"/>
                </a:lnTo>
                <a:lnTo>
                  <a:pt x="4113890" y="70543"/>
                </a:lnTo>
                <a:lnTo>
                  <a:pt x="4135247" y="69728"/>
                </a:lnTo>
                <a:lnTo>
                  <a:pt x="4156257" y="69184"/>
                </a:lnTo>
                <a:lnTo>
                  <a:pt x="4177884" y="68822"/>
                </a:lnTo>
                <a:lnTo>
                  <a:pt x="4199922" y="68581"/>
                </a:lnTo>
                <a:lnTo>
                  <a:pt x="4222235" y="68420"/>
                </a:lnTo>
                <a:lnTo>
                  <a:pt x="4243882" y="68312"/>
                </a:lnTo>
                <a:lnTo>
                  <a:pt x="4265088" y="68241"/>
                </a:lnTo>
                <a:lnTo>
                  <a:pt x="4285998" y="68193"/>
                </a:lnTo>
                <a:lnTo>
                  <a:pt x="4307558" y="68161"/>
                </a:lnTo>
                <a:lnTo>
                  <a:pt x="4329552" y="68140"/>
                </a:lnTo>
                <a:lnTo>
                  <a:pt x="4351834" y="68126"/>
                </a:lnTo>
                <a:lnTo>
                  <a:pt x="4373463" y="68116"/>
                </a:lnTo>
                <a:lnTo>
                  <a:pt x="4394654" y="68110"/>
                </a:lnTo>
                <a:lnTo>
                  <a:pt x="4415556" y="68106"/>
                </a:lnTo>
                <a:lnTo>
                  <a:pt x="4437110" y="68103"/>
                </a:lnTo>
                <a:lnTo>
                  <a:pt x="4459100" y="68102"/>
                </a:lnTo>
                <a:lnTo>
                  <a:pt x="4481379" y="68100"/>
                </a:lnTo>
                <a:lnTo>
                  <a:pt x="4503006" y="68099"/>
                </a:lnTo>
                <a:lnTo>
                  <a:pt x="4524196" y="68099"/>
                </a:lnTo>
                <a:lnTo>
                  <a:pt x="4545097" y="68098"/>
                </a:lnTo>
                <a:lnTo>
                  <a:pt x="4566651" y="68098"/>
                </a:lnTo>
                <a:lnTo>
                  <a:pt x="4588640" y="68098"/>
                </a:lnTo>
                <a:lnTo>
                  <a:pt x="4610919" y="68098"/>
                </a:lnTo>
                <a:lnTo>
                  <a:pt x="4632546" y="68098"/>
                </a:lnTo>
                <a:lnTo>
                  <a:pt x="4653737" y="68098"/>
                </a:lnTo>
                <a:lnTo>
                  <a:pt x="4674638" y="68098"/>
                </a:lnTo>
                <a:lnTo>
                  <a:pt x="4696191" y="68098"/>
                </a:lnTo>
                <a:lnTo>
                  <a:pt x="4718180" y="68098"/>
                </a:lnTo>
                <a:lnTo>
                  <a:pt x="4740460" y="68098"/>
                </a:lnTo>
                <a:lnTo>
                  <a:pt x="4762933" y="68944"/>
                </a:lnTo>
                <a:lnTo>
                  <a:pt x="4785534" y="70355"/>
                </a:lnTo>
                <a:lnTo>
                  <a:pt x="4808222" y="72143"/>
                </a:lnTo>
                <a:lnTo>
                  <a:pt x="4830968" y="73334"/>
                </a:lnTo>
                <a:lnTo>
                  <a:pt x="4853752" y="74129"/>
                </a:lnTo>
                <a:lnTo>
                  <a:pt x="4876561" y="74658"/>
                </a:lnTo>
                <a:lnTo>
                  <a:pt x="4898540" y="75858"/>
                </a:lnTo>
                <a:lnTo>
                  <a:pt x="4919966" y="77504"/>
                </a:lnTo>
                <a:lnTo>
                  <a:pt x="4941024" y="79449"/>
                </a:lnTo>
                <a:lnTo>
                  <a:pt x="4962682" y="80745"/>
                </a:lnTo>
                <a:lnTo>
                  <a:pt x="4984741" y="81610"/>
                </a:lnTo>
                <a:lnTo>
                  <a:pt x="5007066" y="82185"/>
                </a:lnTo>
                <a:lnTo>
                  <a:pt x="5029571" y="82569"/>
                </a:lnTo>
                <a:lnTo>
                  <a:pt x="5052193" y="82825"/>
                </a:lnTo>
                <a:lnTo>
                  <a:pt x="5074895" y="82996"/>
                </a:lnTo>
                <a:lnTo>
                  <a:pt x="5096802" y="83110"/>
                </a:lnTo>
                <a:lnTo>
                  <a:pt x="5118181" y="83186"/>
                </a:lnTo>
                <a:lnTo>
                  <a:pt x="5139207" y="83236"/>
                </a:lnTo>
                <a:lnTo>
                  <a:pt x="5160845" y="83270"/>
                </a:lnTo>
                <a:lnTo>
                  <a:pt x="5182889" y="83292"/>
                </a:lnTo>
                <a:lnTo>
                  <a:pt x="5205206" y="83308"/>
                </a:lnTo>
                <a:lnTo>
                  <a:pt x="5226857" y="84164"/>
                </a:lnTo>
                <a:lnTo>
                  <a:pt x="5248064" y="85582"/>
                </a:lnTo>
                <a:lnTo>
                  <a:pt x="5268976" y="87374"/>
                </a:lnTo>
                <a:lnTo>
                  <a:pt x="5290537" y="88568"/>
                </a:lnTo>
                <a:lnTo>
                  <a:pt x="5312531" y="89365"/>
                </a:lnTo>
                <a:lnTo>
                  <a:pt x="5334814" y="89896"/>
                </a:lnTo>
                <a:lnTo>
                  <a:pt x="5356442" y="90250"/>
                </a:lnTo>
                <a:lnTo>
                  <a:pt x="5377634" y="90485"/>
                </a:lnTo>
                <a:lnTo>
                  <a:pt x="5398535" y="90643"/>
                </a:lnTo>
                <a:lnTo>
                  <a:pt x="5420090" y="90747"/>
                </a:lnTo>
                <a:lnTo>
                  <a:pt x="5442079" y="90818"/>
                </a:lnTo>
                <a:lnTo>
                  <a:pt x="5464359" y="90864"/>
                </a:lnTo>
                <a:lnTo>
                  <a:pt x="5485985" y="90895"/>
                </a:lnTo>
                <a:lnTo>
                  <a:pt x="5507176" y="90916"/>
                </a:lnTo>
                <a:lnTo>
                  <a:pt x="5528077" y="90930"/>
                </a:lnTo>
                <a:lnTo>
                  <a:pt x="5549631" y="91786"/>
                </a:lnTo>
                <a:lnTo>
                  <a:pt x="5571620" y="93203"/>
                </a:lnTo>
                <a:lnTo>
                  <a:pt x="5593900" y="94994"/>
                </a:lnTo>
                <a:lnTo>
                  <a:pt x="5615525" y="96189"/>
                </a:lnTo>
                <a:lnTo>
                  <a:pt x="5636716" y="96985"/>
                </a:lnTo>
                <a:lnTo>
                  <a:pt x="5657617" y="97516"/>
                </a:lnTo>
                <a:lnTo>
                  <a:pt x="5678324" y="97870"/>
                </a:lnTo>
                <a:lnTo>
                  <a:pt x="5698903" y="98106"/>
                </a:lnTo>
                <a:lnTo>
                  <a:pt x="5719394" y="98263"/>
                </a:lnTo>
                <a:lnTo>
                  <a:pt x="5740676" y="98368"/>
                </a:lnTo>
                <a:lnTo>
                  <a:pt x="5762483" y="98438"/>
                </a:lnTo>
                <a:lnTo>
                  <a:pt x="5784642" y="98484"/>
                </a:lnTo>
                <a:lnTo>
                  <a:pt x="5806187" y="98516"/>
                </a:lnTo>
                <a:lnTo>
                  <a:pt x="5827325" y="98536"/>
                </a:lnTo>
                <a:lnTo>
                  <a:pt x="5848190" y="98550"/>
                </a:lnTo>
                <a:lnTo>
                  <a:pt x="5869719" y="98559"/>
                </a:lnTo>
                <a:lnTo>
                  <a:pt x="5891692" y="98565"/>
                </a:lnTo>
                <a:lnTo>
                  <a:pt x="5913961" y="98569"/>
                </a:lnTo>
                <a:lnTo>
                  <a:pt x="5935580" y="98572"/>
                </a:lnTo>
                <a:lnTo>
                  <a:pt x="5956766" y="98574"/>
                </a:lnTo>
                <a:lnTo>
                  <a:pt x="5977664" y="98575"/>
                </a:lnTo>
                <a:lnTo>
                  <a:pt x="5999215" y="99422"/>
                </a:lnTo>
                <a:lnTo>
                  <a:pt x="6021203" y="100834"/>
                </a:lnTo>
                <a:lnTo>
                  <a:pt x="6043482" y="102622"/>
                </a:lnTo>
                <a:lnTo>
                  <a:pt x="6065107" y="103814"/>
                </a:lnTo>
                <a:lnTo>
                  <a:pt x="6086298" y="104609"/>
                </a:lnTo>
                <a:lnTo>
                  <a:pt x="6107199" y="105138"/>
                </a:lnTo>
                <a:lnTo>
                  <a:pt x="6127904" y="105491"/>
                </a:lnTo>
                <a:lnTo>
                  <a:pt x="6148483" y="105727"/>
                </a:lnTo>
                <a:lnTo>
                  <a:pt x="6168975" y="105884"/>
                </a:lnTo>
                <a:lnTo>
                  <a:pt x="6190256" y="105988"/>
                </a:lnTo>
                <a:lnTo>
                  <a:pt x="6212063" y="106058"/>
                </a:lnTo>
                <a:lnTo>
                  <a:pt x="6234222" y="106105"/>
                </a:lnTo>
                <a:lnTo>
                  <a:pt x="6256614" y="106982"/>
                </a:lnTo>
                <a:lnTo>
                  <a:pt x="6279162" y="108414"/>
                </a:lnTo>
                <a:lnTo>
                  <a:pt x="6301815" y="110215"/>
                </a:lnTo>
                <a:lnTo>
                  <a:pt x="6323688" y="111416"/>
                </a:lnTo>
                <a:lnTo>
                  <a:pt x="6345045" y="112216"/>
                </a:lnTo>
                <a:lnTo>
                  <a:pt x="6366056" y="112750"/>
                </a:lnTo>
                <a:lnTo>
                  <a:pt x="6387684" y="113106"/>
                </a:lnTo>
                <a:lnTo>
                  <a:pt x="6409723" y="113343"/>
                </a:lnTo>
                <a:lnTo>
                  <a:pt x="6432035" y="113501"/>
                </a:lnTo>
                <a:lnTo>
                  <a:pt x="6454529" y="114453"/>
                </a:lnTo>
                <a:lnTo>
                  <a:pt x="6477146" y="115934"/>
                </a:lnTo>
                <a:lnTo>
                  <a:pt x="6499843" y="117769"/>
                </a:lnTo>
                <a:lnTo>
                  <a:pt x="6521748" y="118992"/>
                </a:lnTo>
                <a:lnTo>
                  <a:pt x="6543125" y="119807"/>
                </a:lnTo>
                <a:lnTo>
                  <a:pt x="6564150" y="120350"/>
                </a:lnTo>
                <a:lnTo>
                  <a:pt x="6584939" y="121560"/>
                </a:lnTo>
                <a:lnTo>
                  <a:pt x="6605573" y="123212"/>
                </a:lnTo>
                <a:lnTo>
                  <a:pt x="6626101" y="125161"/>
                </a:lnTo>
                <a:lnTo>
                  <a:pt x="6647407" y="126460"/>
                </a:lnTo>
                <a:lnTo>
                  <a:pt x="6669230" y="127326"/>
                </a:lnTo>
                <a:lnTo>
                  <a:pt x="6691400" y="127903"/>
                </a:lnTo>
                <a:lnTo>
                  <a:pt x="6712106" y="128288"/>
                </a:lnTo>
                <a:lnTo>
                  <a:pt x="6731837" y="128544"/>
                </a:lnTo>
                <a:lnTo>
                  <a:pt x="6750917" y="128715"/>
                </a:lnTo>
                <a:lnTo>
                  <a:pt x="6770411" y="128830"/>
                </a:lnTo>
                <a:lnTo>
                  <a:pt x="6790180" y="128906"/>
                </a:lnTo>
                <a:lnTo>
                  <a:pt x="6827668" y="128990"/>
                </a:lnTo>
                <a:lnTo>
                  <a:pt x="6858441" y="129028"/>
                </a:lnTo>
                <a:lnTo>
                  <a:pt x="6895520" y="129049"/>
                </a:lnTo>
                <a:lnTo>
                  <a:pt x="6918619" y="12905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Things to include within the conclusion:</a:t>
            </a:r>
          </a:p>
          <a:p>
            <a:pPr lvl="1"/>
            <a:r>
              <a:rPr lang="en-US" dirty="0" smtClean="0"/>
              <a:t>Does the data agree with or disagree with the original hypothesis?</a:t>
            </a:r>
          </a:p>
          <a:p>
            <a:pPr lvl="1"/>
            <a:r>
              <a:rPr lang="en-US" dirty="0" smtClean="0"/>
              <a:t>Statement of what the data tells us</a:t>
            </a:r>
          </a:p>
          <a:p>
            <a:pPr lvl="1"/>
            <a:r>
              <a:rPr lang="en-US" dirty="0" smtClean="0"/>
              <a:t>How can this experiment be more valid?</a:t>
            </a:r>
          </a:p>
          <a:p>
            <a:pPr lvl="1"/>
            <a:r>
              <a:rPr lang="en-US" dirty="0" smtClean="0"/>
              <a:t>Why might other scientists want to conduct this experiment?</a:t>
            </a:r>
          </a:p>
          <a:p>
            <a:r>
              <a:rPr lang="en-US" dirty="0" smtClean="0"/>
              <a:t>Results must be reported and must be able to be repeated by others</a:t>
            </a:r>
          </a:p>
          <a:p>
            <a:pPr lvl="1"/>
            <a:r>
              <a:rPr lang="en-US" smtClean="0"/>
              <a:t>Peer review</a:t>
            </a:r>
            <a:endParaRPr lang="en-US" dirty="0"/>
          </a:p>
        </p:txBody>
      </p:sp>
      <p:sp>
        <p:nvSpPr>
          <p:cNvPr id="3" name="Title 2"/>
          <p:cNvSpPr>
            <a:spLocks noGrp="1"/>
          </p:cNvSpPr>
          <p:nvPr>
            <p:ph type="title"/>
          </p:nvPr>
        </p:nvSpPr>
        <p:spPr/>
        <p:txBody>
          <a:bodyPr/>
          <a:lstStyle/>
          <a:p>
            <a:r>
              <a:rPr lang="en-US" dirty="0" smtClean="0"/>
              <a:t>Scientific Method</a:t>
            </a:r>
            <a:endParaRPr lang="en-US" dirty="0"/>
          </a:p>
        </p:txBody>
      </p:sp>
      <p:grpSp>
        <p:nvGrpSpPr>
          <p:cNvPr id="6" name="SMARTInkShape-Group61"/>
          <p:cNvGrpSpPr/>
          <p:nvPr/>
        </p:nvGrpSpPr>
        <p:grpSpPr>
          <a:xfrm>
            <a:off x="472439" y="3124700"/>
            <a:ext cx="674261" cy="257951"/>
            <a:chOff x="472439" y="3124700"/>
            <a:chExt cx="674261" cy="257951"/>
          </a:xfrm>
        </p:grpSpPr>
        <p:sp>
          <p:nvSpPr>
            <p:cNvPr id="4" name="SMARTInkShape-212"/>
            <p:cNvSpPr/>
            <p:nvPr/>
          </p:nvSpPr>
          <p:spPr>
            <a:xfrm>
              <a:off x="869762" y="3124700"/>
              <a:ext cx="276938" cy="257951"/>
            </a:xfrm>
            <a:custGeom>
              <a:avLst/>
              <a:gdLst/>
              <a:ahLst/>
              <a:cxnLst/>
              <a:rect l="0" t="0" r="0" b="0"/>
              <a:pathLst>
                <a:path w="276938" h="257951">
                  <a:moveTo>
                    <a:pt x="37017" y="37600"/>
                  </a:moveTo>
                  <a:lnTo>
                    <a:pt x="21579" y="55296"/>
                  </a:lnTo>
                  <a:lnTo>
                    <a:pt x="11578" y="77690"/>
                  </a:lnTo>
                  <a:lnTo>
                    <a:pt x="11036" y="91824"/>
                  </a:lnTo>
                  <a:lnTo>
                    <a:pt x="11923" y="108266"/>
                  </a:lnTo>
                  <a:lnTo>
                    <a:pt x="8510" y="140476"/>
                  </a:lnTo>
                  <a:lnTo>
                    <a:pt x="7122" y="171845"/>
                  </a:lnTo>
                  <a:lnTo>
                    <a:pt x="5864" y="201742"/>
                  </a:lnTo>
                  <a:lnTo>
                    <a:pt x="0" y="238834"/>
                  </a:lnTo>
                  <a:lnTo>
                    <a:pt x="1656" y="247828"/>
                  </a:lnTo>
                  <a:lnTo>
                    <a:pt x="6252" y="257950"/>
                  </a:lnTo>
                  <a:lnTo>
                    <a:pt x="12616" y="223470"/>
                  </a:lnTo>
                  <a:lnTo>
                    <a:pt x="21975" y="186326"/>
                  </a:lnTo>
                  <a:lnTo>
                    <a:pt x="27198" y="150811"/>
                  </a:lnTo>
                  <a:lnTo>
                    <a:pt x="31004" y="115735"/>
                  </a:lnTo>
                  <a:lnTo>
                    <a:pt x="33498" y="94340"/>
                  </a:lnTo>
                  <a:lnTo>
                    <a:pt x="30989" y="64101"/>
                  </a:lnTo>
                  <a:lnTo>
                    <a:pt x="29607" y="26884"/>
                  </a:lnTo>
                  <a:lnTo>
                    <a:pt x="27233" y="17879"/>
                  </a:lnTo>
                  <a:lnTo>
                    <a:pt x="14566" y="0"/>
                  </a:lnTo>
                  <a:lnTo>
                    <a:pt x="18324" y="3693"/>
                  </a:lnTo>
                  <a:lnTo>
                    <a:pt x="22500" y="5597"/>
                  </a:lnTo>
                  <a:lnTo>
                    <a:pt x="24799" y="6104"/>
                  </a:lnTo>
                  <a:lnTo>
                    <a:pt x="29612" y="11184"/>
                  </a:lnTo>
                  <a:lnTo>
                    <a:pt x="32080" y="14909"/>
                  </a:lnTo>
                  <a:lnTo>
                    <a:pt x="41597" y="21306"/>
                  </a:lnTo>
                  <a:lnTo>
                    <a:pt x="68402" y="32311"/>
                  </a:lnTo>
                  <a:lnTo>
                    <a:pt x="105086" y="37401"/>
                  </a:lnTo>
                  <a:lnTo>
                    <a:pt x="139125" y="42527"/>
                  </a:lnTo>
                  <a:lnTo>
                    <a:pt x="171035" y="44422"/>
                  </a:lnTo>
                  <a:lnTo>
                    <a:pt x="201092" y="44983"/>
                  </a:lnTo>
                  <a:lnTo>
                    <a:pt x="234433" y="42915"/>
                  </a:lnTo>
                  <a:lnTo>
                    <a:pt x="271752" y="37807"/>
                  </a:lnTo>
                  <a:lnTo>
                    <a:pt x="276246" y="37692"/>
                  </a:lnTo>
                  <a:lnTo>
                    <a:pt x="276937" y="38508"/>
                  </a:lnTo>
                  <a:lnTo>
                    <a:pt x="276550" y="39898"/>
                  </a:lnTo>
                  <a:lnTo>
                    <a:pt x="247339" y="73324"/>
                  </a:lnTo>
                  <a:lnTo>
                    <a:pt x="222102" y="102371"/>
                  </a:lnTo>
                  <a:lnTo>
                    <a:pt x="190070" y="137789"/>
                  </a:lnTo>
                  <a:lnTo>
                    <a:pt x="161389" y="172836"/>
                  </a:lnTo>
                  <a:lnTo>
                    <a:pt x="136077" y="2052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213"/>
            <p:cNvSpPr/>
            <p:nvPr/>
          </p:nvSpPr>
          <p:spPr>
            <a:xfrm>
              <a:off x="472439" y="3276600"/>
              <a:ext cx="312422" cy="15241"/>
            </a:xfrm>
            <a:custGeom>
              <a:avLst/>
              <a:gdLst/>
              <a:ahLst/>
              <a:cxnLst/>
              <a:rect l="0" t="0" r="0" b="0"/>
              <a:pathLst>
                <a:path w="312422" h="15241">
                  <a:moveTo>
                    <a:pt x="0" y="15240"/>
                  </a:moveTo>
                  <a:lnTo>
                    <a:pt x="0" y="8679"/>
                  </a:lnTo>
                  <a:lnTo>
                    <a:pt x="847" y="8326"/>
                  </a:lnTo>
                  <a:lnTo>
                    <a:pt x="4046" y="7933"/>
                  </a:lnTo>
                  <a:lnTo>
                    <a:pt x="8289" y="5501"/>
                  </a:lnTo>
                  <a:lnTo>
                    <a:pt x="12998" y="2445"/>
                  </a:lnTo>
                  <a:lnTo>
                    <a:pt x="21255" y="724"/>
                  </a:lnTo>
                  <a:lnTo>
                    <a:pt x="58556" y="28"/>
                  </a:lnTo>
                  <a:lnTo>
                    <a:pt x="94385" y="3"/>
                  </a:lnTo>
                  <a:lnTo>
                    <a:pt x="122793" y="2258"/>
                  </a:lnTo>
                  <a:lnTo>
                    <a:pt x="154917" y="6031"/>
                  </a:lnTo>
                  <a:lnTo>
                    <a:pt x="188988" y="7149"/>
                  </a:lnTo>
                  <a:lnTo>
                    <a:pt x="220532" y="5222"/>
                  </a:lnTo>
                  <a:lnTo>
                    <a:pt x="251328" y="1547"/>
                  </a:lnTo>
                  <a:lnTo>
                    <a:pt x="281901" y="458"/>
                  </a:lnTo>
                  <a:lnTo>
                    <a:pt x="31242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Graphs are useful for analyzing data.</a:t>
            </a:r>
          </a:p>
          <a:p>
            <a:r>
              <a:rPr lang="en-US" dirty="0" smtClean="0"/>
              <a:t>Line Graph</a:t>
            </a:r>
          </a:p>
          <a:p>
            <a:pPr lvl="1"/>
            <a:r>
              <a:rPr lang="en-US" dirty="0" smtClean="0"/>
              <a:t>Used to show the relationship between two variables. Independent variable is place along the X-axis and the dependent variable is placed on the Y-axis.</a:t>
            </a:r>
          </a:p>
          <a:p>
            <a:pPr lvl="2"/>
            <a:r>
              <a:rPr lang="en-US" dirty="0" smtClean="0"/>
              <a:t>All graphs need a title, all axis must be labeled with units, the appropriate scale on the axis must be equal intervals, always plot the data point, draw a circle around them, and connect the consecutive points. </a:t>
            </a:r>
            <a:endParaRPr lang="en-US" dirty="0"/>
          </a:p>
        </p:txBody>
      </p:sp>
      <p:sp>
        <p:nvSpPr>
          <p:cNvPr id="3" name="Title 2"/>
          <p:cNvSpPr>
            <a:spLocks noGrp="1"/>
          </p:cNvSpPr>
          <p:nvPr>
            <p:ph type="title"/>
          </p:nvPr>
        </p:nvSpPr>
        <p:spPr/>
        <p:txBody>
          <a:bodyPr/>
          <a:lstStyle/>
          <a:p>
            <a:r>
              <a:rPr lang="en-US" dirty="0" smtClean="0"/>
              <a:t>Graphing</a:t>
            </a:r>
            <a:endParaRPr lang="en-US" dirty="0"/>
          </a:p>
        </p:txBody>
      </p:sp>
      <p:sp>
        <p:nvSpPr>
          <p:cNvPr id="4" name="SMARTInkShape-214"/>
          <p:cNvSpPr/>
          <p:nvPr/>
        </p:nvSpPr>
        <p:spPr>
          <a:xfrm>
            <a:off x="3483399" y="2720340"/>
            <a:ext cx="3976582" cy="68550"/>
          </a:xfrm>
          <a:custGeom>
            <a:avLst/>
            <a:gdLst/>
            <a:ahLst/>
            <a:cxnLst/>
            <a:rect l="0" t="0" r="0" b="0"/>
            <a:pathLst>
              <a:path w="3976582" h="68550">
                <a:moveTo>
                  <a:pt x="6560" y="38100"/>
                </a:moveTo>
                <a:lnTo>
                  <a:pt x="0" y="38100"/>
                </a:lnTo>
                <a:lnTo>
                  <a:pt x="33708" y="38100"/>
                </a:lnTo>
                <a:lnTo>
                  <a:pt x="52704" y="38946"/>
                </a:lnTo>
                <a:lnTo>
                  <a:pt x="83987" y="44660"/>
                </a:lnTo>
                <a:lnTo>
                  <a:pt x="121022" y="47838"/>
                </a:lnTo>
                <a:lnTo>
                  <a:pt x="155418" y="52253"/>
                </a:lnTo>
                <a:lnTo>
                  <a:pt x="190434" y="53125"/>
                </a:lnTo>
                <a:lnTo>
                  <a:pt x="224260" y="53276"/>
                </a:lnTo>
                <a:lnTo>
                  <a:pt x="260247" y="53321"/>
                </a:lnTo>
                <a:lnTo>
                  <a:pt x="293582" y="53334"/>
                </a:lnTo>
                <a:lnTo>
                  <a:pt x="329893" y="53338"/>
                </a:lnTo>
                <a:lnTo>
                  <a:pt x="354875" y="53339"/>
                </a:lnTo>
                <a:lnTo>
                  <a:pt x="382347" y="53339"/>
                </a:lnTo>
                <a:lnTo>
                  <a:pt x="411490" y="53339"/>
                </a:lnTo>
                <a:lnTo>
                  <a:pt x="441376" y="53340"/>
                </a:lnTo>
                <a:lnTo>
                  <a:pt x="469334" y="53340"/>
                </a:lnTo>
                <a:lnTo>
                  <a:pt x="496718" y="53340"/>
                </a:lnTo>
                <a:lnTo>
                  <a:pt x="525822" y="53340"/>
                </a:lnTo>
                <a:lnTo>
                  <a:pt x="555690" y="53340"/>
                </a:lnTo>
                <a:lnTo>
                  <a:pt x="585898" y="53340"/>
                </a:lnTo>
                <a:lnTo>
                  <a:pt x="616257" y="53340"/>
                </a:lnTo>
                <a:lnTo>
                  <a:pt x="646684" y="53340"/>
                </a:lnTo>
                <a:lnTo>
                  <a:pt x="677140" y="53340"/>
                </a:lnTo>
                <a:lnTo>
                  <a:pt x="707609" y="53340"/>
                </a:lnTo>
                <a:lnTo>
                  <a:pt x="738084" y="53340"/>
                </a:lnTo>
                <a:lnTo>
                  <a:pt x="768562" y="53340"/>
                </a:lnTo>
                <a:lnTo>
                  <a:pt x="799041" y="53340"/>
                </a:lnTo>
                <a:lnTo>
                  <a:pt x="831779" y="51082"/>
                </a:lnTo>
                <a:lnTo>
                  <a:pt x="865237" y="48103"/>
                </a:lnTo>
                <a:lnTo>
                  <a:pt x="897041" y="46779"/>
                </a:lnTo>
                <a:lnTo>
                  <a:pt x="928110" y="46190"/>
                </a:lnTo>
                <a:lnTo>
                  <a:pt x="959698" y="45082"/>
                </a:lnTo>
                <a:lnTo>
                  <a:pt x="993493" y="41767"/>
                </a:lnTo>
                <a:lnTo>
                  <a:pt x="1026011" y="39730"/>
                </a:lnTo>
                <a:lnTo>
                  <a:pt x="1057396" y="38824"/>
                </a:lnTo>
                <a:lnTo>
                  <a:pt x="1088279" y="38422"/>
                </a:lnTo>
                <a:lnTo>
                  <a:pt x="1121195" y="38243"/>
                </a:lnTo>
                <a:lnTo>
                  <a:pt x="1154734" y="38163"/>
                </a:lnTo>
                <a:lnTo>
                  <a:pt x="1186573" y="38128"/>
                </a:lnTo>
                <a:lnTo>
                  <a:pt x="1217657" y="38112"/>
                </a:lnTo>
                <a:lnTo>
                  <a:pt x="1248405" y="38105"/>
                </a:lnTo>
                <a:lnTo>
                  <a:pt x="1279005" y="38102"/>
                </a:lnTo>
                <a:lnTo>
                  <a:pt x="1311796" y="38100"/>
                </a:lnTo>
                <a:lnTo>
                  <a:pt x="1346125" y="37253"/>
                </a:lnTo>
                <a:lnTo>
                  <a:pt x="1381138" y="34055"/>
                </a:lnTo>
                <a:lnTo>
                  <a:pt x="1414197" y="32069"/>
                </a:lnTo>
                <a:lnTo>
                  <a:pt x="1446670" y="31186"/>
                </a:lnTo>
                <a:lnTo>
                  <a:pt x="1480859" y="30793"/>
                </a:lnTo>
                <a:lnTo>
                  <a:pt x="1515808" y="28361"/>
                </a:lnTo>
                <a:lnTo>
                  <a:pt x="1550251" y="25305"/>
                </a:lnTo>
                <a:lnTo>
                  <a:pt x="1582492" y="23946"/>
                </a:lnTo>
                <a:lnTo>
                  <a:pt x="1616012" y="21085"/>
                </a:lnTo>
                <a:lnTo>
                  <a:pt x="1649819" y="17837"/>
                </a:lnTo>
                <a:lnTo>
                  <a:pt x="1681777" y="16394"/>
                </a:lnTo>
                <a:lnTo>
                  <a:pt x="1715173" y="15753"/>
                </a:lnTo>
                <a:lnTo>
                  <a:pt x="1748924" y="15468"/>
                </a:lnTo>
                <a:lnTo>
                  <a:pt x="1780857" y="15341"/>
                </a:lnTo>
                <a:lnTo>
                  <a:pt x="1811983" y="15285"/>
                </a:lnTo>
                <a:lnTo>
                  <a:pt x="1843597" y="14413"/>
                </a:lnTo>
                <a:lnTo>
                  <a:pt x="1877404" y="11203"/>
                </a:lnTo>
                <a:lnTo>
                  <a:pt x="1912184" y="9212"/>
                </a:lnTo>
                <a:lnTo>
                  <a:pt x="1946551" y="7481"/>
                </a:lnTo>
                <a:lnTo>
                  <a:pt x="1978759" y="3889"/>
                </a:lnTo>
                <a:lnTo>
                  <a:pt x="2010006" y="1728"/>
                </a:lnTo>
                <a:lnTo>
                  <a:pt x="2041674" y="768"/>
                </a:lnTo>
                <a:lnTo>
                  <a:pt x="2075504" y="341"/>
                </a:lnTo>
                <a:lnTo>
                  <a:pt x="2108037" y="151"/>
                </a:lnTo>
                <a:lnTo>
                  <a:pt x="2140277" y="67"/>
                </a:lnTo>
                <a:lnTo>
                  <a:pt x="2174361" y="29"/>
                </a:lnTo>
                <a:lnTo>
                  <a:pt x="2207007" y="13"/>
                </a:lnTo>
                <a:lnTo>
                  <a:pt x="2239297" y="5"/>
                </a:lnTo>
                <a:lnTo>
                  <a:pt x="2273403" y="2"/>
                </a:lnTo>
                <a:lnTo>
                  <a:pt x="2306060" y="1"/>
                </a:lnTo>
                <a:lnTo>
                  <a:pt x="2337507" y="0"/>
                </a:lnTo>
                <a:lnTo>
                  <a:pt x="2368417" y="0"/>
                </a:lnTo>
                <a:lnTo>
                  <a:pt x="2401345" y="0"/>
                </a:lnTo>
                <a:lnTo>
                  <a:pt x="2435736" y="0"/>
                </a:lnTo>
                <a:lnTo>
                  <a:pt x="2470777" y="0"/>
                </a:lnTo>
                <a:lnTo>
                  <a:pt x="2503848" y="0"/>
                </a:lnTo>
                <a:lnTo>
                  <a:pt x="2536326" y="0"/>
                </a:lnTo>
                <a:lnTo>
                  <a:pt x="2570516" y="0"/>
                </a:lnTo>
                <a:lnTo>
                  <a:pt x="2605467" y="0"/>
                </a:lnTo>
                <a:lnTo>
                  <a:pt x="2639910" y="846"/>
                </a:lnTo>
                <a:lnTo>
                  <a:pt x="2672152" y="4045"/>
                </a:lnTo>
                <a:lnTo>
                  <a:pt x="2705672" y="6031"/>
                </a:lnTo>
                <a:lnTo>
                  <a:pt x="2739479" y="6913"/>
                </a:lnTo>
                <a:lnTo>
                  <a:pt x="2771437" y="7306"/>
                </a:lnTo>
                <a:lnTo>
                  <a:pt x="2802574" y="7480"/>
                </a:lnTo>
                <a:lnTo>
                  <a:pt x="2834193" y="7558"/>
                </a:lnTo>
                <a:lnTo>
                  <a:pt x="2868002" y="7592"/>
                </a:lnTo>
                <a:lnTo>
                  <a:pt x="2900526" y="9865"/>
                </a:lnTo>
                <a:lnTo>
                  <a:pt x="2932761" y="12851"/>
                </a:lnTo>
                <a:lnTo>
                  <a:pt x="2966843" y="14178"/>
                </a:lnTo>
                <a:lnTo>
                  <a:pt x="2999489" y="14768"/>
                </a:lnTo>
                <a:lnTo>
                  <a:pt x="3030931" y="15877"/>
                </a:lnTo>
                <a:lnTo>
                  <a:pt x="3061838" y="19192"/>
                </a:lnTo>
                <a:lnTo>
                  <a:pt x="3094766" y="21229"/>
                </a:lnTo>
                <a:lnTo>
                  <a:pt x="3128310" y="22135"/>
                </a:lnTo>
                <a:lnTo>
                  <a:pt x="3160152" y="22537"/>
                </a:lnTo>
                <a:lnTo>
                  <a:pt x="3191236" y="22716"/>
                </a:lnTo>
                <a:lnTo>
                  <a:pt x="3221985" y="23643"/>
                </a:lnTo>
                <a:lnTo>
                  <a:pt x="3252585" y="26876"/>
                </a:lnTo>
                <a:lnTo>
                  <a:pt x="3280860" y="28878"/>
                </a:lnTo>
                <a:lnTo>
                  <a:pt x="3308384" y="29768"/>
                </a:lnTo>
                <a:lnTo>
                  <a:pt x="3337551" y="30163"/>
                </a:lnTo>
                <a:lnTo>
                  <a:pt x="3367447" y="30339"/>
                </a:lnTo>
                <a:lnTo>
                  <a:pt x="3396821" y="30417"/>
                </a:lnTo>
                <a:lnTo>
                  <a:pt x="3423987" y="30452"/>
                </a:lnTo>
                <a:lnTo>
                  <a:pt x="3450173" y="30467"/>
                </a:lnTo>
                <a:lnTo>
                  <a:pt x="3476768" y="30474"/>
                </a:lnTo>
                <a:lnTo>
                  <a:pt x="3505521" y="30477"/>
                </a:lnTo>
                <a:lnTo>
                  <a:pt x="3532977" y="30478"/>
                </a:lnTo>
                <a:lnTo>
                  <a:pt x="3559290" y="31326"/>
                </a:lnTo>
                <a:lnTo>
                  <a:pt x="3585096" y="34524"/>
                </a:lnTo>
                <a:lnTo>
                  <a:pt x="3610676" y="36510"/>
                </a:lnTo>
                <a:lnTo>
                  <a:pt x="3637003" y="37393"/>
                </a:lnTo>
                <a:lnTo>
                  <a:pt x="3665637" y="37786"/>
                </a:lnTo>
                <a:lnTo>
                  <a:pt x="3702228" y="42052"/>
                </a:lnTo>
                <a:lnTo>
                  <a:pt x="3738564" y="44633"/>
                </a:lnTo>
                <a:lnTo>
                  <a:pt x="3776140" y="49443"/>
                </a:lnTo>
                <a:lnTo>
                  <a:pt x="3810041" y="52185"/>
                </a:lnTo>
                <a:lnTo>
                  <a:pt x="3846599" y="58348"/>
                </a:lnTo>
                <a:lnTo>
                  <a:pt x="3883297" y="62702"/>
                </a:lnTo>
                <a:lnTo>
                  <a:pt x="3915257" y="67418"/>
                </a:lnTo>
                <a:lnTo>
                  <a:pt x="3953218" y="68478"/>
                </a:lnTo>
                <a:lnTo>
                  <a:pt x="3962979" y="68549"/>
                </a:lnTo>
                <a:lnTo>
                  <a:pt x="3968560" y="66308"/>
                </a:lnTo>
                <a:lnTo>
                  <a:pt x="3976581" y="609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215"/>
          <p:cNvSpPr/>
          <p:nvPr/>
        </p:nvSpPr>
        <p:spPr>
          <a:xfrm>
            <a:off x="1097416" y="3131819"/>
            <a:ext cx="1462904" cy="22862"/>
          </a:xfrm>
          <a:custGeom>
            <a:avLst/>
            <a:gdLst/>
            <a:ahLst/>
            <a:cxnLst/>
            <a:rect l="0" t="0" r="0" b="0"/>
            <a:pathLst>
              <a:path w="1462904" h="22862">
                <a:moveTo>
                  <a:pt x="114163" y="0"/>
                </a:moveTo>
                <a:lnTo>
                  <a:pt x="76925" y="0"/>
                </a:lnTo>
                <a:lnTo>
                  <a:pt x="39628" y="0"/>
                </a:lnTo>
                <a:lnTo>
                  <a:pt x="13107" y="0"/>
                </a:lnTo>
                <a:lnTo>
                  <a:pt x="7725" y="2258"/>
                </a:lnTo>
                <a:lnTo>
                  <a:pt x="0" y="7528"/>
                </a:lnTo>
                <a:lnTo>
                  <a:pt x="33331" y="7619"/>
                </a:lnTo>
                <a:lnTo>
                  <a:pt x="64447" y="7620"/>
                </a:lnTo>
                <a:lnTo>
                  <a:pt x="100141" y="7621"/>
                </a:lnTo>
                <a:lnTo>
                  <a:pt x="132022" y="7621"/>
                </a:lnTo>
                <a:lnTo>
                  <a:pt x="166022" y="7621"/>
                </a:lnTo>
                <a:lnTo>
                  <a:pt x="199802" y="7621"/>
                </a:lnTo>
                <a:lnTo>
                  <a:pt x="236622" y="7621"/>
                </a:lnTo>
                <a:lnTo>
                  <a:pt x="262570" y="7621"/>
                </a:lnTo>
                <a:lnTo>
                  <a:pt x="291035" y="7621"/>
                </a:lnTo>
                <a:lnTo>
                  <a:pt x="318362" y="7621"/>
                </a:lnTo>
                <a:lnTo>
                  <a:pt x="345465" y="7621"/>
                </a:lnTo>
                <a:lnTo>
                  <a:pt x="374444" y="7621"/>
                </a:lnTo>
                <a:lnTo>
                  <a:pt x="404257" y="7621"/>
                </a:lnTo>
                <a:lnTo>
                  <a:pt x="435287" y="7621"/>
                </a:lnTo>
                <a:lnTo>
                  <a:pt x="468834" y="7621"/>
                </a:lnTo>
                <a:lnTo>
                  <a:pt x="503499" y="7621"/>
                </a:lnTo>
                <a:lnTo>
                  <a:pt x="538662" y="7621"/>
                </a:lnTo>
                <a:lnTo>
                  <a:pt x="574045" y="7621"/>
                </a:lnTo>
                <a:lnTo>
                  <a:pt x="607269" y="7621"/>
                </a:lnTo>
                <a:lnTo>
                  <a:pt x="639815" y="6774"/>
                </a:lnTo>
                <a:lnTo>
                  <a:pt x="674035" y="3575"/>
                </a:lnTo>
                <a:lnTo>
                  <a:pt x="709000" y="1589"/>
                </a:lnTo>
                <a:lnTo>
                  <a:pt x="745142" y="707"/>
                </a:lnTo>
                <a:lnTo>
                  <a:pt x="764262" y="471"/>
                </a:lnTo>
                <a:lnTo>
                  <a:pt x="783783" y="314"/>
                </a:lnTo>
                <a:lnTo>
                  <a:pt x="821276" y="140"/>
                </a:lnTo>
                <a:lnTo>
                  <a:pt x="857696" y="63"/>
                </a:lnTo>
                <a:lnTo>
                  <a:pt x="893638" y="28"/>
                </a:lnTo>
                <a:lnTo>
                  <a:pt x="929368" y="13"/>
                </a:lnTo>
                <a:lnTo>
                  <a:pt x="965850" y="853"/>
                </a:lnTo>
                <a:lnTo>
                  <a:pt x="985061" y="2262"/>
                </a:lnTo>
                <a:lnTo>
                  <a:pt x="1004642" y="4048"/>
                </a:lnTo>
                <a:lnTo>
                  <a:pt x="1042203" y="6033"/>
                </a:lnTo>
                <a:lnTo>
                  <a:pt x="1078652" y="6915"/>
                </a:lnTo>
                <a:lnTo>
                  <a:pt x="1114607" y="7307"/>
                </a:lnTo>
                <a:lnTo>
                  <a:pt x="1150343" y="9739"/>
                </a:lnTo>
                <a:lnTo>
                  <a:pt x="1185134" y="12795"/>
                </a:lnTo>
                <a:lnTo>
                  <a:pt x="1217531" y="14154"/>
                </a:lnTo>
                <a:lnTo>
                  <a:pt x="1248862" y="14757"/>
                </a:lnTo>
                <a:lnTo>
                  <a:pt x="1280567" y="15026"/>
                </a:lnTo>
                <a:lnTo>
                  <a:pt x="1314414" y="15145"/>
                </a:lnTo>
                <a:lnTo>
                  <a:pt x="1344697" y="17456"/>
                </a:lnTo>
                <a:lnTo>
                  <a:pt x="1372267" y="20458"/>
                </a:lnTo>
                <a:lnTo>
                  <a:pt x="1409896" y="22149"/>
                </a:lnTo>
                <a:lnTo>
                  <a:pt x="1443966" y="22720"/>
                </a:lnTo>
                <a:lnTo>
                  <a:pt x="1462903" y="228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216"/>
          <p:cNvSpPr/>
          <p:nvPr/>
        </p:nvSpPr>
        <p:spPr>
          <a:xfrm>
            <a:off x="1024309" y="3512819"/>
            <a:ext cx="575892" cy="6562"/>
          </a:xfrm>
          <a:custGeom>
            <a:avLst/>
            <a:gdLst/>
            <a:ahLst/>
            <a:cxnLst/>
            <a:rect l="0" t="0" r="0" b="0"/>
            <a:pathLst>
              <a:path w="575892" h="6562">
                <a:moveTo>
                  <a:pt x="4391" y="0"/>
                </a:moveTo>
                <a:lnTo>
                  <a:pt x="0" y="0"/>
                </a:lnTo>
                <a:lnTo>
                  <a:pt x="36075" y="0"/>
                </a:lnTo>
                <a:lnTo>
                  <a:pt x="73857" y="0"/>
                </a:lnTo>
                <a:lnTo>
                  <a:pt x="105883" y="0"/>
                </a:lnTo>
                <a:lnTo>
                  <a:pt x="134651" y="0"/>
                </a:lnTo>
                <a:lnTo>
                  <a:pt x="166882" y="0"/>
                </a:lnTo>
                <a:lnTo>
                  <a:pt x="200985" y="0"/>
                </a:lnTo>
                <a:lnTo>
                  <a:pt x="234796" y="0"/>
                </a:lnTo>
                <a:lnTo>
                  <a:pt x="271626" y="0"/>
                </a:lnTo>
                <a:lnTo>
                  <a:pt x="309349" y="0"/>
                </a:lnTo>
                <a:lnTo>
                  <a:pt x="347337" y="0"/>
                </a:lnTo>
                <a:lnTo>
                  <a:pt x="385404" y="0"/>
                </a:lnTo>
                <a:lnTo>
                  <a:pt x="421237" y="0"/>
                </a:lnTo>
                <a:lnTo>
                  <a:pt x="453303" y="0"/>
                </a:lnTo>
                <a:lnTo>
                  <a:pt x="490433" y="0"/>
                </a:lnTo>
                <a:lnTo>
                  <a:pt x="527697" y="2258"/>
                </a:lnTo>
                <a:lnTo>
                  <a:pt x="550002" y="6561"/>
                </a:lnTo>
                <a:lnTo>
                  <a:pt x="558176" y="4892"/>
                </a:lnTo>
                <a:lnTo>
                  <a:pt x="567537" y="1450"/>
                </a:lnTo>
                <a:lnTo>
                  <a:pt x="57589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217"/>
          <p:cNvSpPr/>
          <p:nvPr/>
        </p:nvSpPr>
        <p:spPr>
          <a:xfrm>
            <a:off x="967739" y="3794759"/>
            <a:ext cx="579121" cy="30339"/>
          </a:xfrm>
          <a:custGeom>
            <a:avLst/>
            <a:gdLst/>
            <a:ahLst/>
            <a:cxnLst/>
            <a:rect l="0" t="0" r="0" b="0"/>
            <a:pathLst>
              <a:path w="579121" h="30339">
                <a:moveTo>
                  <a:pt x="0" y="0"/>
                </a:moveTo>
                <a:lnTo>
                  <a:pt x="0" y="7528"/>
                </a:lnTo>
                <a:lnTo>
                  <a:pt x="26492" y="8466"/>
                </a:lnTo>
                <a:lnTo>
                  <a:pt x="50452" y="13651"/>
                </a:lnTo>
                <a:lnTo>
                  <a:pt x="87295" y="14927"/>
                </a:lnTo>
                <a:lnTo>
                  <a:pt x="121163" y="15147"/>
                </a:lnTo>
                <a:lnTo>
                  <a:pt x="158009" y="15213"/>
                </a:lnTo>
                <a:lnTo>
                  <a:pt x="191692" y="15232"/>
                </a:lnTo>
                <a:lnTo>
                  <a:pt x="227166" y="15238"/>
                </a:lnTo>
                <a:lnTo>
                  <a:pt x="254210" y="15239"/>
                </a:lnTo>
                <a:lnTo>
                  <a:pt x="282316" y="16087"/>
                </a:lnTo>
                <a:lnTo>
                  <a:pt x="308918" y="19285"/>
                </a:lnTo>
                <a:lnTo>
                  <a:pt x="334853" y="21271"/>
                </a:lnTo>
                <a:lnTo>
                  <a:pt x="370996" y="22390"/>
                </a:lnTo>
                <a:lnTo>
                  <a:pt x="405412" y="24979"/>
                </a:lnTo>
                <a:lnTo>
                  <a:pt x="440162" y="28851"/>
                </a:lnTo>
                <a:lnTo>
                  <a:pt x="471908" y="29998"/>
                </a:lnTo>
                <a:lnTo>
                  <a:pt x="502763" y="30338"/>
                </a:lnTo>
                <a:lnTo>
                  <a:pt x="528838" y="28180"/>
                </a:lnTo>
                <a:lnTo>
                  <a:pt x="564648" y="23172"/>
                </a:lnTo>
                <a:lnTo>
                  <a:pt x="579120" y="228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249680"/>
          <a:ext cx="9144000" cy="4998720"/>
        </p:xfrm>
        <a:graphic>
          <a:graphicData uri="http://schemas.openxmlformats.org/drawingml/2006/table">
            <a:tbl>
              <a:tblPr firstRow="1" bandRow="1">
                <a:tableStyleId>{5C22544A-7EE6-4342-B048-85BDC9FD1C3A}</a:tableStyleId>
              </a:tblPr>
              <a:tblGrid>
                <a:gridCol w="4572000"/>
                <a:gridCol w="4572000"/>
              </a:tblGrid>
              <a:tr h="839751">
                <a:tc>
                  <a:txBody>
                    <a:bodyPr/>
                    <a:lstStyle/>
                    <a:p>
                      <a:r>
                        <a:rPr lang="en-US" sz="2800" dirty="0" smtClean="0"/>
                        <a:t>Amount of rain (inches)</a:t>
                      </a:r>
                      <a:endParaRPr lang="en-US" sz="2800" dirty="0"/>
                    </a:p>
                  </a:txBody>
                  <a:tcPr/>
                </a:tc>
                <a:tc>
                  <a:txBody>
                    <a:bodyPr/>
                    <a:lstStyle/>
                    <a:p>
                      <a:r>
                        <a:rPr lang="en-US" sz="2800" dirty="0" smtClean="0"/>
                        <a:t>Amount of grain produced (bushels/acre)</a:t>
                      </a:r>
                      <a:endParaRPr lang="en-US" sz="2800" dirty="0"/>
                    </a:p>
                  </a:txBody>
                  <a:tcPr/>
                </a:tc>
              </a:tr>
              <a:tr h="486522">
                <a:tc>
                  <a:txBody>
                    <a:bodyPr/>
                    <a:lstStyle/>
                    <a:p>
                      <a:r>
                        <a:rPr lang="en-US" sz="3200" dirty="0" smtClean="0"/>
                        <a:t>7</a:t>
                      </a:r>
                      <a:endParaRPr lang="en-US" sz="3200" dirty="0"/>
                    </a:p>
                  </a:txBody>
                  <a:tcPr/>
                </a:tc>
                <a:tc>
                  <a:txBody>
                    <a:bodyPr/>
                    <a:lstStyle/>
                    <a:p>
                      <a:r>
                        <a:rPr lang="en-US" sz="3200" dirty="0" smtClean="0"/>
                        <a:t>50</a:t>
                      </a:r>
                      <a:endParaRPr lang="en-US" sz="3200" dirty="0"/>
                    </a:p>
                  </a:txBody>
                  <a:tcPr/>
                </a:tc>
              </a:tr>
              <a:tr h="486522">
                <a:tc>
                  <a:txBody>
                    <a:bodyPr/>
                    <a:lstStyle/>
                    <a:p>
                      <a:r>
                        <a:rPr lang="en-US" sz="3200" dirty="0" smtClean="0"/>
                        <a:t>9</a:t>
                      </a:r>
                      <a:endParaRPr lang="en-US" sz="3200" dirty="0"/>
                    </a:p>
                  </a:txBody>
                  <a:tcPr/>
                </a:tc>
                <a:tc>
                  <a:txBody>
                    <a:bodyPr/>
                    <a:lstStyle/>
                    <a:p>
                      <a:r>
                        <a:rPr lang="en-US" sz="3200" dirty="0" smtClean="0"/>
                        <a:t>60</a:t>
                      </a:r>
                      <a:endParaRPr lang="en-US" sz="3200" dirty="0"/>
                    </a:p>
                  </a:txBody>
                  <a:tcPr/>
                </a:tc>
              </a:tr>
              <a:tr h="486522">
                <a:tc>
                  <a:txBody>
                    <a:bodyPr/>
                    <a:lstStyle/>
                    <a:p>
                      <a:r>
                        <a:rPr lang="en-US" sz="3200" dirty="0" smtClean="0"/>
                        <a:t>10</a:t>
                      </a:r>
                      <a:endParaRPr lang="en-US" sz="3200" dirty="0"/>
                    </a:p>
                  </a:txBody>
                  <a:tcPr/>
                </a:tc>
                <a:tc>
                  <a:txBody>
                    <a:bodyPr/>
                    <a:lstStyle/>
                    <a:p>
                      <a:r>
                        <a:rPr lang="en-US" sz="3200" dirty="0" smtClean="0"/>
                        <a:t>65</a:t>
                      </a:r>
                      <a:endParaRPr lang="en-US" sz="3200" dirty="0"/>
                    </a:p>
                  </a:txBody>
                  <a:tcPr/>
                </a:tc>
              </a:tr>
              <a:tr h="486522">
                <a:tc>
                  <a:txBody>
                    <a:bodyPr/>
                    <a:lstStyle/>
                    <a:p>
                      <a:r>
                        <a:rPr lang="en-US" sz="3200" dirty="0" smtClean="0"/>
                        <a:t>11</a:t>
                      </a:r>
                      <a:endParaRPr lang="en-US" sz="3200" dirty="0"/>
                    </a:p>
                  </a:txBody>
                  <a:tcPr/>
                </a:tc>
                <a:tc>
                  <a:txBody>
                    <a:bodyPr/>
                    <a:lstStyle/>
                    <a:p>
                      <a:r>
                        <a:rPr lang="en-US" sz="3200" dirty="0" smtClean="0"/>
                        <a:t>70</a:t>
                      </a:r>
                      <a:endParaRPr lang="en-US" sz="3200" dirty="0"/>
                    </a:p>
                  </a:txBody>
                  <a:tcPr/>
                </a:tc>
              </a:tr>
              <a:tr h="486522">
                <a:tc>
                  <a:txBody>
                    <a:bodyPr/>
                    <a:lstStyle/>
                    <a:p>
                      <a:r>
                        <a:rPr lang="en-US" sz="3200" dirty="0" smtClean="0"/>
                        <a:t>12</a:t>
                      </a:r>
                      <a:endParaRPr lang="en-US" sz="3200" dirty="0"/>
                    </a:p>
                  </a:txBody>
                  <a:tcPr/>
                </a:tc>
                <a:tc>
                  <a:txBody>
                    <a:bodyPr/>
                    <a:lstStyle/>
                    <a:p>
                      <a:r>
                        <a:rPr lang="en-US" sz="3200" dirty="0" smtClean="0"/>
                        <a:t>65</a:t>
                      </a:r>
                      <a:endParaRPr lang="en-US" sz="3200" dirty="0"/>
                    </a:p>
                  </a:txBody>
                  <a:tcPr/>
                </a:tc>
              </a:tr>
              <a:tr h="486522">
                <a:tc>
                  <a:txBody>
                    <a:bodyPr/>
                    <a:lstStyle/>
                    <a:p>
                      <a:r>
                        <a:rPr lang="en-US" sz="3200" dirty="0" smtClean="0"/>
                        <a:t>13</a:t>
                      </a:r>
                      <a:endParaRPr lang="en-US" sz="3200" dirty="0"/>
                    </a:p>
                  </a:txBody>
                  <a:tcPr/>
                </a:tc>
                <a:tc>
                  <a:txBody>
                    <a:bodyPr/>
                    <a:lstStyle/>
                    <a:p>
                      <a:r>
                        <a:rPr lang="en-US" sz="3200" dirty="0" smtClean="0"/>
                        <a:t>60</a:t>
                      </a:r>
                      <a:endParaRPr lang="en-US" sz="3200" dirty="0"/>
                    </a:p>
                  </a:txBody>
                  <a:tcPr/>
                </a:tc>
              </a:tr>
              <a:tr h="486522">
                <a:tc>
                  <a:txBody>
                    <a:bodyPr/>
                    <a:lstStyle/>
                    <a:p>
                      <a:r>
                        <a:rPr lang="en-US" sz="3200" dirty="0" smtClean="0"/>
                        <a:t>15</a:t>
                      </a:r>
                      <a:endParaRPr lang="en-US" sz="3200" dirty="0"/>
                    </a:p>
                  </a:txBody>
                  <a:tcPr/>
                </a:tc>
                <a:tc>
                  <a:txBody>
                    <a:bodyPr/>
                    <a:lstStyle/>
                    <a:p>
                      <a:r>
                        <a:rPr lang="en-US" sz="3200" dirty="0" smtClean="0"/>
                        <a:t>20</a:t>
                      </a:r>
                      <a:endParaRPr lang="en-US" sz="3200" dirty="0"/>
                    </a:p>
                  </a:txBody>
                  <a:tcPr/>
                </a:tc>
              </a:tr>
            </a:tbl>
          </a:graphicData>
        </a:graphic>
      </p:graphicFrame>
      <p:sp>
        <p:nvSpPr>
          <p:cNvPr id="3" name="Title 2"/>
          <p:cNvSpPr>
            <a:spLocks noGrp="1"/>
          </p:cNvSpPr>
          <p:nvPr>
            <p:ph type="title"/>
          </p:nvPr>
        </p:nvSpPr>
        <p:spPr/>
        <p:txBody>
          <a:bodyPr/>
          <a:lstStyle/>
          <a:p>
            <a:r>
              <a:rPr lang="en-US" dirty="0" smtClean="0"/>
              <a:t>Line Graph Example</a:t>
            </a:r>
            <a:endParaRPr lang="en-US" dirty="0"/>
          </a:p>
        </p:txBody>
      </p:sp>
      <p:sp>
        <p:nvSpPr>
          <p:cNvPr id="5" name="SMARTInkShape-218"/>
          <p:cNvSpPr/>
          <p:nvPr/>
        </p:nvSpPr>
        <p:spPr>
          <a:xfrm>
            <a:off x="1508760" y="2499359"/>
            <a:ext cx="2964181" cy="3108954"/>
          </a:xfrm>
          <a:custGeom>
            <a:avLst/>
            <a:gdLst/>
            <a:ahLst/>
            <a:cxnLst/>
            <a:rect l="0" t="0" r="0" b="0"/>
            <a:pathLst>
              <a:path w="2964181" h="3108954">
                <a:moveTo>
                  <a:pt x="53340" y="0"/>
                </a:moveTo>
                <a:lnTo>
                  <a:pt x="49294" y="4046"/>
                </a:lnTo>
                <a:lnTo>
                  <a:pt x="47308" y="8289"/>
                </a:lnTo>
                <a:lnTo>
                  <a:pt x="45782" y="46201"/>
                </a:lnTo>
                <a:lnTo>
                  <a:pt x="45728" y="77434"/>
                </a:lnTo>
                <a:lnTo>
                  <a:pt x="46568" y="113008"/>
                </a:lnTo>
                <a:lnTo>
                  <a:pt x="50110" y="142610"/>
                </a:lnTo>
                <a:lnTo>
                  <a:pt x="47397" y="172830"/>
                </a:lnTo>
                <a:lnTo>
                  <a:pt x="46216" y="204080"/>
                </a:lnTo>
                <a:lnTo>
                  <a:pt x="45020" y="239774"/>
                </a:lnTo>
                <a:lnTo>
                  <a:pt x="41740" y="264611"/>
                </a:lnTo>
                <a:lnTo>
                  <a:pt x="37459" y="292018"/>
                </a:lnTo>
                <a:lnTo>
                  <a:pt x="33582" y="321133"/>
                </a:lnTo>
                <a:lnTo>
                  <a:pt x="31858" y="351006"/>
                </a:lnTo>
                <a:lnTo>
                  <a:pt x="28835" y="381216"/>
                </a:lnTo>
                <a:lnTo>
                  <a:pt x="25515" y="411576"/>
                </a:lnTo>
                <a:lnTo>
                  <a:pt x="24040" y="442003"/>
                </a:lnTo>
                <a:lnTo>
                  <a:pt x="23384" y="474717"/>
                </a:lnTo>
                <a:lnTo>
                  <a:pt x="22246" y="509012"/>
                </a:lnTo>
                <a:lnTo>
                  <a:pt x="18918" y="544010"/>
                </a:lnTo>
                <a:lnTo>
                  <a:pt x="16874" y="579320"/>
                </a:lnTo>
                <a:lnTo>
                  <a:pt x="15966" y="614769"/>
                </a:lnTo>
                <a:lnTo>
                  <a:pt x="15562" y="650280"/>
                </a:lnTo>
                <a:lnTo>
                  <a:pt x="15383" y="688076"/>
                </a:lnTo>
                <a:lnTo>
                  <a:pt x="15335" y="707637"/>
                </a:lnTo>
                <a:lnTo>
                  <a:pt x="14457" y="727452"/>
                </a:lnTo>
                <a:lnTo>
                  <a:pt x="13024" y="747435"/>
                </a:lnTo>
                <a:lnTo>
                  <a:pt x="11223" y="767530"/>
                </a:lnTo>
                <a:lnTo>
                  <a:pt x="10022" y="787700"/>
                </a:lnTo>
                <a:lnTo>
                  <a:pt x="9221" y="807920"/>
                </a:lnTo>
                <a:lnTo>
                  <a:pt x="8687" y="828174"/>
                </a:lnTo>
                <a:lnTo>
                  <a:pt x="7485" y="848449"/>
                </a:lnTo>
                <a:lnTo>
                  <a:pt x="5836" y="868740"/>
                </a:lnTo>
                <a:lnTo>
                  <a:pt x="3891" y="889040"/>
                </a:lnTo>
                <a:lnTo>
                  <a:pt x="2594" y="909347"/>
                </a:lnTo>
                <a:lnTo>
                  <a:pt x="1729" y="929658"/>
                </a:lnTo>
                <a:lnTo>
                  <a:pt x="1153" y="949972"/>
                </a:lnTo>
                <a:lnTo>
                  <a:pt x="768" y="970288"/>
                </a:lnTo>
                <a:lnTo>
                  <a:pt x="512" y="990606"/>
                </a:lnTo>
                <a:lnTo>
                  <a:pt x="341" y="1010924"/>
                </a:lnTo>
                <a:lnTo>
                  <a:pt x="227" y="1031243"/>
                </a:lnTo>
                <a:lnTo>
                  <a:pt x="151" y="1051562"/>
                </a:lnTo>
                <a:lnTo>
                  <a:pt x="101" y="1071881"/>
                </a:lnTo>
                <a:lnTo>
                  <a:pt x="67" y="1092201"/>
                </a:lnTo>
                <a:lnTo>
                  <a:pt x="44" y="1112521"/>
                </a:lnTo>
                <a:lnTo>
                  <a:pt x="30" y="1132841"/>
                </a:lnTo>
                <a:lnTo>
                  <a:pt x="19" y="1154007"/>
                </a:lnTo>
                <a:lnTo>
                  <a:pt x="13" y="1175739"/>
                </a:lnTo>
                <a:lnTo>
                  <a:pt x="8" y="1197846"/>
                </a:lnTo>
                <a:lnTo>
                  <a:pt x="5" y="1219357"/>
                </a:lnTo>
                <a:lnTo>
                  <a:pt x="3" y="1240472"/>
                </a:lnTo>
                <a:lnTo>
                  <a:pt x="2" y="1261321"/>
                </a:lnTo>
                <a:lnTo>
                  <a:pt x="1" y="1281994"/>
                </a:lnTo>
                <a:lnTo>
                  <a:pt x="1" y="1302550"/>
                </a:lnTo>
                <a:lnTo>
                  <a:pt x="0" y="1323027"/>
                </a:lnTo>
                <a:lnTo>
                  <a:pt x="0" y="1344298"/>
                </a:lnTo>
                <a:lnTo>
                  <a:pt x="0" y="1366099"/>
                </a:lnTo>
                <a:lnTo>
                  <a:pt x="0" y="1388253"/>
                </a:lnTo>
                <a:lnTo>
                  <a:pt x="0" y="1409795"/>
                </a:lnTo>
                <a:lnTo>
                  <a:pt x="0" y="1430930"/>
                </a:lnTo>
                <a:lnTo>
                  <a:pt x="0" y="1451794"/>
                </a:lnTo>
                <a:lnTo>
                  <a:pt x="846" y="1473323"/>
                </a:lnTo>
                <a:lnTo>
                  <a:pt x="2257" y="1495295"/>
                </a:lnTo>
                <a:lnTo>
                  <a:pt x="4045" y="1517564"/>
                </a:lnTo>
                <a:lnTo>
                  <a:pt x="6083" y="1540030"/>
                </a:lnTo>
                <a:lnTo>
                  <a:pt x="8288" y="1562626"/>
                </a:lnTo>
                <a:lnTo>
                  <a:pt x="10605" y="1585311"/>
                </a:lnTo>
                <a:lnTo>
                  <a:pt x="12150" y="1607208"/>
                </a:lnTo>
                <a:lnTo>
                  <a:pt x="13180" y="1628578"/>
                </a:lnTo>
                <a:lnTo>
                  <a:pt x="13867" y="1649599"/>
                </a:lnTo>
                <a:lnTo>
                  <a:pt x="14324" y="1671233"/>
                </a:lnTo>
                <a:lnTo>
                  <a:pt x="14629" y="1693276"/>
                </a:lnTo>
                <a:lnTo>
                  <a:pt x="14833" y="1715591"/>
                </a:lnTo>
                <a:lnTo>
                  <a:pt x="14968" y="1737241"/>
                </a:lnTo>
                <a:lnTo>
                  <a:pt x="15059" y="1758447"/>
                </a:lnTo>
                <a:lnTo>
                  <a:pt x="15119" y="1779358"/>
                </a:lnTo>
                <a:lnTo>
                  <a:pt x="15159" y="1800919"/>
                </a:lnTo>
                <a:lnTo>
                  <a:pt x="15186" y="1822913"/>
                </a:lnTo>
                <a:lnTo>
                  <a:pt x="15204" y="1845195"/>
                </a:lnTo>
                <a:lnTo>
                  <a:pt x="15216" y="1866824"/>
                </a:lnTo>
                <a:lnTo>
                  <a:pt x="15224" y="1888016"/>
                </a:lnTo>
                <a:lnTo>
                  <a:pt x="15229" y="1908917"/>
                </a:lnTo>
                <a:lnTo>
                  <a:pt x="16079" y="1930472"/>
                </a:lnTo>
                <a:lnTo>
                  <a:pt x="17493" y="1952461"/>
                </a:lnTo>
                <a:lnTo>
                  <a:pt x="19282" y="1974741"/>
                </a:lnTo>
                <a:lnTo>
                  <a:pt x="19628" y="1996368"/>
                </a:lnTo>
                <a:lnTo>
                  <a:pt x="19012" y="2017559"/>
                </a:lnTo>
                <a:lnTo>
                  <a:pt x="17754" y="2038459"/>
                </a:lnTo>
                <a:lnTo>
                  <a:pt x="17763" y="2059166"/>
                </a:lnTo>
                <a:lnTo>
                  <a:pt x="18615" y="2079744"/>
                </a:lnTo>
                <a:lnTo>
                  <a:pt x="20030" y="2100236"/>
                </a:lnTo>
                <a:lnTo>
                  <a:pt x="21820" y="2120671"/>
                </a:lnTo>
                <a:lnTo>
                  <a:pt x="23860" y="2141067"/>
                </a:lnTo>
                <a:lnTo>
                  <a:pt x="26066" y="2161439"/>
                </a:lnTo>
                <a:lnTo>
                  <a:pt x="27537" y="2181793"/>
                </a:lnTo>
                <a:lnTo>
                  <a:pt x="28518" y="2202135"/>
                </a:lnTo>
                <a:lnTo>
                  <a:pt x="29172" y="2222470"/>
                </a:lnTo>
                <a:lnTo>
                  <a:pt x="30454" y="2242800"/>
                </a:lnTo>
                <a:lnTo>
                  <a:pt x="32156" y="2263127"/>
                </a:lnTo>
                <a:lnTo>
                  <a:pt x="34137" y="2283452"/>
                </a:lnTo>
                <a:lnTo>
                  <a:pt x="35458" y="2304621"/>
                </a:lnTo>
                <a:lnTo>
                  <a:pt x="36339" y="2326354"/>
                </a:lnTo>
                <a:lnTo>
                  <a:pt x="36926" y="2348463"/>
                </a:lnTo>
                <a:lnTo>
                  <a:pt x="37317" y="2369975"/>
                </a:lnTo>
                <a:lnTo>
                  <a:pt x="37578" y="2391090"/>
                </a:lnTo>
                <a:lnTo>
                  <a:pt x="37752" y="2411941"/>
                </a:lnTo>
                <a:lnTo>
                  <a:pt x="37868" y="2431767"/>
                </a:lnTo>
                <a:lnTo>
                  <a:pt x="37996" y="2469601"/>
                </a:lnTo>
                <a:lnTo>
                  <a:pt x="38031" y="2488834"/>
                </a:lnTo>
                <a:lnTo>
                  <a:pt x="38054" y="2508429"/>
                </a:lnTo>
                <a:lnTo>
                  <a:pt x="38069" y="2528267"/>
                </a:lnTo>
                <a:lnTo>
                  <a:pt x="40344" y="2566112"/>
                </a:lnTo>
                <a:lnTo>
                  <a:pt x="43330" y="2601842"/>
                </a:lnTo>
                <a:lnTo>
                  <a:pt x="44658" y="2634654"/>
                </a:lnTo>
                <a:lnTo>
                  <a:pt x="45248" y="2668429"/>
                </a:lnTo>
                <a:lnTo>
                  <a:pt x="45510" y="2702349"/>
                </a:lnTo>
                <a:lnTo>
                  <a:pt x="45626" y="2734357"/>
                </a:lnTo>
                <a:lnTo>
                  <a:pt x="47936" y="2765517"/>
                </a:lnTo>
                <a:lnTo>
                  <a:pt x="50938" y="2796299"/>
                </a:lnTo>
                <a:lnTo>
                  <a:pt x="52272" y="2826913"/>
                </a:lnTo>
                <a:lnTo>
                  <a:pt x="55123" y="2855195"/>
                </a:lnTo>
                <a:lnTo>
                  <a:pt x="58366" y="2881876"/>
                </a:lnTo>
                <a:lnTo>
                  <a:pt x="61038" y="2919850"/>
                </a:lnTo>
                <a:lnTo>
                  <a:pt x="66815" y="2952927"/>
                </a:lnTo>
                <a:lnTo>
                  <a:pt x="73889" y="2983330"/>
                </a:lnTo>
                <a:lnTo>
                  <a:pt x="81607" y="3016788"/>
                </a:lnTo>
                <a:lnTo>
                  <a:pt x="85422" y="3037906"/>
                </a:lnTo>
                <a:lnTo>
                  <a:pt x="89656" y="3057145"/>
                </a:lnTo>
                <a:lnTo>
                  <a:pt x="91494" y="3069845"/>
                </a:lnTo>
                <a:lnTo>
                  <a:pt x="100800" y="3093363"/>
                </a:lnTo>
                <a:lnTo>
                  <a:pt x="109563" y="3103810"/>
                </a:lnTo>
                <a:lnTo>
                  <a:pt x="114452" y="3106672"/>
                </a:lnTo>
                <a:lnTo>
                  <a:pt x="124490" y="3108508"/>
                </a:lnTo>
                <a:lnTo>
                  <a:pt x="158467" y="3108953"/>
                </a:lnTo>
                <a:lnTo>
                  <a:pt x="176211" y="3108111"/>
                </a:lnTo>
                <a:lnTo>
                  <a:pt x="211081" y="3098354"/>
                </a:lnTo>
                <a:lnTo>
                  <a:pt x="244236" y="3093789"/>
                </a:lnTo>
                <a:lnTo>
                  <a:pt x="273496" y="3087908"/>
                </a:lnTo>
                <a:lnTo>
                  <a:pt x="308601" y="3080803"/>
                </a:lnTo>
                <a:lnTo>
                  <a:pt x="345813" y="3074183"/>
                </a:lnTo>
                <a:lnTo>
                  <a:pt x="383650" y="3070998"/>
                </a:lnTo>
                <a:lnTo>
                  <a:pt x="408989" y="3067253"/>
                </a:lnTo>
                <a:lnTo>
                  <a:pt x="436619" y="3062766"/>
                </a:lnTo>
                <a:lnTo>
                  <a:pt x="465833" y="3058796"/>
                </a:lnTo>
                <a:lnTo>
                  <a:pt x="495750" y="3057032"/>
                </a:lnTo>
                <a:lnTo>
                  <a:pt x="528237" y="3056248"/>
                </a:lnTo>
                <a:lnTo>
                  <a:pt x="561585" y="3055053"/>
                </a:lnTo>
                <a:lnTo>
                  <a:pt x="593340" y="3051699"/>
                </a:lnTo>
                <a:lnTo>
                  <a:pt x="626644" y="3047387"/>
                </a:lnTo>
                <a:lnTo>
                  <a:pt x="662048" y="3043494"/>
                </a:lnTo>
                <a:lnTo>
                  <a:pt x="680972" y="3042456"/>
                </a:lnTo>
                <a:lnTo>
                  <a:pt x="700361" y="3041764"/>
                </a:lnTo>
                <a:lnTo>
                  <a:pt x="737709" y="3040996"/>
                </a:lnTo>
                <a:lnTo>
                  <a:pt x="775757" y="3039807"/>
                </a:lnTo>
                <a:lnTo>
                  <a:pt x="796571" y="3038306"/>
                </a:lnTo>
                <a:lnTo>
                  <a:pt x="818067" y="3036457"/>
                </a:lnTo>
                <a:lnTo>
                  <a:pt x="839171" y="3035225"/>
                </a:lnTo>
                <a:lnTo>
                  <a:pt x="860014" y="3034404"/>
                </a:lnTo>
                <a:lnTo>
                  <a:pt x="880683" y="3033855"/>
                </a:lnTo>
                <a:lnTo>
                  <a:pt x="901235" y="3033490"/>
                </a:lnTo>
                <a:lnTo>
                  <a:pt x="921710" y="3033247"/>
                </a:lnTo>
                <a:lnTo>
                  <a:pt x="942133" y="3033085"/>
                </a:lnTo>
                <a:lnTo>
                  <a:pt x="962522" y="3032130"/>
                </a:lnTo>
                <a:lnTo>
                  <a:pt x="982888" y="3030646"/>
                </a:lnTo>
                <a:lnTo>
                  <a:pt x="1003238" y="3028811"/>
                </a:lnTo>
                <a:lnTo>
                  <a:pt x="1024425" y="3027588"/>
                </a:lnTo>
                <a:lnTo>
                  <a:pt x="1046170" y="3026772"/>
                </a:lnTo>
                <a:lnTo>
                  <a:pt x="1068286" y="3026228"/>
                </a:lnTo>
                <a:lnTo>
                  <a:pt x="1090651" y="3025019"/>
                </a:lnTo>
                <a:lnTo>
                  <a:pt x="1113181" y="3023366"/>
                </a:lnTo>
                <a:lnTo>
                  <a:pt x="1135820" y="3021417"/>
                </a:lnTo>
                <a:lnTo>
                  <a:pt x="1158533" y="3019272"/>
                </a:lnTo>
                <a:lnTo>
                  <a:pt x="1181295" y="3016994"/>
                </a:lnTo>
                <a:lnTo>
                  <a:pt x="1204090" y="3014630"/>
                </a:lnTo>
                <a:lnTo>
                  <a:pt x="1226907" y="3013054"/>
                </a:lnTo>
                <a:lnTo>
                  <a:pt x="1249737" y="3012003"/>
                </a:lnTo>
                <a:lnTo>
                  <a:pt x="1272578" y="3011302"/>
                </a:lnTo>
                <a:lnTo>
                  <a:pt x="1295425" y="3009988"/>
                </a:lnTo>
                <a:lnTo>
                  <a:pt x="1318277" y="3008266"/>
                </a:lnTo>
                <a:lnTo>
                  <a:pt x="1341131" y="3006271"/>
                </a:lnTo>
                <a:lnTo>
                  <a:pt x="1364833" y="3004094"/>
                </a:lnTo>
                <a:lnTo>
                  <a:pt x="1389102" y="3001796"/>
                </a:lnTo>
                <a:lnTo>
                  <a:pt x="1413748" y="2999418"/>
                </a:lnTo>
                <a:lnTo>
                  <a:pt x="1437798" y="2996985"/>
                </a:lnTo>
                <a:lnTo>
                  <a:pt x="1461452" y="2994517"/>
                </a:lnTo>
                <a:lnTo>
                  <a:pt x="1484841" y="2992025"/>
                </a:lnTo>
                <a:lnTo>
                  <a:pt x="1508054" y="2990364"/>
                </a:lnTo>
                <a:lnTo>
                  <a:pt x="1531149" y="2989256"/>
                </a:lnTo>
                <a:lnTo>
                  <a:pt x="1554166" y="2988518"/>
                </a:lnTo>
                <a:lnTo>
                  <a:pt x="1577977" y="2987178"/>
                </a:lnTo>
                <a:lnTo>
                  <a:pt x="1602318" y="2985439"/>
                </a:lnTo>
                <a:lnTo>
                  <a:pt x="1627012" y="2983433"/>
                </a:lnTo>
                <a:lnTo>
                  <a:pt x="1651941" y="2981249"/>
                </a:lnTo>
                <a:lnTo>
                  <a:pt x="1677027" y="2978946"/>
                </a:lnTo>
                <a:lnTo>
                  <a:pt x="1702218" y="2976564"/>
                </a:lnTo>
                <a:lnTo>
                  <a:pt x="1726632" y="2974130"/>
                </a:lnTo>
                <a:lnTo>
                  <a:pt x="1750527" y="2971660"/>
                </a:lnTo>
                <a:lnTo>
                  <a:pt x="1774078" y="2969166"/>
                </a:lnTo>
                <a:lnTo>
                  <a:pt x="1797399" y="2966658"/>
                </a:lnTo>
                <a:lnTo>
                  <a:pt x="1820566" y="2964139"/>
                </a:lnTo>
                <a:lnTo>
                  <a:pt x="1843630" y="2961613"/>
                </a:lnTo>
                <a:lnTo>
                  <a:pt x="1867473" y="2959082"/>
                </a:lnTo>
                <a:lnTo>
                  <a:pt x="1891835" y="2956548"/>
                </a:lnTo>
                <a:lnTo>
                  <a:pt x="1916543" y="2954012"/>
                </a:lnTo>
                <a:lnTo>
                  <a:pt x="1941482" y="2951475"/>
                </a:lnTo>
                <a:lnTo>
                  <a:pt x="1966575" y="2948937"/>
                </a:lnTo>
                <a:lnTo>
                  <a:pt x="1991770" y="2946398"/>
                </a:lnTo>
                <a:lnTo>
                  <a:pt x="2016186" y="2944705"/>
                </a:lnTo>
                <a:lnTo>
                  <a:pt x="2040084" y="2943577"/>
                </a:lnTo>
                <a:lnTo>
                  <a:pt x="2063636" y="2942825"/>
                </a:lnTo>
                <a:lnTo>
                  <a:pt x="2086957" y="2941477"/>
                </a:lnTo>
                <a:lnTo>
                  <a:pt x="2110125" y="2939731"/>
                </a:lnTo>
                <a:lnTo>
                  <a:pt x="2133190" y="2937721"/>
                </a:lnTo>
                <a:lnTo>
                  <a:pt x="2156186" y="2935534"/>
                </a:lnTo>
                <a:lnTo>
                  <a:pt x="2179137" y="2933230"/>
                </a:lnTo>
                <a:lnTo>
                  <a:pt x="2202058" y="2930847"/>
                </a:lnTo>
                <a:lnTo>
                  <a:pt x="2224958" y="2929258"/>
                </a:lnTo>
                <a:lnTo>
                  <a:pt x="2247845" y="2928199"/>
                </a:lnTo>
                <a:lnTo>
                  <a:pt x="2270724" y="2927493"/>
                </a:lnTo>
                <a:lnTo>
                  <a:pt x="2294442" y="2926175"/>
                </a:lnTo>
                <a:lnTo>
                  <a:pt x="2318721" y="2924450"/>
                </a:lnTo>
                <a:lnTo>
                  <a:pt x="2343374" y="2922454"/>
                </a:lnTo>
                <a:lnTo>
                  <a:pt x="2366583" y="2921122"/>
                </a:lnTo>
                <a:lnTo>
                  <a:pt x="2388828" y="2920235"/>
                </a:lnTo>
                <a:lnTo>
                  <a:pt x="2410432" y="2919643"/>
                </a:lnTo>
                <a:lnTo>
                  <a:pt x="2432454" y="2918403"/>
                </a:lnTo>
                <a:lnTo>
                  <a:pt x="2454756" y="2916729"/>
                </a:lnTo>
                <a:lnTo>
                  <a:pt x="2477244" y="2914766"/>
                </a:lnTo>
                <a:lnTo>
                  <a:pt x="2499009" y="2913457"/>
                </a:lnTo>
                <a:lnTo>
                  <a:pt x="2520293" y="2912585"/>
                </a:lnTo>
                <a:lnTo>
                  <a:pt x="2541255" y="2912004"/>
                </a:lnTo>
                <a:lnTo>
                  <a:pt x="2562850" y="2910769"/>
                </a:lnTo>
                <a:lnTo>
                  <a:pt x="2584866" y="2909100"/>
                </a:lnTo>
                <a:lnTo>
                  <a:pt x="2607164" y="2907140"/>
                </a:lnTo>
                <a:lnTo>
                  <a:pt x="2627956" y="2905833"/>
                </a:lnTo>
                <a:lnTo>
                  <a:pt x="2647744" y="2904963"/>
                </a:lnTo>
                <a:lnTo>
                  <a:pt x="2666862" y="2904382"/>
                </a:lnTo>
                <a:lnTo>
                  <a:pt x="2686381" y="2903995"/>
                </a:lnTo>
                <a:lnTo>
                  <a:pt x="2706167" y="2903737"/>
                </a:lnTo>
                <a:lnTo>
                  <a:pt x="2726131" y="2903565"/>
                </a:lnTo>
                <a:lnTo>
                  <a:pt x="2764118" y="2903374"/>
                </a:lnTo>
                <a:lnTo>
                  <a:pt x="2799910" y="2903289"/>
                </a:lnTo>
                <a:lnTo>
                  <a:pt x="2832750" y="2903251"/>
                </a:lnTo>
                <a:lnTo>
                  <a:pt x="2866538" y="2900976"/>
                </a:lnTo>
                <a:lnTo>
                  <a:pt x="2897923" y="2897989"/>
                </a:lnTo>
                <a:lnTo>
                  <a:pt x="2929872" y="2896308"/>
                </a:lnTo>
                <a:lnTo>
                  <a:pt x="2964180" y="289560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5" name="SMARTInkShape-Group67"/>
          <p:cNvGrpSpPr/>
          <p:nvPr/>
        </p:nvGrpSpPr>
        <p:grpSpPr>
          <a:xfrm>
            <a:off x="678179" y="1783079"/>
            <a:ext cx="1599167" cy="381001"/>
            <a:chOff x="678179" y="1783079"/>
            <a:chExt cx="1599167" cy="381001"/>
          </a:xfrm>
        </p:grpSpPr>
        <p:sp>
          <p:nvSpPr>
            <p:cNvPr id="6" name="SMARTInkShape-219"/>
            <p:cNvSpPr/>
            <p:nvPr/>
          </p:nvSpPr>
          <p:spPr>
            <a:xfrm>
              <a:off x="2072640" y="1851659"/>
              <a:ext cx="204706" cy="205742"/>
            </a:xfrm>
            <a:custGeom>
              <a:avLst/>
              <a:gdLst/>
              <a:ahLst/>
              <a:cxnLst/>
              <a:rect l="0" t="0" r="0" b="0"/>
              <a:pathLst>
                <a:path w="204706" h="205742">
                  <a:moveTo>
                    <a:pt x="160019" y="0"/>
                  </a:moveTo>
                  <a:lnTo>
                    <a:pt x="132681" y="847"/>
                  </a:lnTo>
                  <a:lnTo>
                    <a:pt x="95436" y="7761"/>
                  </a:lnTo>
                  <a:lnTo>
                    <a:pt x="62000" y="15770"/>
                  </a:lnTo>
                  <a:lnTo>
                    <a:pt x="29080" y="28010"/>
                  </a:lnTo>
                  <a:lnTo>
                    <a:pt x="18286" y="33051"/>
                  </a:lnTo>
                  <a:lnTo>
                    <a:pt x="14731" y="36428"/>
                  </a:lnTo>
                  <a:lnTo>
                    <a:pt x="10780" y="44695"/>
                  </a:lnTo>
                  <a:lnTo>
                    <a:pt x="10573" y="48423"/>
                  </a:lnTo>
                  <a:lnTo>
                    <a:pt x="12601" y="54824"/>
                  </a:lnTo>
                  <a:lnTo>
                    <a:pt x="18582" y="60491"/>
                  </a:lnTo>
                  <a:lnTo>
                    <a:pt x="22548" y="63187"/>
                  </a:lnTo>
                  <a:lnTo>
                    <a:pt x="60333" y="70128"/>
                  </a:lnTo>
                  <a:lnTo>
                    <a:pt x="95361" y="79046"/>
                  </a:lnTo>
                  <a:lnTo>
                    <a:pt x="124869" y="86451"/>
                  </a:lnTo>
                  <a:lnTo>
                    <a:pt x="159097" y="102622"/>
                  </a:lnTo>
                  <a:lnTo>
                    <a:pt x="193953" y="123090"/>
                  </a:lnTo>
                  <a:lnTo>
                    <a:pt x="197882" y="126933"/>
                  </a:lnTo>
                  <a:lnTo>
                    <a:pt x="202247" y="135720"/>
                  </a:lnTo>
                  <a:lnTo>
                    <a:pt x="204705" y="146141"/>
                  </a:lnTo>
                  <a:lnTo>
                    <a:pt x="201388" y="158636"/>
                  </a:lnTo>
                  <a:lnTo>
                    <a:pt x="186952" y="173063"/>
                  </a:lnTo>
                  <a:lnTo>
                    <a:pt x="158472" y="187025"/>
                  </a:lnTo>
                  <a:lnTo>
                    <a:pt x="130022" y="194457"/>
                  </a:lnTo>
                  <a:lnTo>
                    <a:pt x="96004" y="197881"/>
                  </a:lnTo>
                  <a:lnTo>
                    <a:pt x="61559" y="203036"/>
                  </a:lnTo>
                  <a:lnTo>
                    <a:pt x="31311" y="204538"/>
                  </a:lnTo>
                  <a:lnTo>
                    <a:pt x="0" y="2057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220"/>
            <p:cNvSpPr/>
            <p:nvPr/>
          </p:nvSpPr>
          <p:spPr>
            <a:xfrm>
              <a:off x="1950720" y="1783079"/>
              <a:ext cx="30481" cy="22862"/>
            </a:xfrm>
            <a:custGeom>
              <a:avLst/>
              <a:gdLst/>
              <a:ahLst/>
              <a:cxnLst/>
              <a:rect l="0" t="0" r="0" b="0"/>
              <a:pathLst>
                <a:path w="30481" h="22862">
                  <a:moveTo>
                    <a:pt x="0" y="0"/>
                  </a:moveTo>
                  <a:lnTo>
                    <a:pt x="4045" y="4046"/>
                  </a:lnTo>
                  <a:lnTo>
                    <a:pt x="8288" y="6032"/>
                  </a:lnTo>
                  <a:lnTo>
                    <a:pt x="10606" y="6561"/>
                  </a:lnTo>
                  <a:lnTo>
                    <a:pt x="17912" y="11352"/>
                  </a:lnTo>
                  <a:lnTo>
                    <a:pt x="30480" y="228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221"/>
            <p:cNvSpPr/>
            <p:nvPr/>
          </p:nvSpPr>
          <p:spPr>
            <a:xfrm>
              <a:off x="1943193" y="1874520"/>
              <a:ext cx="15148" cy="182881"/>
            </a:xfrm>
            <a:custGeom>
              <a:avLst/>
              <a:gdLst/>
              <a:ahLst/>
              <a:cxnLst/>
              <a:rect l="0" t="0" r="0" b="0"/>
              <a:pathLst>
                <a:path w="15148" h="182881">
                  <a:moveTo>
                    <a:pt x="7527" y="0"/>
                  </a:moveTo>
                  <a:lnTo>
                    <a:pt x="6680" y="19927"/>
                  </a:lnTo>
                  <a:lnTo>
                    <a:pt x="966" y="58002"/>
                  </a:lnTo>
                  <a:lnTo>
                    <a:pt x="220" y="91034"/>
                  </a:lnTo>
                  <a:lnTo>
                    <a:pt x="0" y="123587"/>
                  </a:lnTo>
                  <a:lnTo>
                    <a:pt x="5162" y="157150"/>
                  </a:lnTo>
                  <a:lnTo>
                    <a:pt x="7434" y="181064"/>
                  </a:lnTo>
                  <a:lnTo>
                    <a:pt x="8312" y="181669"/>
                  </a:lnTo>
                  <a:lnTo>
                    <a:pt x="15147" y="1828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222"/>
            <p:cNvSpPr/>
            <p:nvPr/>
          </p:nvSpPr>
          <p:spPr>
            <a:xfrm>
              <a:off x="1684020" y="1920240"/>
              <a:ext cx="175260" cy="129540"/>
            </a:xfrm>
            <a:custGeom>
              <a:avLst/>
              <a:gdLst/>
              <a:ahLst/>
              <a:cxnLst/>
              <a:rect l="0" t="0" r="0" b="0"/>
              <a:pathLst>
                <a:path w="175260" h="129540">
                  <a:moveTo>
                    <a:pt x="0" y="0"/>
                  </a:moveTo>
                  <a:lnTo>
                    <a:pt x="0" y="4045"/>
                  </a:lnTo>
                  <a:lnTo>
                    <a:pt x="2257" y="8288"/>
                  </a:lnTo>
                  <a:lnTo>
                    <a:pt x="27338" y="46200"/>
                  </a:lnTo>
                  <a:lnTo>
                    <a:pt x="63736" y="83796"/>
                  </a:lnTo>
                  <a:lnTo>
                    <a:pt x="99425" y="111422"/>
                  </a:lnTo>
                  <a:lnTo>
                    <a:pt x="117983" y="122854"/>
                  </a:lnTo>
                  <a:lnTo>
                    <a:pt x="138251" y="127559"/>
                  </a:lnTo>
                  <a:lnTo>
                    <a:pt x="175259" y="1295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223"/>
            <p:cNvSpPr/>
            <p:nvPr/>
          </p:nvSpPr>
          <p:spPr>
            <a:xfrm>
              <a:off x="1645920" y="1897379"/>
              <a:ext cx="121921" cy="198122"/>
            </a:xfrm>
            <a:custGeom>
              <a:avLst/>
              <a:gdLst/>
              <a:ahLst/>
              <a:cxnLst/>
              <a:rect l="0" t="0" r="0" b="0"/>
              <a:pathLst>
                <a:path w="121921" h="198122">
                  <a:moveTo>
                    <a:pt x="121920" y="0"/>
                  </a:moveTo>
                  <a:lnTo>
                    <a:pt x="117874" y="4046"/>
                  </a:lnTo>
                  <a:lnTo>
                    <a:pt x="115888" y="8289"/>
                  </a:lnTo>
                  <a:lnTo>
                    <a:pt x="110568" y="21958"/>
                  </a:lnTo>
                  <a:lnTo>
                    <a:pt x="90614" y="56483"/>
                  </a:lnTo>
                  <a:lnTo>
                    <a:pt x="75955" y="84751"/>
                  </a:lnTo>
                  <a:lnTo>
                    <a:pt x="60887" y="114576"/>
                  </a:lnTo>
                  <a:lnTo>
                    <a:pt x="40625" y="150950"/>
                  </a:lnTo>
                  <a:lnTo>
                    <a:pt x="25553" y="175664"/>
                  </a:lnTo>
                  <a:lnTo>
                    <a:pt x="11664" y="189577"/>
                  </a:lnTo>
                  <a:lnTo>
                    <a:pt x="10316" y="192425"/>
                  </a:lnTo>
                  <a:lnTo>
                    <a:pt x="8570" y="194323"/>
                  </a:lnTo>
                  <a:lnTo>
                    <a:pt x="0" y="1981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224"/>
            <p:cNvSpPr/>
            <p:nvPr/>
          </p:nvSpPr>
          <p:spPr>
            <a:xfrm>
              <a:off x="1280842" y="1927859"/>
              <a:ext cx="319359" cy="159847"/>
            </a:xfrm>
            <a:custGeom>
              <a:avLst/>
              <a:gdLst/>
              <a:ahLst/>
              <a:cxnLst/>
              <a:rect l="0" t="0" r="0" b="0"/>
              <a:pathLst>
                <a:path w="319359" h="159847">
                  <a:moveTo>
                    <a:pt x="189817" y="0"/>
                  </a:moveTo>
                  <a:lnTo>
                    <a:pt x="155768" y="847"/>
                  </a:lnTo>
                  <a:lnTo>
                    <a:pt x="120144" y="12998"/>
                  </a:lnTo>
                  <a:lnTo>
                    <a:pt x="82993" y="29485"/>
                  </a:lnTo>
                  <a:lnTo>
                    <a:pt x="47276" y="59575"/>
                  </a:lnTo>
                  <a:lnTo>
                    <a:pt x="15542" y="92262"/>
                  </a:lnTo>
                  <a:lnTo>
                    <a:pt x="4501" y="113697"/>
                  </a:lnTo>
                  <a:lnTo>
                    <a:pt x="0" y="141827"/>
                  </a:lnTo>
                  <a:lnTo>
                    <a:pt x="2313" y="146198"/>
                  </a:lnTo>
                  <a:lnTo>
                    <a:pt x="11655" y="153313"/>
                  </a:lnTo>
                  <a:lnTo>
                    <a:pt x="23105" y="158033"/>
                  </a:lnTo>
                  <a:lnTo>
                    <a:pt x="56983" y="159846"/>
                  </a:lnTo>
                  <a:lnTo>
                    <a:pt x="83145" y="153903"/>
                  </a:lnTo>
                  <a:lnTo>
                    <a:pt x="114789" y="138059"/>
                  </a:lnTo>
                  <a:lnTo>
                    <a:pt x="138246" y="118209"/>
                  </a:lnTo>
                  <a:lnTo>
                    <a:pt x="152335" y="98808"/>
                  </a:lnTo>
                  <a:lnTo>
                    <a:pt x="162470" y="76652"/>
                  </a:lnTo>
                  <a:lnTo>
                    <a:pt x="169196" y="66241"/>
                  </a:lnTo>
                  <a:lnTo>
                    <a:pt x="173515" y="48018"/>
                  </a:lnTo>
                  <a:lnTo>
                    <a:pt x="173869" y="44712"/>
                  </a:lnTo>
                  <a:lnTo>
                    <a:pt x="175798" y="42508"/>
                  </a:lnTo>
                  <a:lnTo>
                    <a:pt x="187637" y="38681"/>
                  </a:lnTo>
                  <a:lnTo>
                    <a:pt x="188364" y="39334"/>
                  </a:lnTo>
                  <a:lnTo>
                    <a:pt x="189171" y="42318"/>
                  </a:lnTo>
                  <a:lnTo>
                    <a:pt x="190537" y="51979"/>
                  </a:lnTo>
                  <a:lnTo>
                    <a:pt x="195863" y="63755"/>
                  </a:lnTo>
                  <a:lnTo>
                    <a:pt x="212734" y="98007"/>
                  </a:lnTo>
                  <a:lnTo>
                    <a:pt x="222572" y="113988"/>
                  </a:lnTo>
                  <a:lnTo>
                    <a:pt x="236211" y="127190"/>
                  </a:lnTo>
                  <a:lnTo>
                    <a:pt x="255991" y="139236"/>
                  </a:lnTo>
                  <a:lnTo>
                    <a:pt x="281441" y="143685"/>
                  </a:lnTo>
                  <a:lnTo>
                    <a:pt x="319358" y="1447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225"/>
            <p:cNvSpPr/>
            <p:nvPr/>
          </p:nvSpPr>
          <p:spPr>
            <a:xfrm>
              <a:off x="746760" y="1798320"/>
              <a:ext cx="175261" cy="365760"/>
            </a:xfrm>
            <a:custGeom>
              <a:avLst/>
              <a:gdLst/>
              <a:ahLst/>
              <a:cxnLst/>
              <a:rect l="0" t="0" r="0" b="0"/>
              <a:pathLst>
                <a:path w="175261" h="365760">
                  <a:moveTo>
                    <a:pt x="175260" y="0"/>
                  </a:moveTo>
                  <a:lnTo>
                    <a:pt x="175260" y="4045"/>
                  </a:lnTo>
                  <a:lnTo>
                    <a:pt x="173002" y="8288"/>
                  </a:lnTo>
                  <a:lnTo>
                    <a:pt x="170023" y="12997"/>
                  </a:lnTo>
                  <a:lnTo>
                    <a:pt x="157232" y="47075"/>
                  </a:lnTo>
                  <a:lnTo>
                    <a:pt x="139149" y="80512"/>
                  </a:lnTo>
                  <a:lnTo>
                    <a:pt x="124296" y="113790"/>
                  </a:lnTo>
                  <a:lnTo>
                    <a:pt x="114227" y="140320"/>
                  </a:lnTo>
                  <a:lnTo>
                    <a:pt x="103261" y="169891"/>
                  </a:lnTo>
                  <a:lnTo>
                    <a:pt x="89920" y="202789"/>
                  </a:lnTo>
                  <a:lnTo>
                    <a:pt x="77782" y="234908"/>
                  </a:lnTo>
                  <a:lnTo>
                    <a:pt x="66743" y="265270"/>
                  </a:lnTo>
                  <a:lnTo>
                    <a:pt x="56192" y="292875"/>
                  </a:lnTo>
                  <a:lnTo>
                    <a:pt x="44777" y="324126"/>
                  </a:lnTo>
                  <a:lnTo>
                    <a:pt x="24659" y="354747"/>
                  </a:lnTo>
                  <a:lnTo>
                    <a:pt x="17100" y="363584"/>
                  </a:lnTo>
                  <a:lnTo>
                    <a:pt x="13809" y="364793"/>
                  </a:lnTo>
                  <a:lnTo>
                    <a:pt x="0" y="3657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226"/>
            <p:cNvSpPr/>
            <p:nvPr/>
          </p:nvSpPr>
          <p:spPr>
            <a:xfrm>
              <a:off x="1074420" y="1920240"/>
              <a:ext cx="121920" cy="30481"/>
            </a:xfrm>
            <a:custGeom>
              <a:avLst/>
              <a:gdLst/>
              <a:ahLst/>
              <a:cxnLst/>
              <a:rect l="0" t="0" r="0" b="0"/>
              <a:pathLst>
                <a:path w="121920" h="30481">
                  <a:moveTo>
                    <a:pt x="0" y="30480"/>
                  </a:moveTo>
                  <a:lnTo>
                    <a:pt x="4045" y="30480"/>
                  </a:lnTo>
                  <a:lnTo>
                    <a:pt x="8288" y="28222"/>
                  </a:lnTo>
                  <a:lnTo>
                    <a:pt x="10605" y="26434"/>
                  </a:lnTo>
                  <a:lnTo>
                    <a:pt x="17695" y="24448"/>
                  </a:lnTo>
                  <a:lnTo>
                    <a:pt x="47893" y="16985"/>
                  </a:lnTo>
                  <a:lnTo>
                    <a:pt x="82493" y="9720"/>
                  </a:lnTo>
                  <a:lnTo>
                    <a:pt x="104029" y="5984"/>
                  </a:lnTo>
                  <a:lnTo>
                    <a:pt x="12191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227"/>
            <p:cNvSpPr/>
            <p:nvPr/>
          </p:nvSpPr>
          <p:spPr>
            <a:xfrm>
              <a:off x="678179" y="1866900"/>
              <a:ext cx="297182" cy="228601"/>
            </a:xfrm>
            <a:custGeom>
              <a:avLst/>
              <a:gdLst/>
              <a:ahLst/>
              <a:cxnLst/>
              <a:rect l="0" t="0" r="0" b="0"/>
              <a:pathLst>
                <a:path w="297182" h="228601">
                  <a:moveTo>
                    <a:pt x="0" y="0"/>
                  </a:moveTo>
                  <a:lnTo>
                    <a:pt x="0" y="4045"/>
                  </a:lnTo>
                  <a:lnTo>
                    <a:pt x="2258" y="8288"/>
                  </a:lnTo>
                  <a:lnTo>
                    <a:pt x="19928" y="26491"/>
                  </a:lnTo>
                  <a:lnTo>
                    <a:pt x="44389" y="48193"/>
                  </a:lnTo>
                  <a:lnTo>
                    <a:pt x="82265" y="84145"/>
                  </a:lnTo>
                  <a:lnTo>
                    <a:pt x="116251" y="114364"/>
                  </a:lnTo>
                  <a:lnTo>
                    <a:pt x="151281" y="144792"/>
                  </a:lnTo>
                  <a:lnTo>
                    <a:pt x="182659" y="174415"/>
                  </a:lnTo>
                  <a:lnTo>
                    <a:pt x="213317" y="197451"/>
                  </a:lnTo>
                  <a:lnTo>
                    <a:pt x="250608" y="217348"/>
                  </a:lnTo>
                  <a:lnTo>
                    <a:pt x="273650" y="226126"/>
                  </a:lnTo>
                  <a:lnTo>
                    <a:pt x="297181" y="2286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 name="SMARTInkShape-Group68"/>
          <p:cNvGrpSpPr/>
          <p:nvPr/>
        </p:nvGrpSpPr>
        <p:grpSpPr>
          <a:xfrm>
            <a:off x="4450080" y="5318760"/>
            <a:ext cx="257884" cy="342901"/>
            <a:chOff x="4450080" y="5318760"/>
            <a:chExt cx="257884" cy="342901"/>
          </a:xfrm>
        </p:grpSpPr>
        <p:sp>
          <p:nvSpPr>
            <p:cNvPr id="16" name="SMARTInkShape-228"/>
            <p:cNvSpPr/>
            <p:nvPr/>
          </p:nvSpPr>
          <p:spPr>
            <a:xfrm>
              <a:off x="4549140" y="5318760"/>
              <a:ext cx="144780" cy="342901"/>
            </a:xfrm>
            <a:custGeom>
              <a:avLst/>
              <a:gdLst/>
              <a:ahLst/>
              <a:cxnLst/>
              <a:rect l="0" t="0" r="0" b="0"/>
              <a:pathLst>
                <a:path w="144780" h="342901">
                  <a:moveTo>
                    <a:pt x="0" y="0"/>
                  </a:moveTo>
                  <a:lnTo>
                    <a:pt x="0" y="10606"/>
                  </a:lnTo>
                  <a:lnTo>
                    <a:pt x="2257" y="15438"/>
                  </a:lnTo>
                  <a:lnTo>
                    <a:pt x="4045" y="17911"/>
                  </a:lnTo>
                  <a:lnTo>
                    <a:pt x="15396" y="54243"/>
                  </a:lnTo>
                  <a:lnTo>
                    <a:pt x="33552" y="90928"/>
                  </a:lnTo>
                  <a:lnTo>
                    <a:pt x="49264" y="125813"/>
                  </a:lnTo>
                  <a:lnTo>
                    <a:pt x="69630" y="163807"/>
                  </a:lnTo>
                  <a:lnTo>
                    <a:pt x="84286" y="192183"/>
                  </a:lnTo>
                  <a:lnTo>
                    <a:pt x="97009" y="219470"/>
                  </a:lnTo>
                  <a:lnTo>
                    <a:pt x="108309" y="245708"/>
                  </a:lnTo>
                  <a:lnTo>
                    <a:pt x="123343" y="283434"/>
                  </a:lnTo>
                  <a:lnTo>
                    <a:pt x="133536" y="314744"/>
                  </a:lnTo>
                  <a:lnTo>
                    <a:pt x="144779" y="3429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229"/>
            <p:cNvSpPr/>
            <p:nvPr/>
          </p:nvSpPr>
          <p:spPr>
            <a:xfrm>
              <a:off x="4450080" y="5364609"/>
              <a:ext cx="257884" cy="155796"/>
            </a:xfrm>
            <a:custGeom>
              <a:avLst/>
              <a:gdLst/>
              <a:ahLst/>
              <a:cxnLst/>
              <a:rect l="0" t="0" r="0" b="0"/>
              <a:pathLst>
                <a:path w="257884" h="155796">
                  <a:moveTo>
                    <a:pt x="213360" y="30351"/>
                  </a:moveTo>
                  <a:lnTo>
                    <a:pt x="219920" y="23790"/>
                  </a:lnTo>
                  <a:lnTo>
                    <a:pt x="243526" y="7334"/>
                  </a:lnTo>
                  <a:lnTo>
                    <a:pt x="249892" y="1345"/>
                  </a:lnTo>
                  <a:lnTo>
                    <a:pt x="253021" y="526"/>
                  </a:lnTo>
                  <a:lnTo>
                    <a:pt x="257883" y="0"/>
                  </a:lnTo>
                  <a:lnTo>
                    <a:pt x="256290" y="2186"/>
                  </a:lnTo>
                  <a:lnTo>
                    <a:pt x="218980" y="35917"/>
                  </a:lnTo>
                  <a:lnTo>
                    <a:pt x="184021" y="61083"/>
                  </a:lnTo>
                  <a:lnTo>
                    <a:pt x="153679" y="78780"/>
                  </a:lnTo>
                  <a:lnTo>
                    <a:pt x="119947" y="98886"/>
                  </a:lnTo>
                  <a:lnTo>
                    <a:pt x="84935" y="119022"/>
                  </a:lnTo>
                  <a:lnTo>
                    <a:pt x="53560" y="135449"/>
                  </a:lnTo>
                  <a:lnTo>
                    <a:pt x="19093" y="150195"/>
                  </a:lnTo>
                  <a:lnTo>
                    <a:pt x="13283" y="155017"/>
                  </a:lnTo>
                  <a:lnTo>
                    <a:pt x="10549" y="155795"/>
                  </a:lnTo>
                  <a:lnTo>
                    <a:pt x="7879" y="155467"/>
                  </a:lnTo>
                  <a:lnTo>
                    <a:pt x="0" y="15227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1" name="SMARTInkShape-Group69"/>
          <p:cNvGrpSpPr/>
          <p:nvPr/>
        </p:nvGrpSpPr>
        <p:grpSpPr>
          <a:xfrm>
            <a:off x="1341120" y="2186940"/>
            <a:ext cx="274321" cy="373380"/>
            <a:chOff x="1341120" y="2186940"/>
            <a:chExt cx="274321" cy="373380"/>
          </a:xfrm>
        </p:grpSpPr>
        <p:sp>
          <p:nvSpPr>
            <p:cNvPr id="19" name="SMARTInkShape-230"/>
            <p:cNvSpPr/>
            <p:nvPr/>
          </p:nvSpPr>
          <p:spPr>
            <a:xfrm>
              <a:off x="1440179" y="2186940"/>
              <a:ext cx="175262" cy="373380"/>
            </a:xfrm>
            <a:custGeom>
              <a:avLst/>
              <a:gdLst/>
              <a:ahLst/>
              <a:cxnLst/>
              <a:rect l="0" t="0" r="0" b="0"/>
              <a:pathLst>
                <a:path w="175262" h="373380">
                  <a:moveTo>
                    <a:pt x="175261" y="0"/>
                  </a:moveTo>
                  <a:lnTo>
                    <a:pt x="171215" y="4045"/>
                  </a:lnTo>
                  <a:lnTo>
                    <a:pt x="166972" y="6031"/>
                  </a:lnTo>
                  <a:lnTo>
                    <a:pt x="164655" y="6560"/>
                  </a:lnTo>
                  <a:lnTo>
                    <a:pt x="159822" y="11664"/>
                  </a:lnTo>
                  <a:lnTo>
                    <a:pt x="133609" y="49264"/>
                  </a:lnTo>
                  <a:lnTo>
                    <a:pt x="113132" y="84286"/>
                  </a:lnTo>
                  <a:lnTo>
                    <a:pt x="96635" y="120475"/>
                  </a:lnTo>
                  <a:lnTo>
                    <a:pt x="86300" y="150184"/>
                  </a:lnTo>
                  <a:lnTo>
                    <a:pt x="72890" y="180436"/>
                  </a:lnTo>
                  <a:lnTo>
                    <a:pt x="59039" y="211695"/>
                  </a:lnTo>
                  <a:lnTo>
                    <a:pt x="48350" y="246545"/>
                  </a:lnTo>
                  <a:lnTo>
                    <a:pt x="34834" y="277849"/>
                  </a:lnTo>
                  <a:lnTo>
                    <a:pt x="17355" y="313869"/>
                  </a:lnTo>
                  <a:lnTo>
                    <a:pt x="8247" y="343329"/>
                  </a:lnTo>
                  <a:lnTo>
                    <a:pt x="0" y="3733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SMARTInkShape-231"/>
            <p:cNvSpPr/>
            <p:nvPr/>
          </p:nvSpPr>
          <p:spPr>
            <a:xfrm>
              <a:off x="1341120" y="2209800"/>
              <a:ext cx="220981" cy="91441"/>
            </a:xfrm>
            <a:custGeom>
              <a:avLst/>
              <a:gdLst/>
              <a:ahLst/>
              <a:cxnLst/>
              <a:rect l="0" t="0" r="0" b="0"/>
              <a:pathLst>
                <a:path w="220981" h="91441">
                  <a:moveTo>
                    <a:pt x="0" y="0"/>
                  </a:moveTo>
                  <a:lnTo>
                    <a:pt x="17166" y="10605"/>
                  </a:lnTo>
                  <a:lnTo>
                    <a:pt x="34748" y="25644"/>
                  </a:lnTo>
                  <a:lnTo>
                    <a:pt x="69141" y="40337"/>
                  </a:lnTo>
                  <a:lnTo>
                    <a:pt x="106754" y="59331"/>
                  </a:lnTo>
                  <a:lnTo>
                    <a:pt x="144789" y="73445"/>
                  </a:lnTo>
                  <a:lnTo>
                    <a:pt x="178836" y="82286"/>
                  </a:lnTo>
                  <a:lnTo>
                    <a:pt x="215414" y="91086"/>
                  </a:lnTo>
                  <a:lnTo>
                    <a:pt x="220980" y="914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1" name="SMARTInkShape-Group70"/>
          <p:cNvGrpSpPr/>
          <p:nvPr/>
        </p:nvGrpSpPr>
        <p:grpSpPr>
          <a:xfrm>
            <a:off x="7719060" y="830579"/>
            <a:ext cx="1215350" cy="883922"/>
            <a:chOff x="7719060" y="830579"/>
            <a:chExt cx="1215350" cy="883922"/>
          </a:xfrm>
        </p:grpSpPr>
        <p:sp>
          <p:nvSpPr>
            <p:cNvPr id="22" name="SMARTInkShape-232"/>
            <p:cNvSpPr/>
            <p:nvPr/>
          </p:nvSpPr>
          <p:spPr>
            <a:xfrm>
              <a:off x="8238825" y="1139673"/>
              <a:ext cx="204136" cy="222617"/>
            </a:xfrm>
            <a:custGeom>
              <a:avLst/>
              <a:gdLst/>
              <a:ahLst/>
              <a:cxnLst/>
              <a:rect l="0" t="0" r="0" b="0"/>
              <a:pathLst>
                <a:path w="204136" h="222617">
                  <a:moveTo>
                    <a:pt x="82214" y="49047"/>
                  </a:moveTo>
                  <a:lnTo>
                    <a:pt x="82214" y="38440"/>
                  </a:lnTo>
                  <a:lnTo>
                    <a:pt x="74454" y="14167"/>
                  </a:lnTo>
                  <a:lnTo>
                    <a:pt x="64082" y="876"/>
                  </a:lnTo>
                  <a:lnTo>
                    <a:pt x="61659" y="0"/>
                  </a:lnTo>
                  <a:lnTo>
                    <a:pt x="59197" y="262"/>
                  </a:lnTo>
                  <a:lnTo>
                    <a:pt x="45118" y="6766"/>
                  </a:lnTo>
                  <a:lnTo>
                    <a:pt x="38070" y="13604"/>
                  </a:lnTo>
                  <a:lnTo>
                    <a:pt x="15362" y="49949"/>
                  </a:lnTo>
                  <a:lnTo>
                    <a:pt x="3816" y="83750"/>
                  </a:lnTo>
                  <a:lnTo>
                    <a:pt x="0" y="117090"/>
                  </a:lnTo>
                  <a:lnTo>
                    <a:pt x="2916" y="149735"/>
                  </a:lnTo>
                  <a:lnTo>
                    <a:pt x="6250" y="184176"/>
                  </a:lnTo>
                  <a:lnTo>
                    <a:pt x="9787" y="196875"/>
                  </a:lnTo>
                  <a:lnTo>
                    <a:pt x="16440" y="205906"/>
                  </a:lnTo>
                  <a:lnTo>
                    <a:pt x="33321" y="220504"/>
                  </a:lnTo>
                  <a:lnTo>
                    <a:pt x="38753" y="222616"/>
                  </a:lnTo>
                  <a:lnTo>
                    <a:pt x="46247" y="221298"/>
                  </a:lnTo>
                  <a:lnTo>
                    <a:pt x="50616" y="219761"/>
                  </a:lnTo>
                  <a:lnTo>
                    <a:pt x="57728" y="213537"/>
                  </a:lnTo>
                  <a:lnTo>
                    <a:pt x="69193" y="195744"/>
                  </a:lnTo>
                  <a:lnTo>
                    <a:pt x="78166" y="161787"/>
                  </a:lnTo>
                  <a:lnTo>
                    <a:pt x="81681" y="125041"/>
                  </a:lnTo>
                  <a:lnTo>
                    <a:pt x="81130" y="110762"/>
                  </a:lnTo>
                  <a:lnTo>
                    <a:pt x="69020" y="74357"/>
                  </a:lnTo>
                  <a:lnTo>
                    <a:pt x="67010" y="64461"/>
                  </a:lnTo>
                  <a:lnTo>
                    <a:pt x="66985" y="68383"/>
                  </a:lnTo>
                  <a:lnTo>
                    <a:pt x="69236" y="72598"/>
                  </a:lnTo>
                  <a:lnTo>
                    <a:pt x="92151" y="100816"/>
                  </a:lnTo>
                  <a:lnTo>
                    <a:pt x="110612" y="112236"/>
                  </a:lnTo>
                  <a:lnTo>
                    <a:pt x="147235" y="121198"/>
                  </a:lnTo>
                  <a:lnTo>
                    <a:pt x="157961" y="121190"/>
                  </a:lnTo>
                  <a:lnTo>
                    <a:pt x="193948" y="113790"/>
                  </a:lnTo>
                  <a:lnTo>
                    <a:pt x="204135" y="11000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SMARTInkShape-233"/>
            <p:cNvSpPr/>
            <p:nvPr/>
          </p:nvSpPr>
          <p:spPr>
            <a:xfrm>
              <a:off x="8488680" y="1036320"/>
              <a:ext cx="22860" cy="213360"/>
            </a:xfrm>
            <a:custGeom>
              <a:avLst/>
              <a:gdLst/>
              <a:ahLst/>
              <a:cxnLst/>
              <a:rect l="0" t="0" r="0" b="0"/>
              <a:pathLst>
                <a:path w="22860" h="213360">
                  <a:moveTo>
                    <a:pt x="0" y="0"/>
                  </a:moveTo>
                  <a:lnTo>
                    <a:pt x="0" y="36608"/>
                  </a:lnTo>
                  <a:lnTo>
                    <a:pt x="0" y="64563"/>
                  </a:lnTo>
                  <a:lnTo>
                    <a:pt x="4045" y="98340"/>
                  </a:lnTo>
                  <a:lnTo>
                    <a:pt x="6561" y="131114"/>
                  </a:lnTo>
                  <a:lnTo>
                    <a:pt x="11351" y="162273"/>
                  </a:lnTo>
                  <a:lnTo>
                    <a:pt x="21459" y="198237"/>
                  </a:lnTo>
                  <a:lnTo>
                    <a:pt x="22859" y="2133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SMARTInkShape-234"/>
            <p:cNvSpPr/>
            <p:nvPr/>
          </p:nvSpPr>
          <p:spPr>
            <a:xfrm>
              <a:off x="8450580" y="1097279"/>
              <a:ext cx="198121" cy="83822"/>
            </a:xfrm>
            <a:custGeom>
              <a:avLst/>
              <a:gdLst/>
              <a:ahLst/>
              <a:cxnLst/>
              <a:rect l="0" t="0" r="0" b="0"/>
              <a:pathLst>
                <a:path w="198121" h="83822">
                  <a:moveTo>
                    <a:pt x="0" y="0"/>
                  </a:moveTo>
                  <a:lnTo>
                    <a:pt x="4045" y="4046"/>
                  </a:lnTo>
                  <a:lnTo>
                    <a:pt x="8288" y="6032"/>
                  </a:lnTo>
                  <a:lnTo>
                    <a:pt x="21957" y="11352"/>
                  </a:lnTo>
                  <a:lnTo>
                    <a:pt x="54988" y="36111"/>
                  </a:lnTo>
                  <a:lnTo>
                    <a:pt x="90228" y="55989"/>
                  </a:lnTo>
                  <a:lnTo>
                    <a:pt x="127544" y="73964"/>
                  </a:lnTo>
                  <a:lnTo>
                    <a:pt x="151808" y="80900"/>
                  </a:lnTo>
                  <a:lnTo>
                    <a:pt x="187881" y="83436"/>
                  </a:lnTo>
                  <a:lnTo>
                    <a:pt x="198120" y="838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SMARTInkShape-235"/>
            <p:cNvSpPr/>
            <p:nvPr/>
          </p:nvSpPr>
          <p:spPr>
            <a:xfrm>
              <a:off x="8641080" y="975360"/>
              <a:ext cx="99060" cy="152401"/>
            </a:xfrm>
            <a:custGeom>
              <a:avLst/>
              <a:gdLst/>
              <a:ahLst/>
              <a:cxnLst/>
              <a:rect l="0" t="0" r="0" b="0"/>
              <a:pathLst>
                <a:path w="99060" h="152401">
                  <a:moveTo>
                    <a:pt x="0" y="0"/>
                  </a:moveTo>
                  <a:lnTo>
                    <a:pt x="846" y="12166"/>
                  </a:lnTo>
                  <a:lnTo>
                    <a:pt x="10546" y="33134"/>
                  </a:lnTo>
                  <a:lnTo>
                    <a:pt x="21468" y="56384"/>
                  </a:lnTo>
                  <a:lnTo>
                    <a:pt x="29015" y="74166"/>
                  </a:lnTo>
                  <a:lnTo>
                    <a:pt x="52297" y="106278"/>
                  </a:lnTo>
                  <a:lnTo>
                    <a:pt x="69409" y="128990"/>
                  </a:lnTo>
                  <a:lnTo>
                    <a:pt x="99059" y="1524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SMARTInkShape-236"/>
            <p:cNvSpPr/>
            <p:nvPr/>
          </p:nvSpPr>
          <p:spPr>
            <a:xfrm>
              <a:off x="8641080" y="891539"/>
              <a:ext cx="7621" cy="1"/>
            </a:xfrm>
            <a:custGeom>
              <a:avLst/>
              <a:gdLst/>
              <a:ahLst/>
              <a:cxnLst/>
              <a:rect l="0" t="0" r="0" b="0"/>
              <a:pathLst>
                <a:path w="7621" h="1">
                  <a:moveTo>
                    <a:pt x="7620" y="0"/>
                  </a:moveTo>
                  <a:lnTo>
                    <a:pt x="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SMARTInkShape-237"/>
            <p:cNvSpPr/>
            <p:nvPr/>
          </p:nvSpPr>
          <p:spPr>
            <a:xfrm>
              <a:off x="8077200" y="1287779"/>
              <a:ext cx="99061" cy="99062"/>
            </a:xfrm>
            <a:custGeom>
              <a:avLst/>
              <a:gdLst/>
              <a:ahLst/>
              <a:cxnLst/>
              <a:rect l="0" t="0" r="0" b="0"/>
              <a:pathLst>
                <a:path w="99061" h="99062">
                  <a:moveTo>
                    <a:pt x="0" y="99061"/>
                  </a:moveTo>
                  <a:lnTo>
                    <a:pt x="0" y="95015"/>
                  </a:lnTo>
                  <a:lnTo>
                    <a:pt x="4044" y="84409"/>
                  </a:lnTo>
                  <a:lnTo>
                    <a:pt x="28517" y="55709"/>
                  </a:lnTo>
                  <a:lnTo>
                    <a:pt x="63534" y="28071"/>
                  </a:lnTo>
                  <a:lnTo>
                    <a:pt x="9906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SMARTInkShape-238"/>
            <p:cNvSpPr/>
            <p:nvPr/>
          </p:nvSpPr>
          <p:spPr>
            <a:xfrm>
              <a:off x="7888427" y="1127760"/>
              <a:ext cx="135434" cy="586741"/>
            </a:xfrm>
            <a:custGeom>
              <a:avLst/>
              <a:gdLst/>
              <a:ahLst/>
              <a:cxnLst/>
              <a:rect l="0" t="0" r="0" b="0"/>
              <a:pathLst>
                <a:path w="135434" h="586741">
                  <a:moveTo>
                    <a:pt x="13512" y="0"/>
                  </a:moveTo>
                  <a:lnTo>
                    <a:pt x="13512" y="4045"/>
                  </a:lnTo>
                  <a:lnTo>
                    <a:pt x="12665" y="5236"/>
                  </a:lnTo>
                  <a:lnTo>
                    <a:pt x="11255" y="6031"/>
                  </a:lnTo>
                  <a:lnTo>
                    <a:pt x="9467" y="6560"/>
                  </a:lnTo>
                  <a:lnTo>
                    <a:pt x="8275" y="8607"/>
                  </a:lnTo>
                  <a:lnTo>
                    <a:pt x="0" y="40712"/>
                  </a:lnTo>
                  <a:lnTo>
                    <a:pt x="1042" y="63991"/>
                  </a:lnTo>
                  <a:lnTo>
                    <a:pt x="6713" y="94596"/>
                  </a:lnTo>
                  <a:lnTo>
                    <a:pt x="12184" y="119089"/>
                  </a:lnTo>
                  <a:lnTo>
                    <a:pt x="20260" y="146908"/>
                  </a:lnTo>
                  <a:lnTo>
                    <a:pt x="29493" y="176206"/>
                  </a:lnTo>
                  <a:lnTo>
                    <a:pt x="38395" y="207007"/>
                  </a:lnTo>
                  <a:lnTo>
                    <a:pt x="45174" y="240452"/>
                  </a:lnTo>
                  <a:lnTo>
                    <a:pt x="55524" y="275072"/>
                  </a:lnTo>
                  <a:lnTo>
                    <a:pt x="66898" y="309367"/>
                  </a:lnTo>
                  <a:lnTo>
                    <a:pt x="74775" y="341543"/>
                  </a:lnTo>
                  <a:lnTo>
                    <a:pt x="81098" y="372777"/>
                  </a:lnTo>
                  <a:lnTo>
                    <a:pt x="87577" y="402745"/>
                  </a:lnTo>
                  <a:lnTo>
                    <a:pt x="96101" y="430175"/>
                  </a:lnTo>
                  <a:lnTo>
                    <a:pt x="103277" y="456477"/>
                  </a:lnTo>
                  <a:lnTo>
                    <a:pt x="109818" y="490570"/>
                  </a:lnTo>
                  <a:lnTo>
                    <a:pt x="116074" y="524845"/>
                  </a:lnTo>
                  <a:lnTo>
                    <a:pt x="126392" y="560812"/>
                  </a:lnTo>
                  <a:lnTo>
                    <a:pt x="129439" y="569007"/>
                  </a:lnTo>
                  <a:lnTo>
                    <a:pt x="132769" y="575472"/>
                  </a:lnTo>
                  <a:lnTo>
                    <a:pt x="135433" y="5867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SMARTInkShape-239"/>
            <p:cNvSpPr/>
            <p:nvPr/>
          </p:nvSpPr>
          <p:spPr>
            <a:xfrm>
              <a:off x="7719060" y="1295400"/>
              <a:ext cx="259080" cy="175260"/>
            </a:xfrm>
            <a:custGeom>
              <a:avLst/>
              <a:gdLst/>
              <a:ahLst/>
              <a:cxnLst/>
              <a:rect l="0" t="0" r="0" b="0"/>
              <a:pathLst>
                <a:path w="259080" h="175260">
                  <a:moveTo>
                    <a:pt x="0" y="0"/>
                  </a:moveTo>
                  <a:lnTo>
                    <a:pt x="0" y="4045"/>
                  </a:lnTo>
                  <a:lnTo>
                    <a:pt x="2257" y="8289"/>
                  </a:lnTo>
                  <a:lnTo>
                    <a:pt x="22101" y="40116"/>
                  </a:lnTo>
                  <a:lnTo>
                    <a:pt x="56325" y="64234"/>
                  </a:lnTo>
                  <a:lnTo>
                    <a:pt x="91832" y="88996"/>
                  </a:lnTo>
                  <a:lnTo>
                    <a:pt x="127234" y="109239"/>
                  </a:lnTo>
                  <a:lnTo>
                    <a:pt x="163291" y="134622"/>
                  </a:lnTo>
                  <a:lnTo>
                    <a:pt x="198551" y="153989"/>
                  </a:lnTo>
                  <a:lnTo>
                    <a:pt x="212704" y="161572"/>
                  </a:lnTo>
                  <a:lnTo>
                    <a:pt x="249014" y="173316"/>
                  </a:lnTo>
                  <a:lnTo>
                    <a:pt x="259079" y="1752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SMARTInkShape-240"/>
            <p:cNvSpPr/>
            <p:nvPr/>
          </p:nvSpPr>
          <p:spPr>
            <a:xfrm>
              <a:off x="8770754" y="830579"/>
              <a:ext cx="163656" cy="281942"/>
            </a:xfrm>
            <a:custGeom>
              <a:avLst/>
              <a:gdLst/>
              <a:ahLst/>
              <a:cxnLst/>
              <a:rect l="0" t="0" r="0" b="0"/>
              <a:pathLst>
                <a:path w="163656" h="281942">
                  <a:moveTo>
                    <a:pt x="91306" y="0"/>
                  </a:moveTo>
                  <a:lnTo>
                    <a:pt x="87260" y="0"/>
                  </a:lnTo>
                  <a:lnTo>
                    <a:pt x="86069" y="847"/>
                  </a:lnTo>
                  <a:lnTo>
                    <a:pt x="85274" y="2258"/>
                  </a:lnTo>
                  <a:lnTo>
                    <a:pt x="84745" y="4046"/>
                  </a:lnTo>
                  <a:lnTo>
                    <a:pt x="79954" y="10606"/>
                  </a:lnTo>
                  <a:lnTo>
                    <a:pt x="55194" y="29485"/>
                  </a:lnTo>
                  <a:lnTo>
                    <a:pt x="31778" y="65117"/>
                  </a:lnTo>
                  <a:lnTo>
                    <a:pt x="10258" y="100700"/>
                  </a:lnTo>
                  <a:lnTo>
                    <a:pt x="3321" y="110741"/>
                  </a:lnTo>
                  <a:lnTo>
                    <a:pt x="0" y="121435"/>
                  </a:lnTo>
                  <a:lnTo>
                    <a:pt x="10483" y="121878"/>
                  </a:lnTo>
                  <a:lnTo>
                    <a:pt x="45802" y="108738"/>
                  </a:lnTo>
                  <a:lnTo>
                    <a:pt x="69993" y="107087"/>
                  </a:lnTo>
                  <a:lnTo>
                    <a:pt x="106749" y="115023"/>
                  </a:lnTo>
                  <a:lnTo>
                    <a:pt x="121030" y="120548"/>
                  </a:lnTo>
                  <a:lnTo>
                    <a:pt x="138589" y="134026"/>
                  </a:lnTo>
                  <a:lnTo>
                    <a:pt x="149292" y="146774"/>
                  </a:lnTo>
                  <a:lnTo>
                    <a:pt x="155177" y="160906"/>
                  </a:lnTo>
                  <a:lnTo>
                    <a:pt x="163655" y="193000"/>
                  </a:lnTo>
                  <a:lnTo>
                    <a:pt x="160532" y="212408"/>
                  </a:lnTo>
                  <a:lnTo>
                    <a:pt x="156504" y="220839"/>
                  </a:lnTo>
                  <a:lnTo>
                    <a:pt x="145431" y="234391"/>
                  </a:lnTo>
                  <a:lnTo>
                    <a:pt x="109493" y="259174"/>
                  </a:lnTo>
                  <a:lnTo>
                    <a:pt x="76065" y="2819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6" name="SMARTInkShape-Group71"/>
          <p:cNvGrpSpPr/>
          <p:nvPr/>
        </p:nvGrpSpPr>
        <p:grpSpPr>
          <a:xfrm>
            <a:off x="1158485" y="5539739"/>
            <a:ext cx="655075" cy="547095"/>
            <a:chOff x="1158485" y="5539739"/>
            <a:chExt cx="655075" cy="547095"/>
          </a:xfrm>
        </p:grpSpPr>
        <p:sp>
          <p:nvSpPr>
            <p:cNvPr id="32" name="SMARTInkShape-241"/>
            <p:cNvSpPr/>
            <p:nvPr/>
          </p:nvSpPr>
          <p:spPr>
            <a:xfrm>
              <a:off x="1600200" y="5539739"/>
              <a:ext cx="83821" cy="266701"/>
            </a:xfrm>
            <a:custGeom>
              <a:avLst/>
              <a:gdLst/>
              <a:ahLst/>
              <a:cxnLst/>
              <a:rect l="0" t="0" r="0" b="0"/>
              <a:pathLst>
                <a:path w="83821" h="266701">
                  <a:moveTo>
                    <a:pt x="0" y="0"/>
                  </a:moveTo>
                  <a:lnTo>
                    <a:pt x="0" y="6561"/>
                  </a:lnTo>
                  <a:lnTo>
                    <a:pt x="4045" y="11352"/>
                  </a:lnTo>
                  <a:lnTo>
                    <a:pt x="6031" y="18027"/>
                  </a:lnTo>
                  <a:lnTo>
                    <a:pt x="9406" y="31306"/>
                  </a:lnTo>
                  <a:lnTo>
                    <a:pt x="20759" y="63291"/>
                  </a:lnTo>
                  <a:lnTo>
                    <a:pt x="23619" y="77236"/>
                  </a:lnTo>
                  <a:lnTo>
                    <a:pt x="39903" y="114437"/>
                  </a:lnTo>
                  <a:lnTo>
                    <a:pt x="53243" y="152419"/>
                  </a:lnTo>
                  <a:lnTo>
                    <a:pt x="65180" y="190503"/>
                  </a:lnTo>
                  <a:lnTo>
                    <a:pt x="72177" y="228601"/>
                  </a:lnTo>
                  <a:lnTo>
                    <a:pt x="83820" y="2667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SMARTInkShape-242"/>
            <p:cNvSpPr/>
            <p:nvPr/>
          </p:nvSpPr>
          <p:spPr>
            <a:xfrm>
              <a:off x="1654716" y="5922140"/>
              <a:ext cx="158844" cy="164694"/>
            </a:xfrm>
            <a:custGeom>
              <a:avLst/>
              <a:gdLst/>
              <a:ahLst/>
              <a:cxnLst/>
              <a:rect l="0" t="0" r="0" b="0"/>
              <a:pathLst>
                <a:path w="158844" h="164694">
                  <a:moveTo>
                    <a:pt x="158843" y="21460"/>
                  </a:moveTo>
                  <a:lnTo>
                    <a:pt x="154798" y="21460"/>
                  </a:lnTo>
                  <a:lnTo>
                    <a:pt x="153607" y="20613"/>
                  </a:lnTo>
                  <a:lnTo>
                    <a:pt x="152812" y="19202"/>
                  </a:lnTo>
                  <a:lnTo>
                    <a:pt x="152283" y="17414"/>
                  </a:lnTo>
                  <a:lnTo>
                    <a:pt x="151083" y="16223"/>
                  </a:lnTo>
                  <a:lnTo>
                    <a:pt x="143074" y="12052"/>
                  </a:lnTo>
                  <a:lnTo>
                    <a:pt x="133339" y="3326"/>
                  </a:lnTo>
                  <a:lnTo>
                    <a:pt x="126059" y="700"/>
                  </a:lnTo>
                  <a:lnTo>
                    <a:pt x="121747" y="0"/>
                  </a:lnTo>
                  <a:lnTo>
                    <a:pt x="89392" y="4815"/>
                  </a:lnTo>
                  <a:lnTo>
                    <a:pt x="82063" y="5283"/>
                  </a:lnTo>
                  <a:lnTo>
                    <a:pt x="69403" y="10319"/>
                  </a:lnTo>
                  <a:lnTo>
                    <a:pt x="37030" y="26923"/>
                  </a:lnTo>
                  <a:lnTo>
                    <a:pt x="20774" y="40106"/>
                  </a:lnTo>
                  <a:lnTo>
                    <a:pt x="4453" y="64753"/>
                  </a:lnTo>
                  <a:lnTo>
                    <a:pt x="491" y="79913"/>
                  </a:lnTo>
                  <a:lnTo>
                    <a:pt x="0" y="105443"/>
                  </a:lnTo>
                  <a:lnTo>
                    <a:pt x="3015" y="116923"/>
                  </a:lnTo>
                  <a:lnTo>
                    <a:pt x="13518" y="132907"/>
                  </a:lnTo>
                  <a:lnTo>
                    <a:pt x="32238" y="147394"/>
                  </a:lnTo>
                  <a:lnTo>
                    <a:pt x="61341" y="161019"/>
                  </a:lnTo>
                  <a:lnTo>
                    <a:pt x="79060" y="164693"/>
                  </a:lnTo>
                  <a:lnTo>
                    <a:pt x="89800" y="163294"/>
                  </a:lnTo>
                  <a:lnTo>
                    <a:pt x="114537" y="155498"/>
                  </a:lnTo>
                  <a:lnTo>
                    <a:pt x="124476" y="148483"/>
                  </a:lnTo>
                  <a:lnTo>
                    <a:pt x="140551" y="125268"/>
                  </a:lnTo>
                  <a:lnTo>
                    <a:pt x="147685" y="109415"/>
                  </a:lnTo>
                  <a:lnTo>
                    <a:pt x="150913" y="72111"/>
                  </a:lnTo>
                  <a:lnTo>
                    <a:pt x="150285" y="51989"/>
                  </a:lnTo>
                  <a:lnTo>
                    <a:pt x="145113" y="35774"/>
                  </a:lnTo>
                  <a:lnTo>
                    <a:pt x="138038" y="22280"/>
                  </a:lnTo>
                  <a:lnTo>
                    <a:pt x="135984" y="138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SMARTInkShape-243"/>
            <p:cNvSpPr/>
            <p:nvPr/>
          </p:nvSpPr>
          <p:spPr>
            <a:xfrm>
              <a:off x="1455420" y="5577839"/>
              <a:ext cx="144781" cy="45722"/>
            </a:xfrm>
            <a:custGeom>
              <a:avLst/>
              <a:gdLst/>
              <a:ahLst/>
              <a:cxnLst/>
              <a:rect l="0" t="0" r="0" b="0"/>
              <a:pathLst>
                <a:path w="144781" h="45722">
                  <a:moveTo>
                    <a:pt x="144780" y="0"/>
                  </a:moveTo>
                  <a:lnTo>
                    <a:pt x="138219" y="0"/>
                  </a:lnTo>
                  <a:lnTo>
                    <a:pt x="121790" y="11352"/>
                  </a:lnTo>
                  <a:lnTo>
                    <a:pt x="89700" y="18944"/>
                  </a:lnTo>
                  <a:lnTo>
                    <a:pt x="55368" y="30634"/>
                  </a:lnTo>
                  <a:lnTo>
                    <a:pt x="43235" y="34782"/>
                  </a:lnTo>
                  <a:lnTo>
                    <a:pt x="19264" y="39703"/>
                  </a:lnTo>
                  <a:lnTo>
                    <a:pt x="8812" y="43938"/>
                  </a:lnTo>
                  <a:lnTo>
                    <a:pt x="0" y="457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SMARTInkShape-244"/>
            <p:cNvSpPr/>
            <p:nvPr/>
          </p:nvSpPr>
          <p:spPr>
            <a:xfrm>
              <a:off x="1158485" y="5554980"/>
              <a:ext cx="155452" cy="128025"/>
            </a:xfrm>
            <a:custGeom>
              <a:avLst/>
              <a:gdLst/>
              <a:ahLst/>
              <a:cxnLst/>
              <a:rect l="0" t="0" r="0" b="0"/>
              <a:pathLst>
                <a:path w="155452" h="128025">
                  <a:moveTo>
                    <a:pt x="152155" y="30480"/>
                  </a:moveTo>
                  <a:lnTo>
                    <a:pt x="148109" y="30480"/>
                  </a:lnTo>
                  <a:lnTo>
                    <a:pt x="146918" y="29633"/>
                  </a:lnTo>
                  <a:lnTo>
                    <a:pt x="146123" y="28222"/>
                  </a:lnTo>
                  <a:lnTo>
                    <a:pt x="144848" y="19873"/>
                  </a:lnTo>
                  <a:lnTo>
                    <a:pt x="143897" y="18329"/>
                  </a:lnTo>
                  <a:lnTo>
                    <a:pt x="142416" y="17299"/>
                  </a:lnTo>
                  <a:lnTo>
                    <a:pt x="138513" y="15308"/>
                  </a:lnTo>
                  <a:lnTo>
                    <a:pt x="131556" y="10274"/>
                  </a:lnTo>
                  <a:lnTo>
                    <a:pt x="124132" y="8406"/>
                  </a:lnTo>
                  <a:lnTo>
                    <a:pt x="89713" y="7629"/>
                  </a:lnTo>
                  <a:lnTo>
                    <a:pt x="56341" y="18227"/>
                  </a:lnTo>
                  <a:lnTo>
                    <a:pt x="22701" y="39619"/>
                  </a:lnTo>
                  <a:lnTo>
                    <a:pt x="6043" y="55834"/>
                  </a:lnTo>
                  <a:lnTo>
                    <a:pt x="2549" y="62351"/>
                  </a:lnTo>
                  <a:lnTo>
                    <a:pt x="0" y="89245"/>
                  </a:lnTo>
                  <a:lnTo>
                    <a:pt x="2121" y="96955"/>
                  </a:lnTo>
                  <a:lnTo>
                    <a:pt x="3872" y="100196"/>
                  </a:lnTo>
                  <a:lnTo>
                    <a:pt x="14427" y="108804"/>
                  </a:lnTo>
                  <a:lnTo>
                    <a:pt x="48130" y="126129"/>
                  </a:lnTo>
                  <a:lnTo>
                    <a:pt x="58226" y="128024"/>
                  </a:lnTo>
                  <a:lnTo>
                    <a:pt x="77475" y="125045"/>
                  </a:lnTo>
                  <a:lnTo>
                    <a:pt x="111202" y="111588"/>
                  </a:lnTo>
                  <a:lnTo>
                    <a:pt x="130926" y="100719"/>
                  </a:lnTo>
                  <a:lnTo>
                    <a:pt x="143853" y="83144"/>
                  </a:lnTo>
                  <a:lnTo>
                    <a:pt x="154560" y="63366"/>
                  </a:lnTo>
                  <a:lnTo>
                    <a:pt x="155451" y="58330"/>
                  </a:lnTo>
                  <a:lnTo>
                    <a:pt x="152756" y="37053"/>
                  </a:lnTo>
                  <a:lnTo>
                    <a:pt x="147906" y="28886"/>
                  </a:lnTo>
                  <a:lnTo>
                    <a:pt x="131432" y="10953"/>
                  </a:lnTo>
                  <a:lnTo>
                    <a:pt x="114055"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3" name="SMARTInkShape-Group72"/>
          <p:cNvGrpSpPr/>
          <p:nvPr/>
        </p:nvGrpSpPr>
        <p:grpSpPr>
          <a:xfrm>
            <a:off x="1866900" y="5600700"/>
            <a:ext cx="758409" cy="495301"/>
            <a:chOff x="1866900" y="5600700"/>
            <a:chExt cx="758409" cy="495301"/>
          </a:xfrm>
        </p:grpSpPr>
        <p:sp>
          <p:nvSpPr>
            <p:cNvPr id="37" name="SMARTInkShape-245"/>
            <p:cNvSpPr/>
            <p:nvPr/>
          </p:nvSpPr>
          <p:spPr>
            <a:xfrm>
              <a:off x="1866900" y="5600700"/>
              <a:ext cx="15241" cy="91440"/>
            </a:xfrm>
            <a:custGeom>
              <a:avLst/>
              <a:gdLst/>
              <a:ahLst/>
              <a:cxnLst/>
              <a:rect l="0" t="0" r="0" b="0"/>
              <a:pathLst>
                <a:path w="15241" h="91440">
                  <a:moveTo>
                    <a:pt x="0" y="0"/>
                  </a:moveTo>
                  <a:lnTo>
                    <a:pt x="0" y="32065"/>
                  </a:lnTo>
                  <a:lnTo>
                    <a:pt x="13866" y="69722"/>
                  </a:lnTo>
                  <a:lnTo>
                    <a:pt x="15240" y="914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SMARTInkShape-246"/>
            <p:cNvSpPr/>
            <p:nvPr/>
          </p:nvSpPr>
          <p:spPr>
            <a:xfrm>
              <a:off x="1935479" y="5836919"/>
              <a:ext cx="91442" cy="99062"/>
            </a:xfrm>
            <a:custGeom>
              <a:avLst/>
              <a:gdLst/>
              <a:ahLst/>
              <a:cxnLst/>
              <a:rect l="0" t="0" r="0" b="0"/>
              <a:pathLst>
                <a:path w="91442" h="99062">
                  <a:moveTo>
                    <a:pt x="91441" y="0"/>
                  </a:moveTo>
                  <a:lnTo>
                    <a:pt x="84880" y="6562"/>
                  </a:lnTo>
                  <a:lnTo>
                    <a:pt x="73556" y="13495"/>
                  </a:lnTo>
                  <a:lnTo>
                    <a:pt x="68361" y="20556"/>
                  </a:lnTo>
                  <a:lnTo>
                    <a:pt x="51608" y="33052"/>
                  </a:lnTo>
                  <a:lnTo>
                    <a:pt x="48337" y="40372"/>
                  </a:lnTo>
                  <a:lnTo>
                    <a:pt x="47465" y="44695"/>
                  </a:lnTo>
                  <a:lnTo>
                    <a:pt x="41980" y="51756"/>
                  </a:lnTo>
                  <a:lnTo>
                    <a:pt x="12768" y="78713"/>
                  </a:lnTo>
                  <a:lnTo>
                    <a:pt x="9908" y="83808"/>
                  </a:lnTo>
                  <a:lnTo>
                    <a:pt x="7791" y="88895"/>
                  </a:lnTo>
                  <a:lnTo>
                    <a:pt x="0" y="990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SMARTInkShape-247"/>
            <p:cNvSpPr/>
            <p:nvPr/>
          </p:nvSpPr>
          <p:spPr>
            <a:xfrm>
              <a:off x="2133600" y="5631180"/>
              <a:ext cx="30480" cy="99060"/>
            </a:xfrm>
            <a:custGeom>
              <a:avLst/>
              <a:gdLst/>
              <a:ahLst/>
              <a:cxnLst/>
              <a:rect l="0" t="0" r="0" b="0"/>
              <a:pathLst>
                <a:path w="30480" h="99060">
                  <a:moveTo>
                    <a:pt x="0" y="0"/>
                  </a:moveTo>
                  <a:lnTo>
                    <a:pt x="0" y="4045"/>
                  </a:lnTo>
                  <a:lnTo>
                    <a:pt x="9406" y="38356"/>
                  </a:lnTo>
                  <a:lnTo>
                    <a:pt x="13511" y="53416"/>
                  </a:lnTo>
                  <a:lnTo>
                    <a:pt x="16985" y="68603"/>
                  </a:lnTo>
                  <a:lnTo>
                    <a:pt x="30479" y="990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SMARTInkShape-248"/>
            <p:cNvSpPr/>
            <p:nvPr/>
          </p:nvSpPr>
          <p:spPr>
            <a:xfrm>
              <a:off x="2165280" y="5958839"/>
              <a:ext cx="158821" cy="137162"/>
            </a:xfrm>
            <a:custGeom>
              <a:avLst/>
              <a:gdLst/>
              <a:ahLst/>
              <a:cxnLst/>
              <a:rect l="0" t="0" r="0" b="0"/>
              <a:pathLst>
                <a:path w="158821" h="137162">
                  <a:moveTo>
                    <a:pt x="135960" y="0"/>
                  </a:moveTo>
                  <a:lnTo>
                    <a:pt x="118047" y="17913"/>
                  </a:lnTo>
                  <a:lnTo>
                    <a:pt x="108525" y="20662"/>
                  </a:lnTo>
                  <a:lnTo>
                    <a:pt x="91142" y="24467"/>
                  </a:lnTo>
                  <a:lnTo>
                    <a:pt x="75267" y="28699"/>
                  </a:lnTo>
                  <a:lnTo>
                    <a:pt x="54732" y="30129"/>
                  </a:lnTo>
                  <a:lnTo>
                    <a:pt x="46801" y="28066"/>
                  </a:lnTo>
                  <a:lnTo>
                    <a:pt x="39607" y="25174"/>
                  </a:lnTo>
                  <a:lnTo>
                    <a:pt x="11853" y="22950"/>
                  </a:lnTo>
                  <a:lnTo>
                    <a:pt x="10042" y="22074"/>
                  </a:lnTo>
                  <a:lnTo>
                    <a:pt x="8834" y="20643"/>
                  </a:lnTo>
                  <a:lnTo>
                    <a:pt x="8029" y="18842"/>
                  </a:lnTo>
                  <a:lnTo>
                    <a:pt x="6646" y="17641"/>
                  </a:lnTo>
                  <a:lnTo>
                    <a:pt x="0" y="15557"/>
                  </a:lnTo>
                  <a:lnTo>
                    <a:pt x="1591" y="13123"/>
                  </a:lnTo>
                  <a:lnTo>
                    <a:pt x="5466" y="8707"/>
                  </a:lnTo>
                  <a:lnTo>
                    <a:pt x="10182" y="7943"/>
                  </a:lnTo>
                  <a:lnTo>
                    <a:pt x="38412" y="7629"/>
                  </a:lnTo>
                  <a:lnTo>
                    <a:pt x="44063" y="9882"/>
                  </a:lnTo>
                  <a:lnTo>
                    <a:pt x="49397" y="12859"/>
                  </a:lnTo>
                  <a:lnTo>
                    <a:pt x="57159" y="15382"/>
                  </a:lnTo>
                  <a:lnTo>
                    <a:pt x="85159" y="40672"/>
                  </a:lnTo>
                  <a:lnTo>
                    <a:pt x="87981" y="45734"/>
                  </a:lnTo>
                  <a:lnTo>
                    <a:pt x="93839" y="59929"/>
                  </a:lnTo>
                  <a:lnTo>
                    <a:pt x="110883" y="89712"/>
                  </a:lnTo>
                  <a:lnTo>
                    <a:pt x="112961" y="95753"/>
                  </a:lnTo>
                  <a:lnTo>
                    <a:pt x="136001" y="121907"/>
                  </a:lnTo>
                  <a:lnTo>
                    <a:pt x="141058" y="126148"/>
                  </a:lnTo>
                  <a:lnTo>
                    <a:pt x="151203" y="131128"/>
                  </a:lnTo>
                  <a:lnTo>
                    <a:pt x="158820" y="1371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SMARTInkShape-249"/>
            <p:cNvSpPr/>
            <p:nvPr/>
          </p:nvSpPr>
          <p:spPr>
            <a:xfrm>
              <a:off x="2407920" y="5623560"/>
              <a:ext cx="45721" cy="114301"/>
            </a:xfrm>
            <a:custGeom>
              <a:avLst/>
              <a:gdLst/>
              <a:ahLst/>
              <a:cxnLst/>
              <a:rect l="0" t="0" r="0" b="0"/>
              <a:pathLst>
                <a:path w="45721" h="114301">
                  <a:moveTo>
                    <a:pt x="0" y="0"/>
                  </a:moveTo>
                  <a:lnTo>
                    <a:pt x="0" y="4045"/>
                  </a:lnTo>
                  <a:lnTo>
                    <a:pt x="2257" y="8288"/>
                  </a:lnTo>
                  <a:lnTo>
                    <a:pt x="5236" y="12997"/>
                  </a:lnTo>
                  <a:lnTo>
                    <a:pt x="19708" y="48565"/>
                  </a:lnTo>
                  <a:lnTo>
                    <a:pt x="30964" y="83837"/>
                  </a:lnTo>
                  <a:lnTo>
                    <a:pt x="45720" y="1143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SMARTInkShape-250"/>
            <p:cNvSpPr/>
            <p:nvPr/>
          </p:nvSpPr>
          <p:spPr>
            <a:xfrm>
              <a:off x="2476500" y="5836919"/>
              <a:ext cx="148809" cy="182834"/>
            </a:xfrm>
            <a:custGeom>
              <a:avLst/>
              <a:gdLst/>
              <a:ahLst/>
              <a:cxnLst/>
              <a:rect l="0" t="0" r="0" b="0"/>
              <a:pathLst>
                <a:path w="148809" h="182834">
                  <a:moveTo>
                    <a:pt x="30480" y="0"/>
                  </a:moveTo>
                  <a:lnTo>
                    <a:pt x="37040" y="0"/>
                  </a:lnTo>
                  <a:lnTo>
                    <a:pt x="43974" y="5237"/>
                  </a:lnTo>
                  <a:lnTo>
                    <a:pt x="51035" y="6914"/>
                  </a:lnTo>
                  <a:lnTo>
                    <a:pt x="59336" y="8258"/>
                  </a:lnTo>
                  <a:lnTo>
                    <a:pt x="96654" y="21479"/>
                  </a:lnTo>
                  <a:lnTo>
                    <a:pt x="100843" y="23633"/>
                  </a:lnTo>
                  <a:lnTo>
                    <a:pt x="138602" y="55816"/>
                  </a:lnTo>
                  <a:lnTo>
                    <a:pt x="142034" y="60932"/>
                  </a:lnTo>
                  <a:lnTo>
                    <a:pt x="144406" y="66028"/>
                  </a:lnTo>
                  <a:lnTo>
                    <a:pt x="148283" y="71115"/>
                  </a:lnTo>
                  <a:lnTo>
                    <a:pt x="148808" y="72810"/>
                  </a:lnTo>
                  <a:lnTo>
                    <a:pt x="148312" y="73941"/>
                  </a:lnTo>
                  <a:lnTo>
                    <a:pt x="147135" y="74693"/>
                  </a:lnTo>
                  <a:lnTo>
                    <a:pt x="146349" y="76043"/>
                  </a:lnTo>
                  <a:lnTo>
                    <a:pt x="144398" y="81986"/>
                  </a:lnTo>
                  <a:lnTo>
                    <a:pt x="140941" y="86674"/>
                  </a:lnTo>
                  <a:lnTo>
                    <a:pt x="134325" y="89322"/>
                  </a:lnTo>
                  <a:lnTo>
                    <a:pt x="98515" y="97417"/>
                  </a:lnTo>
                  <a:lnTo>
                    <a:pt x="74073" y="98964"/>
                  </a:lnTo>
                  <a:lnTo>
                    <a:pt x="68763" y="96759"/>
                  </a:lnTo>
                  <a:lnTo>
                    <a:pt x="60961" y="91441"/>
                  </a:lnTo>
                  <a:lnTo>
                    <a:pt x="71565" y="91441"/>
                  </a:lnTo>
                  <a:lnTo>
                    <a:pt x="92960" y="98001"/>
                  </a:lnTo>
                  <a:lnTo>
                    <a:pt x="94993" y="99201"/>
                  </a:lnTo>
                  <a:lnTo>
                    <a:pt x="96348" y="100848"/>
                  </a:lnTo>
                  <a:lnTo>
                    <a:pt x="98701" y="104935"/>
                  </a:lnTo>
                  <a:lnTo>
                    <a:pt x="103939" y="111996"/>
                  </a:lnTo>
                  <a:lnTo>
                    <a:pt x="113522" y="141540"/>
                  </a:lnTo>
                  <a:lnTo>
                    <a:pt x="113954" y="147009"/>
                  </a:lnTo>
                  <a:lnTo>
                    <a:pt x="110152" y="158894"/>
                  </a:lnTo>
                  <a:lnTo>
                    <a:pt x="103663" y="169094"/>
                  </a:lnTo>
                  <a:lnTo>
                    <a:pt x="98848" y="172520"/>
                  </a:lnTo>
                  <a:lnTo>
                    <a:pt x="74706" y="181661"/>
                  </a:lnTo>
                  <a:lnTo>
                    <a:pt x="37942" y="182833"/>
                  </a:lnTo>
                  <a:lnTo>
                    <a:pt x="28716" y="182012"/>
                  </a:lnTo>
                  <a:lnTo>
                    <a:pt x="7814" y="173473"/>
                  </a:lnTo>
                  <a:lnTo>
                    <a:pt x="5209" y="171528"/>
                  </a:lnTo>
                  <a:lnTo>
                    <a:pt x="2315" y="167111"/>
                  </a:lnTo>
                  <a:lnTo>
                    <a:pt x="0" y="1600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7" name="SMARTInkShape-Group73"/>
          <p:cNvGrpSpPr/>
          <p:nvPr/>
        </p:nvGrpSpPr>
        <p:grpSpPr>
          <a:xfrm>
            <a:off x="4366259" y="5402580"/>
            <a:ext cx="304801" cy="630916"/>
            <a:chOff x="4366259" y="5402580"/>
            <a:chExt cx="304801" cy="630916"/>
          </a:xfrm>
        </p:grpSpPr>
        <p:sp>
          <p:nvSpPr>
            <p:cNvPr id="44" name="SMARTInkShape-251"/>
            <p:cNvSpPr/>
            <p:nvPr/>
          </p:nvSpPr>
          <p:spPr>
            <a:xfrm>
              <a:off x="4419605" y="5402580"/>
              <a:ext cx="22855" cy="228601"/>
            </a:xfrm>
            <a:custGeom>
              <a:avLst/>
              <a:gdLst/>
              <a:ahLst/>
              <a:cxnLst/>
              <a:rect l="0" t="0" r="0" b="0"/>
              <a:pathLst>
                <a:path w="22855" h="228601">
                  <a:moveTo>
                    <a:pt x="7614" y="0"/>
                  </a:moveTo>
                  <a:lnTo>
                    <a:pt x="3569" y="0"/>
                  </a:lnTo>
                  <a:lnTo>
                    <a:pt x="2378" y="846"/>
                  </a:lnTo>
                  <a:lnTo>
                    <a:pt x="1584" y="2257"/>
                  </a:lnTo>
                  <a:lnTo>
                    <a:pt x="308" y="10605"/>
                  </a:lnTo>
                  <a:lnTo>
                    <a:pt x="0" y="48565"/>
                  </a:lnTo>
                  <a:lnTo>
                    <a:pt x="843" y="63590"/>
                  </a:lnTo>
                  <a:lnTo>
                    <a:pt x="6909" y="99224"/>
                  </a:lnTo>
                  <a:lnTo>
                    <a:pt x="7522" y="130732"/>
                  </a:lnTo>
                  <a:lnTo>
                    <a:pt x="13634" y="165539"/>
                  </a:lnTo>
                  <a:lnTo>
                    <a:pt x="20260" y="198000"/>
                  </a:lnTo>
                  <a:lnTo>
                    <a:pt x="22854" y="2286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SMARTInkShape-252"/>
            <p:cNvSpPr/>
            <p:nvPr/>
          </p:nvSpPr>
          <p:spPr>
            <a:xfrm>
              <a:off x="4366259" y="5722619"/>
              <a:ext cx="137161" cy="160021"/>
            </a:xfrm>
            <a:custGeom>
              <a:avLst/>
              <a:gdLst/>
              <a:ahLst/>
              <a:cxnLst/>
              <a:rect l="0" t="0" r="0" b="0"/>
              <a:pathLst>
                <a:path w="137161" h="160021">
                  <a:moveTo>
                    <a:pt x="137160" y="0"/>
                  </a:moveTo>
                  <a:lnTo>
                    <a:pt x="130600" y="6562"/>
                  </a:lnTo>
                  <a:lnTo>
                    <a:pt x="129854" y="11352"/>
                  </a:lnTo>
                  <a:lnTo>
                    <a:pt x="129634" y="18134"/>
                  </a:lnTo>
                  <a:lnTo>
                    <a:pt x="127324" y="23017"/>
                  </a:lnTo>
                  <a:lnTo>
                    <a:pt x="100057" y="59614"/>
                  </a:lnTo>
                  <a:lnTo>
                    <a:pt x="67627" y="94050"/>
                  </a:lnTo>
                  <a:lnTo>
                    <a:pt x="30574" y="129545"/>
                  </a:lnTo>
                  <a:lnTo>
                    <a:pt x="4524" y="151732"/>
                  </a:lnTo>
                  <a:lnTo>
                    <a:pt x="0" y="1600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SMARTInkShape-253"/>
            <p:cNvSpPr/>
            <p:nvPr/>
          </p:nvSpPr>
          <p:spPr>
            <a:xfrm>
              <a:off x="4427219" y="5821681"/>
              <a:ext cx="243841" cy="211815"/>
            </a:xfrm>
            <a:custGeom>
              <a:avLst/>
              <a:gdLst/>
              <a:ahLst/>
              <a:cxnLst/>
              <a:rect l="0" t="0" r="0" b="0"/>
              <a:pathLst>
                <a:path w="243841" h="211815">
                  <a:moveTo>
                    <a:pt x="243840" y="45719"/>
                  </a:moveTo>
                  <a:lnTo>
                    <a:pt x="239795" y="45719"/>
                  </a:lnTo>
                  <a:lnTo>
                    <a:pt x="235552" y="43461"/>
                  </a:lnTo>
                  <a:lnTo>
                    <a:pt x="230843" y="40482"/>
                  </a:lnTo>
                  <a:lnTo>
                    <a:pt x="223432" y="37958"/>
                  </a:lnTo>
                  <a:lnTo>
                    <a:pt x="188712" y="15192"/>
                  </a:lnTo>
                  <a:lnTo>
                    <a:pt x="168025" y="1000"/>
                  </a:lnTo>
                  <a:lnTo>
                    <a:pt x="153469" y="0"/>
                  </a:lnTo>
                  <a:lnTo>
                    <a:pt x="153113" y="846"/>
                  </a:lnTo>
                  <a:lnTo>
                    <a:pt x="152494" y="6559"/>
                  </a:lnTo>
                  <a:lnTo>
                    <a:pt x="147182" y="13493"/>
                  </a:lnTo>
                  <a:lnTo>
                    <a:pt x="145848" y="18132"/>
                  </a:lnTo>
                  <a:lnTo>
                    <a:pt x="140740" y="23016"/>
                  </a:lnTo>
                  <a:lnTo>
                    <a:pt x="122235" y="35855"/>
                  </a:lnTo>
                  <a:lnTo>
                    <a:pt x="115868" y="37655"/>
                  </a:lnTo>
                  <a:lnTo>
                    <a:pt x="108527" y="43248"/>
                  </a:lnTo>
                  <a:lnTo>
                    <a:pt x="100475" y="45394"/>
                  </a:lnTo>
                  <a:lnTo>
                    <a:pt x="91545" y="53243"/>
                  </a:lnTo>
                  <a:lnTo>
                    <a:pt x="124848" y="54185"/>
                  </a:lnTo>
                  <a:lnTo>
                    <a:pt x="133983" y="59422"/>
                  </a:lnTo>
                  <a:lnTo>
                    <a:pt x="142051" y="67182"/>
                  </a:lnTo>
                  <a:lnTo>
                    <a:pt x="162553" y="104282"/>
                  </a:lnTo>
                  <a:lnTo>
                    <a:pt x="171873" y="124487"/>
                  </a:lnTo>
                  <a:lnTo>
                    <a:pt x="175062" y="160020"/>
                  </a:lnTo>
                  <a:lnTo>
                    <a:pt x="174326" y="170180"/>
                  </a:lnTo>
                  <a:lnTo>
                    <a:pt x="171176" y="180339"/>
                  </a:lnTo>
                  <a:lnTo>
                    <a:pt x="164696" y="188241"/>
                  </a:lnTo>
                  <a:lnTo>
                    <a:pt x="138469" y="208147"/>
                  </a:lnTo>
                  <a:lnTo>
                    <a:pt x="124096" y="211814"/>
                  </a:lnTo>
                  <a:lnTo>
                    <a:pt x="114139" y="210415"/>
                  </a:lnTo>
                  <a:lnTo>
                    <a:pt x="78731" y="195406"/>
                  </a:lnTo>
                  <a:lnTo>
                    <a:pt x="43180" y="164791"/>
                  </a:lnTo>
                  <a:lnTo>
                    <a:pt x="21826" y="139658"/>
                  </a:lnTo>
                  <a:lnTo>
                    <a:pt x="2317" y="107346"/>
                  </a:lnTo>
                  <a:lnTo>
                    <a:pt x="0" y="9143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1" name="SMARTInkShape-Group74"/>
          <p:cNvGrpSpPr/>
          <p:nvPr/>
        </p:nvGrpSpPr>
        <p:grpSpPr>
          <a:xfrm>
            <a:off x="822960" y="2476500"/>
            <a:ext cx="716281" cy="190501"/>
            <a:chOff x="822960" y="2476500"/>
            <a:chExt cx="716281" cy="190501"/>
          </a:xfrm>
        </p:grpSpPr>
        <p:sp>
          <p:nvSpPr>
            <p:cNvPr id="48" name="SMARTInkShape-254"/>
            <p:cNvSpPr/>
            <p:nvPr/>
          </p:nvSpPr>
          <p:spPr>
            <a:xfrm>
              <a:off x="1295400" y="2537459"/>
              <a:ext cx="243841" cy="15242"/>
            </a:xfrm>
            <a:custGeom>
              <a:avLst/>
              <a:gdLst/>
              <a:ahLst/>
              <a:cxnLst/>
              <a:rect l="0" t="0" r="0" b="0"/>
              <a:pathLst>
                <a:path w="243841" h="15242">
                  <a:moveTo>
                    <a:pt x="0" y="15241"/>
                  </a:moveTo>
                  <a:lnTo>
                    <a:pt x="6560" y="15241"/>
                  </a:lnTo>
                  <a:lnTo>
                    <a:pt x="24058" y="9209"/>
                  </a:lnTo>
                  <a:lnTo>
                    <a:pt x="61734" y="7760"/>
                  </a:lnTo>
                  <a:lnTo>
                    <a:pt x="91592" y="7648"/>
                  </a:lnTo>
                  <a:lnTo>
                    <a:pt x="127187" y="7626"/>
                  </a:lnTo>
                  <a:lnTo>
                    <a:pt x="159555" y="5364"/>
                  </a:lnTo>
                  <a:lnTo>
                    <a:pt x="197212" y="707"/>
                  </a:lnTo>
                  <a:lnTo>
                    <a:pt x="234604" y="28"/>
                  </a:lnTo>
                  <a:lnTo>
                    <a:pt x="24384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SMARTInkShape-255"/>
            <p:cNvSpPr/>
            <p:nvPr/>
          </p:nvSpPr>
          <p:spPr>
            <a:xfrm>
              <a:off x="822960" y="2491749"/>
              <a:ext cx="174774" cy="175252"/>
            </a:xfrm>
            <a:custGeom>
              <a:avLst/>
              <a:gdLst/>
              <a:ahLst/>
              <a:cxnLst/>
              <a:rect l="0" t="0" r="0" b="0"/>
              <a:pathLst>
                <a:path w="174774" h="175252">
                  <a:moveTo>
                    <a:pt x="0" y="30470"/>
                  </a:moveTo>
                  <a:lnTo>
                    <a:pt x="26638" y="29624"/>
                  </a:lnTo>
                  <a:lnTo>
                    <a:pt x="62072" y="22710"/>
                  </a:lnTo>
                  <a:lnTo>
                    <a:pt x="99206" y="12338"/>
                  </a:lnTo>
                  <a:lnTo>
                    <a:pt x="134186" y="3980"/>
                  </a:lnTo>
                  <a:lnTo>
                    <a:pt x="166954" y="146"/>
                  </a:lnTo>
                  <a:lnTo>
                    <a:pt x="174773" y="0"/>
                  </a:lnTo>
                  <a:lnTo>
                    <a:pt x="164611" y="14642"/>
                  </a:lnTo>
                  <a:lnTo>
                    <a:pt x="150077" y="46637"/>
                  </a:lnTo>
                  <a:lnTo>
                    <a:pt x="131930" y="83932"/>
                  </a:lnTo>
                  <a:lnTo>
                    <a:pt x="108865" y="117881"/>
                  </a:lnTo>
                  <a:lnTo>
                    <a:pt x="97920" y="134169"/>
                  </a:lnTo>
                  <a:lnTo>
                    <a:pt x="84638" y="167169"/>
                  </a:lnTo>
                  <a:lnTo>
                    <a:pt x="83819" y="17525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SMARTInkShape-256"/>
            <p:cNvSpPr/>
            <p:nvPr/>
          </p:nvSpPr>
          <p:spPr>
            <a:xfrm>
              <a:off x="1007658" y="2476500"/>
              <a:ext cx="119620" cy="166953"/>
            </a:xfrm>
            <a:custGeom>
              <a:avLst/>
              <a:gdLst/>
              <a:ahLst/>
              <a:cxnLst/>
              <a:rect l="0" t="0" r="0" b="0"/>
              <a:pathLst>
                <a:path w="119620" h="166953">
                  <a:moveTo>
                    <a:pt x="59142" y="30480"/>
                  </a:moveTo>
                  <a:lnTo>
                    <a:pt x="45647" y="44820"/>
                  </a:lnTo>
                  <a:lnTo>
                    <a:pt x="26090" y="81443"/>
                  </a:lnTo>
                  <a:lnTo>
                    <a:pt x="4318" y="118335"/>
                  </a:lnTo>
                  <a:lnTo>
                    <a:pt x="0" y="134310"/>
                  </a:lnTo>
                  <a:lnTo>
                    <a:pt x="1247" y="142384"/>
                  </a:lnTo>
                  <a:lnTo>
                    <a:pt x="2765" y="145723"/>
                  </a:lnTo>
                  <a:lnTo>
                    <a:pt x="8968" y="151690"/>
                  </a:lnTo>
                  <a:lnTo>
                    <a:pt x="28270" y="165319"/>
                  </a:lnTo>
                  <a:lnTo>
                    <a:pt x="38423" y="166952"/>
                  </a:lnTo>
                  <a:lnTo>
                    <a:pt x="47393" y="166487"/>
                  </a:lnTo>
                  <a:lnTo>
                    <a:pt x="57025" y="163459"/>
                  </a:lnTo>
                  <a:lnTo>
                    <a:pt x="64692" y="157032"/>
                  </a:lnTo>
                  <a:lnTo>
                    <a:pt x="95026" y="124285"/>
                  </a:lnTo>
                  <a:lnTo>
                    <a:pt x="109002" y="98021"/>
                  </a:lnTo>
                  <a:lnTo>
                    <a:pt x="117658" y="68374"/>
                  </a:lnTo>
                  <a:lnTo>
                    <a:pt x="119619" y="42104"/>
                  </a:lnTo>
                  <a:lnTo>
                    <a:pt x="117629" y="33388"/>
                  </a:lnTo>
                  <a:lnTo>
                    <a:pt x="102177" y="6309"/>
                  </a:lnTo>
                  <a:lnTo>
                    <a:pt x="92662" y="2804"/>
                  </a:lnTo>
                  <a:lnTo>
                    <a:pt x="59142"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52" name="SMARTInkShape-257"/>
          <p:cNvSpPr/>
          <p:nvPr/>
        </p:nvSpPr>
        <p:spPr>
          <a:xfrm>
            <a:off x="1799511" y="3689270"/>
            <a:ext cx="74908" cy="59760"/>
          </a:xfrm>
          <a:custGeom>
            <a:avLst/>
            <a:gdLst/>
            <a:ahLst/>
            <a:cxnLst/>
            <a:rect l="0" t="0" r="0" b="0"/>
            <a:pathLst>
              <a:path w="74908" h="59760">
                <a:moveTo>
                  <a:pt x="59768" y="36910"/>
                </a:moveTo>
                <a:lnTo>
                  <a:pt x="52241" y="36910"/>
                </a:lnTo>
                <a:lnTo>
                  <a:pt x="52156" y="43470"/>
                </a:lnTo>
                <a:lnTo>
                  <a:pt x="57387" y="50404"/>
                </a:lnTo>
                <a:lnTo>
                  <a:pt x="59455" y="58369"/>
                </a:lnTo>
                <a:lnTo>
                  <a:pt x="60406" y="58836"/>
                </a:lnTo>
                <a:lnTo>
                  <a:pt x="73854" y="59759"/>
                </a:lnTo>
                <a:lnTo>
                  <a:pt x="74239" y="58915"/>
                </a:lnTo>
                <a:lnTo>
                  <a:pt x="74907" y="49163"/>
                </a:lnTo>
                <a:lnTo>
                  <a:pt x="72706" y="44331"/>
                </a:lnTo>
                <a:lnTo>
                  <a:pt x="56129" y="25687"/>
                </a:lnTo>
                <a:lnTo>
                  <a:pt x="49402" y="23455"/>
                </a:lnTo>
                <a:lnTo>
                  <a:pt x="27034" y="21774"/>
                </a:lnTo>
                <a:lnTo>
                  <a:pt x="21795" y="23974"/>
                </a:lnTo>
                <a:lnTo>
                  <a:pt x="16645" y="26927"/>
                </a:lnTo>
                <a:lnTo>
                  <a:pt x="11534" y="28239"/>
                </a:lnTo>
                <a:lnTo>
                  <a:pt x="9832" y="29436"/>
                </a:lnTo>
                <a:lnTo>
                  <a:pt x="8698" y="31080"/>
                </a:lnTo>
                <a:lnTo>
                  <a:pt x="6590" y="35166"/>
                </a:lnTo>
                <a:lnTo>
                  <a:pt x="1491" y="42225"/>
                </a:lnTo>
                <a:lnTo>
                  <a:pt x="0" y="47174"/>
                </a:lnTo>
                <a:lnTo>
                  <a:pt x="450" y="48833"/>
                </a:lnTo>
                <a:lnTo>
                  <a:pt x="1596" y="49938"/>
                </a:lnTo>
                <a:lnTo>
                  <a:pt x="3207" y="50675"/>
                </a:lnTo>
                <a:lnTo>
                  <a:pt x="3434" y="52014"/>
                </a:lnTo>
                <a:lnTo>
                  <a:pt x="1429" y="55758"/>
                </a:lnTo>
                <a:lnTo>
                  <a:pt x="1402" y="57095"/>
                </a:lnTo>
                <a:lnTo>
                  <a:pt x="2231" y="57986"/>
                </a:lnTo>
                <a:lnTo>
                  <a:pt x="3630" y="58581"/>
                </a:lnTo>
                <a:lnTo>
                  <a:pt x="13690" y="59417"/>
                </a:lnTo>
                <a:lnTo>
                  <a:pt x="20380" y="57355"/>
                </a:lnTo>
                <a:lnTo>
                  <a:pt x="52495" y="41848"/>
                </a:lnTo>
                <a:lnTo>
                  <a:pt x="56536" y="36847"/>
                </a:lnTo>
                <a:lnTo>
                  <a:pt x="59178" y="31802"/>
                </a:lnTo>
                <a:lnTo>
                  <a:pt x="64580" y="24201"/>
                </a:lnTo>
                <a:lnTo>
                  <a:pt x="66556" y="16587"/>
                </a:lnTo>
                <a:lnTo>
                  <a:pt x="67019" y="11508"/>
                </a:lnTo>
                <a:lnTo>
                  <a:pt x="66295" y="9815"/>
                </a:lnTo>
                <a:lnTo>
                  <a:pt x="64966" y="8687"/>
                </a:lnTo>
                <a:lnTo>
                  <a:pt x="63234" y="7934"/>
                </a:lnTo>
                <a:lnTo>
                  <a:pt x="62079" y="6586"/>
                </a:lnTo>
                <a:lnTo>
                  <a:pt x="60795" y="2830"/>
                </a:lnTo>
                <a:lnTo>
                  <a:pt x="59606" y="1490"/>
                </a:lnTo>
                <a:lnTo>
                  <a:pt x="56028" y="0"/>
                </a:lnTo>
                <a:lnTo>
                  <a:pt x="53888" y="450"/>
                </a:lnTo>
                <a:lnTo>
                  <a:pt x="44371" y="4997"/>
                </a:lnTo>
                <a:lnTo>
                  <a:pt x="41883" y="5475"/>
                </a:lnTo>
                <a:lnTo>
                  <a:pt x="30784" y="12907"/>
                </a:lnTo>
                <a:lnTo>
                  <a:pt x="29953" y="15799"/>
                </a:lnTo>
                <a:lnTo>
                  <a:pt x="29289" y="2928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SMARTInkShape-258"/>
          <p:cNvSpPr/>
          <p:nvPr/>
        </p:nvSpPr>
        <p:spPr>
          <a:xfrm>
            <a:off x="2736770" y="3261494"/>
            <a:ext cx="82631" cy="76066"/>
          </a:xfrm>
          <a:custGeom>
            <a:avLst/>
            <a:gdLst/>
            <a:ahLst/>
            <a:cxnLst/>
            <a:rect l="0" t="0" r="0" b="0"/>
            <a:pathLst>
              <a:path w="82631" h="76066">
                <a:moveTo>
                  <a:pt x="52149" y="37965"/>
                </a:moveTo>
                <a:lnTo>
                  <a:pt x="45589" y="37965"/>
                </a:lnTo>
                <a:lnTo>
                  <a:pt x="38062" y="31405"/>
                </a:lnTo>
                <a:lnTo>
                  <a:pt x="33205" y="30659"/>
                </a:lnTo>
                <a:lnTo>
                  <a:pt x="26405" y="30439"/>
                </a:lnTo>
                <a:lnTo>
                  <a:pt x="21516" y="32645"/>
                </a:lnTo>
                <a:lnTo>
                  <a:pt x="11479" y="40960"/>
                </a:lnTo>
                <a:lnTo>
                  <a:pt x="8674" y="45787"/>
                </a:lnTo>
                <a:lnTo>
                  <a:pt x="6580" y="50755"/>
                </a:lnTo>
                <a:lnTo>
                  <a:pt x="0" y="59332"/>
                </a:lnTo>
                <a:lnTo>
                  <a:pt x="450" y="60676"/>
                </a:lnTo>
                <a:lnTo>
                  <a:pt x="5475" y="67255"/>
                </a:lnTo>
                <a:lnTo>
                  <a:pt x="8263" y="67917"/>
                </a:lnTo>
                <a:lnTo>
                  <a:pt x="20997" y="68341"/>
                </a:lnTo>
                <a:lnTo>
                  <a:pt x="27862" y="66141"/>
                </a:lnTo>
                <a:lnTo>
                  <a:pt x="61971" y="43005"/>
                </a:lnTo>
                <a:lnTo>
                  <a:pt x="79223" y="18349"/>
                </a:lnTo>
                <a:lnTo>
                  <a:pt x="81116" y="12879"/>
                </a:lnTo>
                <a:lnTo>
                  <a:pt x="80773" y="10234"/>
                </a:lnTo>
                <a:lnTo>
                  <a:pt x="75936" y="1398"/>
                </a:lnTo>
                <a:lnTo>
                  <a:pt x="73163" y="547"/>
                </a:lnTo>
                <a:lnTo>
                  <a:pt x="64485" y="0"/>
                </a:lnTo>
                <a:lnTo>
                  <a:pt x="59607" y="2183"/>
                </a:lnTo>
                <a:lnTo>
                  <a:pt x="41980" y="17781"/>
                </a:lnTo>
                <a:lnTo>
                  <a:pt x="39163" y="25044"/>
                </a:lnTo>
                <a:lnTo>
                  <a:pt x="37064" y="33069"/>
                </a:lnTo>
                <a:lnTo>
                  <a:pt x="31076" y="45120"/>
                </a:lnTo>
                <a:lnTo>
                  <a:pt x="30481" y="47815"/>
                </a:lnTo>
                <a:lnTo>
                  <a:pt x="30930" y="50458"/>
                </a:lnTo>
                <a:lnTo>
                  <a:pt x="33688" y="55653"/>
                </a:lnTo>
                <a:lnTo>
                  <a:pt x="40000" y="63338"/>
                </a:lnTo>
                <a:lnTo>
                  <a:pt x="47032" y="66176"/>
                </a:lnTo>
                <a:lnTo>
                  <a:pt x="82630" y="7606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SMARTInkShape-259"/>
          <p:cNvSpPr/>
          <p:nvPr/>
        </p:nvSpPr>
        <p:spPr>
          <a:xfrm>
            <a:off x="3569963" y="3133327"/>
            <a:ext cx="80018" cy="74561"/>
          </a:xfrm>
          <a:custGeom>
            <a:avLst/>
            <a:gdLst/>
            <a:ahLst/>
            <a:cxnLst/>
            <a:rect l="0" t="0" r="0" b="0"/>
            <a:pathLst>
              <a:path w="80018" h="74561">
                <a:moveTo>
                  <a:pt x="57156" y="67073"/>
                </a:moveTo>
                <a:lnTo>
                  <a:pt x="61202" y="63027"/>
                </a:lnTo>
                <a:lnTo>
                  <a:pt x="63188" y="58783"/>
                </a:lnTo>
                <a:lnTo>
                  <a:pt x="64463" y="49160"/>
                </a:lnTo>
                <a:lnTo>
                  <a:pt x="62379" y="44154"/>
                </a:lnTo>
                <a:lnTo>
                  <a:pt x="59478" y="39106"/>
                </a:lnTo>
                <a:lnTo>
                  <a:pt x="58188" y="34041"/>
                </a:lnTo>
                <a:lnTo>
                  <a:pt x="56998" y="32351"/>
                </a:lnTo>
                <a:lnTo>
                  <a:pt x="55357" y="31225"/>
                </a:lnTo>
                <a:lnTo>
                  <a:pt x="51277" y="29127"/>
                </a:lnTo>
                <a:lnTo>
                  <a:pt x="44220" y="24032"/>
                </a:lnTo>
                <a:lnTo>
                  <a:pt x="36766" y="22147"/>
                </a:lnTo>
                <a:lnTo>
                  <a:pt x="31725" y="21706"/>
                </a:lnTo>
                <a:lnTo>
                  <a:pt x="26663" y="23767"/>
                </a:lnTo>
                <a:lnTo>
                  <a:pt x="8896" y="39274"/>
                </a:lnTo>
                <a:lnTo>
                  <a:pt x="6074" y="44275"/>
                </a:lnTo>
                <a:lnTo>
                  <a:pt x="4263" y="54385"/>
                </a:lnTo>
                <a:lnTo>
                  <a:pt x="3856" y="69614"/>
                </a:lnTo>
                <a:lnTo>
                  <a:pt x="4689" y="71307"/>
                </a:lnTo>
                <a:lnTo>
                  <a:pt x="6091" y="72435"/>
                </a:lnTo>
                <a:lnTo>
                  <a:pt x="9908" y="73689"/>
                </a:lnTo>
                <a:lnTo>
                  <a:pt x="21730" y="74560"/>
                </a:lnTo>
                <a:lnTo>
                  <a:pt x="46298" y="66924"/>
                </a:lnTo>
                <a:lnTo>
                  <a:pt x="67412" y="53290"/>
                </a:lnTo>
                <a:lnTo>
                  <a:pt x="75905" y="41446"/>
                </a:lnTo>
                <a:lnTo>
                  <a:pt x="78798" y="32198"/>
                </a:lnTo>
                <a:lnTo>
                  <a:pt x="79969" y="11219"/>
                </a:lnTo>
                <a:lnTo>
                  <a:pt x="77738" y="6124"/>
                </a:lnTo>
                <a:lnTo>
                  <a:pt x="75957" y="3580"/>
                </a:lnTo>
                <a:lnTo>
                  <a:pt x="71722" y="754"/>
                </a:lnTo>
                <a:lnTo>
                  <a:pt x="69407" y="0"/>
                </a:lnTo>
                <a:lnTo>
                  <a:pt x="67016" y="344"/>
                </a:lnTo>
                <a:lnTo>
                  <a:pt x="43488" y="13990"/>
                </a:lnTo>
                <a:lnTo>
                  <a:pt x="10354" y="39299"/>
                </a:lnTo>
                <a:lnTo>
                  <a:pt x="632" y="54060"/>
                </a:lnTo>
                <a:lnTo>
                  <a:pt x="0" y="56704"/>
                </a:lnTo>
                <a:lnTo>
                  <a:pt x="426" y="59314"/>
                </a:lnTo>
                <a:lnTo>
                  <a:pt x="3156" y="64471"/>
                </a:lnTo>
                <a:lnTo>
                  <a:pt x="7192" y="69585"/>
                </a:lnTo>
                <a:lnTo>
                  <a:pt x="11808" y="72423"/>
                </a:lnTo>
                <a:lnTo>
                  <a:pt x="21670" y="74244"/>
                </a:lnTo>
                <a:lnTo>
                  <a:pt x="33283" y="70515"/>
                </a:lnTo>
                <a:lnTo>
                  <a:pt x="69089" y="46724"/>
                </a:lnTo>
                <a:lnTo>
                  <a:pt x="78410" y="38094"/>
                </a:lnTo>
                <a:lnTo>
                  <a:pt x="79303" y="35002"/>
                </a:lnTo>
                <a:lnTo>
                  <a:pt x="79699" y="32499"/>
                </a:lnTo>
                <a:lnTo>
                  <a:pt x="80017" y="3659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SMARTInkShape-260"/>
          <p:cNvSpPr/>
          <p:nvPr/>
        </p:nvSpPr>
        <p:spPr>
          <a:xfrm>
            <a:off x="3932396" y="3817648"/>
            <a:ext cx="89764" cy="75746"/>
          </a:xfrm>
          <a:custGeom>
            <a:avLst/>
            <a:gdLst/>
            <a:ahLst/>
            <a:cxnLst/>
            <a:rect l="0" t="0" r="0" b="0"/>
            <a:pathLst>
              <a:path w="89764" h="75746">
                <a:moveTo>
                  <a:pt x="83344" y="15211"/>
                </a:moveTo>
                <a:lnTo>
                  <a:pt x="83344" y="7906"/>
                </a:lnTo>
                <a:lnTo>
                  <a:pt x="79299" y="3639"/>
                </a:lnTo>
                <a:lnTo>
                  <a:pt x="75055" y="1601"/>
                </a:lnTo>
                <a:lnTo>
                  <a:pt x="59995" y="14"/>
                </a:lnTo>
                <a:lnTo>
                  <a:pt x="57618" y="0"/>
                </a:lnTo>
                <a:lnTo>
                  <a:pt x="46182" y="4025"/>
                </a:lnTo>
                <a:lnTo>
                  <a:pt x="32384" y="13817"/>
                </a:lnTo>
                <a:lnTo>
                  <a:pt x="4944" y="40309"/>
                </a:lnTo>
                <a:lnTo>
                  <a:pt x="1933" y="47815"/>
                </a:lnTo>
                <a:lnTo>
                  <a:pt x="0" y="58340"/>
                </a:lnTo>
                <a:lnTo>
                  <a:pt x="1993" y="62038"/>
                </a:lnTo>
                <a:lnTo>
                  <a:pt x="4854" y="66503"/>
                </a:lnTo>
                <a:lnTo>
                  <a:pt x="6126" y="71310"/>
                </a:lnTo>
                <a:lnTo>
                  <a:pt x="8159" y="72931"/>
                </a:lnTo>
                <a:lnTo>
                  <a:pt x="18263" y="75211"/>
                </a:lnTo>
                <a:lnTo>
                  <a:pt x="24221" y="75745"/>
                </a:lnTo>
                <a:lnTo>
                  <a:pt x="36381" y="72000"/>
                </a:lnTo>
                <a:lnTo>
                  <a:pt x="50423" y="63996"/>
                </a:lnTo>
                <a:lnTo>
                  <a:pt x="62959" y="60993"/>
                </a:lnTo>
                <a:lnTo>
                  <a:pt x="69486" y="57290"/>
                </a:lnTo>
                <a:lnTo>
                  <a:pt x="86912" y="34757"/>
                </a:lnTo>
                <a:lnTo>
                  <a:pt x="89163" y="30108"/>
                </a:lnTo>
                <a:lnTo>
                  <a:pt x="89763" y="27682"/>
                </a:lnTo>
                <a:lnTo>
                  <a:pt x="89317" y="26065"/>
                </a:lnTo>
                <a:lnTo>
                  <a:pt x="88172" y="24987"/>
                </a:lnTo>
                <a:lnTo>
                  <a:pt x="86562" y="24269"/>
                </a:lnTo>
                <a:lnTo>
                  <a:pt x="85490" y="22943"/>
                </a:lnTo>
                <a:lnTo>
                  <a:pt x="84297" y="19212"/>
                </a:lnTo>
                <a:lnTo>
                  <a:pt x="83133" y="17879"/>
                </a:lnTo>
                <a:lnTo>
                  <a:pt x="79581" y="16397"/>
                </a:lnTo>
                <a:lnTo>
                  <a:pt x="65456" y="15316"/>
                </a:lnTo>
                <a:lnTo>
                  <a:pt x="63799" y="16128"/>
                </a:lnTo>
                <a:lnTo>
                  <a:pt x="62694" y="17515"/>
                </a:lnTo>
                <a:lnTo>
                  <a:pt x="60619" y="21316"/>
                </a:lnTo>
                <a:lnTo>
                  <a:pt x="54052" y="29081"/>
                </a:lnTo>
                <a:lnTo>
                  <a:pt x="53216" y="34090"/>
                </a:lnTo>
                <a:lnTo>
                  <a:pt x="52863" y="4569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SMARTInkShape-261"/>
          <p:cNvSpPr/>
          <p:nvPr/>
        </p:nvSpPr>
        <p:spPr>
          <a:xfrm>
            <a:off x="4329351" y="4343427"/>
            <a:ext cx="74886" cy="74982"/>
          </a:xfrm>
          <a:custGeom>
            <a:avLst/>
            <a:gdLst/>
            <a:ahLst/>
            <a:cxnLst/>
            <a:rect l="0" t="0" r="0" b="0"/>
            <a:pathLst>
              <a:path w="74886" h="74982">
                <a:moveTo>
                  <a:pt x="67389" y="7592"/>
                </a:moveTo>
                <a:lnTo>
                  <a:pt x="63344" y="7592"/>
                </a:lnTo>
                <a:lnTo>
                  <a:pt x="62152" y="6746"/>
                </a:lnTo>
                <a:lnTo>
                  <a:pt x="61357" y="5335"/>
                </a:lnTo>
                <a:lnTo>
                  <a:pt x="60082" y="1032"/>
                </a:lnTo>
                <a:lnTo>
                  <a:pt x="57650" y="443"/>
                </a:lnTo>
                <a:lnTo>
                  <a:pt x="44380" y="0"/>
                </a:lnTo>
                <a:lnTo>
                  <a:pt x="37971" y="2243"/>
                </a:lnTo>
                <a:lnTo>
                  <a:pt x="16630" y="20381"/>
                </a:lnTo>
                <a:lnTo>
                  <a:pt x="9827" y="27939"/>
                </a:lnTo>
                <a:lnTo>
                  <a:pt x="4842" y="38078"/>
                </a:lnTo>
                <a:lnTo>
                  <a:pt x="1490" y="43155"/>
                </a:lnTo>
                <a:lnTo>
                  <a:pt x="0" y="48234"/>
                </a:lnTo>
                <a:lnTo>
                  <a:pt x="450" y="50773"/>
                </a:lnTo>
                <a:lnTo>
                  <a:pt x="5474" y="59427"/>
                </a:lnTo>
                <a:lnTo>
                  <a:pt x="10191" y="64532"/>
                </a:lnTo>
                <a:lnTo>
                  <a:pt x="14592" y="66765"/>
                </a:lnTo>
                <a:lnTo>
                  <a:pt x="24316" y="68199"/>
                </a:lnTo>
                <a:lnTo>
                  <a:pt x="48908" y="60772"/>
                </a:lnTo>
                <a:lnTo>
                  <a:pt x="62216" y="50417"/>
                </a:lnTo>
                <a:lnTo>
                  <a:pt x="65090" y="45534"/>
                </a:lnTo>
                <a:lnTo>
                  <a:pt x="67213" y="40542"/>
                </a:lnTo>
                <a:lnTo>
                  <a:pt x="72322" y="32972"/>
                </a:lnTo>
                <a:lnTo>
                  <a:pt x="74213" y="25366"/>
                </a:lnTo>
                <a:lnTo>
                  <a:pt x="74655" y="20290"/>
                </a:lnTo>
                <a:lnTo>
                  <a:pt x="73926" y="18597"/>
                </a:lnTo>
                <a:lnTo>
                  <a:pt x="72594" y="17469"/>
                </a:lnTo>
                <a:lnTo>
                  <a:pt x="68855" y="16215"/>
                </a:lnTo>
                <a:lnTo>
                  <a:pt x="56127" y="15251"/>
                </a:lnTo>
                <a:lnTo>
                  <a:pt x="45237" y="19269"/>
                </a:lnTo>
                <a:lnTo>
                  <a:pt x="42461" y="21304"/>
                </a:lnTo>
                <a:lnTo>
                  <a:pt x="24902" y="43179"/>
                </a:lnTo>
                <a:lnTo>
                  <a:pt x="22627" y="50780"/>
                </a:lnTo>
                <a:lnTo>
                  <a:pt x="22094" y="55856"/>
                </a:lnTo>
                <a:lnTo>
                  <a:pt x="24116" y="60934"/>
                </a:lnTo>
                <a:lnTo>
                  <a:pt x="25840" y="63474"/>
                </a:lnTo>
                <a:lnTo>
                  <a:pt x="27836" y="65167"/>
                </a:lnTo>
                <a:lnTo>
                  <a:pt x="44592" y="74386"/>
                </a:lnTo>
                <a:lnTo>
                  <a:pt x="47111" y="74981"/>
                </a:lnTo>
                <a:lnTo>
                  <a:pt x="49637" y="74532"/>
                </a:lnTo>
                <a:lnTo>
                  <a:pt x="58267" y="69507"/>
                </a:lnTo>
                <a:lnTo>
                  <a:pt x="70243" y="58030"/>
                </a:lnTo>
                <a:lnTo>
                  <a:pt x="72890" y="53152"/>
                </a:lnTo>
                <a:lnTo>
                  <a:pt x="74730" y="40591"/>
                </a:lnTo>
                <a:lnTo>
                  <a:pt x="74885" y="35523"/>
                </a:lnTo>
                <a:lnTo>
                  <a:pt x="72695" y="30448"/>
                </a:lnTo>
                <a:lnTo>
                  <a:pt x="68437" y="24337"/>
                </a:lnTo>
                <a:lnTo>
                  <a:pt x="50314" y="22965"/>
                </a:lnTo>
                <a:lnTo>
                  <a:pt x="44842" y="25149"/>
                </a:lnTo>
                <a:lnTo>
                  <a:pt x="29289" y="3807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SMARTInkShape-262"/>
          <p:cNvSpPr/>
          <p:nvPr/>
        </p:nvSpPr>
        <p:spPr>
          <a:xfrm>
            <a:off x="4564732" y="4984673"/>
            <a:ext cx="83426" cy="82531"/>
          </a:xfrm>
          <a:custGeom>
            <a:avLst/>
            <a:gdLst/>
            <a:ahLst/>
            <a:cxnLst/>
            <a:rect l="0" t="0" r="0" b="0"/>
            <a:pathLst>
              <a:path w="83426" h="82531">
                <a:moveTo>
                  <a:pt x="37748" y="29287"/>
                </a:moveTo>
                <a:lnTo>
                  <a:pt x="33702" y="29287"/>
                </a:lnTo>
                <a:lnTo>
                  <a:pt x="29458" y="31544"/>
                </a:lnTo>
                <a:lnTo>
                  <a:pt x="12308" y="47198"/>
                </a:lnTo>
                <a:lnTo>
                  <a:pt x="9508" y="52205"/>
                </a:lnTo>
                <a:lnTo>
                  <a:pt x="7417" y="57252"/>
                </a:lnTo>
                <a:lnTo>
                  <a:pt x="2326" y="64854"/>
                </a:lnTo>
                <a:lnTo>
                  <a:pt x="0" y="73502"/>
                </a:lnTo>
                <a:lnTo>
                  <a:pt x="729" y="74004"/>
                </a:lnTo>
                <a:lnTo>
                  <a:pt x="5801" y="75556"/>
                </a:lnTo>
                <a:lnTo>
                  <a:pt x="12666" y="80155"/>
                </a:lnTo>
                <a:lnTo>
                  <a:pt x="20909" y="81895"/>
                </a:lnTo>
                <a:lnTo>
                  <a:pt x="39241" y="82530"/>
                </a:lnTo>
                <a:lnTo>
                  <a:pt x="61996" y="76057"/>
                </a:lnTo>
                <a:lnTo>
                  <a:pt x="64073" y="74860"/>
                </a:lnTo>
                <a:lnTo>
                  <a:pt x="65458" y="73215"/>
                </a:lnTo>
                <a:lnTo>
                  <a:pt x="67843" y="69131"/>
                </a:lnTo>
                <a:lnTo>
                  <a:pt x="74626" y="61167"/>
                </a:lnTo>
                <a:lnTo>
                  <a:pt x="75486" y="56136"/>
                </a:lnTo>
                <a:lnTo>
                  <a:pt x="73429" y="51662"/>
                </a:lnTo>
                <a:lnTo>
                  <a:pt x="70539" y="46851"/>
                </a:lnTo>
                <a:lnTo>
                  <a:pt x="68066" y="39383"/>
                </a:lnTo>
                <a:lnTo>
                  <a:pt x="57712" y="26738"/>
                </a:lnTo>
                <a:lnTo>
                  <a:pt x="52829" y="23920"/>
                </a:lnTo>
                <a:lnTo>
                  <a:pt x="43063" y="22334"/>
                </a:lnTo>
                <a:lnTo>
                  <a:pt x="28638" y="21798"/>
                </a:lnTo>
                <a:lnTo>
                  <a:pt x="22974" y="23983"/>
                </a:lnTo>
                <a:lnTo>
                  <a:pt x="17635" y="26929"/>
                </a:lnTo>
                <a:lnTo>
                  <a:pt x="12440" y="28239"/>
                </a:lnTo>
                <a:lnTo>
                  <a:pt x="10716" y="30282"/>
                </a:lnTo>
                <a:lnTo>
                  <a:pt x="8289" y="40400"/>
                </a:lnTo>
                <a:lnTo>
                  <a:pt x="7402" y="54478"/>
                </a:lnTo>
                <a:lnTo>
                  <a:pt x="9585" y="59673"/>
                </a:lnTo>
                <a:lnTo>
                  <a:pt x="11353" y="62245"/>
                </a:lnTo>
                <a:lnTo>
                  <a:pt x="15574" y="65101"/>
                </a:lnTo>
                <a:lnTo>
                  <a:pt x="20273" y="67217"/>
                </a:lnTo>
                <a:lnTo>
                  <a:pt x="27678" y="72322"/>
                </a:lnTo>
                <a:lnTo>
                  <a:pt x="32708" y="73814"/>
                </a:lnTo>
                <a:lnTo>
                  <a:pt x="40023" y="72219"/>
                </a:lnTo>
                <a:lnTo>
                  <a:pt x="75238" y="58105"/>
                </a:lnTo>
                <a:lnTo>
                  <a:pt x="77981" y="56119"/>
                </a:lnTo>
                <a:lnTo>
                  <a:pt x="81029" y="51654"/>
                </a:lnTo>
                <a:lnTo>
                  <a:pt x="82384" y="46001"/>
                </a:lnTo>
                <a:lnTo>
                  <a:pt x="83425" y="19432"/>
                </a:lnTo>
                <a:lnTo>
                  <a:pt x="81191" y="14182"/>
                </a:lnTo>
                <a:lnTo>
                  <a:pt x="79410" y="11597"/>
                </a:lnTo>
                <a:lnTo>
                  <a:pt x="76529" y="9874"/>
                </a:lnTo>
                <a:lnTo>
                  <a:pt x="44161" y="0"/>
                </a:lnTo>
                <a:lnTo>
                  <a:pt x="36082" y="1595"/>
                </a:lnTo>
                <a:lnTo>
                  <a:pt x="15410" y="8260"/>
                </a:lnTo>
                <a:lnTo>
                  <a:pt x="7268" y="1404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3" name="SMARTInkShape-Group81"/>
          <p:cNvGrpSpPr/>
          <p:nvPr/>
        </p:nvGrpSpPr>
        <p:grpSpPr>
          <a:xfrm>
            <a:off x="1889759" y="3154680"/>
            <a:ext cx="2750822" cy="1798321"/>
            <a:chOff x="1889759" y="3154680"/>
            <a:chExt cx="2750822" cy="1798321"/>
          </a:xfrm>
        </p:grpSpPr>
        <p:sp>
          <p:nvSpPr>
            <p:cNvPr id="58" name="SMARTInkShape-263"/>
            <p:cNvSpPr/>
            <p:nvPr/>
          </p:nvSpPr>
          <p:spPr>
            <a:xfrm>
              <a:off x="1889759" y="3307080"/>
              <a:ext cx="845822" cy="381001"/>
            </a:xfrm>
            <a:custGeom>
              <a:avLst/>
              <a:gdLst/>
              <a:ahLst/>
              <a:cxnLst/>
              <a:rect l="0" t="0" r="0" b="0"/>
              <a:pathLst>
                <a:path w="845822" h="381001">
                  <a:moveTo>
                    <a:pt x="0" y="381000"/>
                  </a:moveTo>
                  <a:lnTo>
                    <a:pt x="6931" y="374916"/>
                  </a:lnTo>
                  <a:lnTo>
                    <a:pt x="43352" y="351516"/>
                  </a:lnTo>
                  <a:lnTo>
                    <a:pt x="76892" y="335745"/>
                  </a:lnTo>
                  <a:lnTo>
                    <a:pt x="106817" y="321166"/>
                  </a:lnTo>
                  <a:lnTo>
                    <a:pt x="137671" y="306921"/>
                  </a:lnTo>
                  <a:lnTo>
                    <a:pt x="169579" y="291975"/>
                  </a:lnTo>
                  <a:lnTo>
                    <a:pt x="200482" y="276823"/>
                  </a:lnTo>
                  <a:lnTo>
                    <a:pt x="231088" y="261609"/>
                  </a:lnTo>
                  <a:lnTo>
                    <a:pt x="265650" y="246376"/>
                  </a:lnTo>
                  <a:lnTo>
                    <a:pt x="302702" y="231138"/>
                  </a:lnTo>
                  <a:lnTo>
                    <a:pt x="340491" y="211854"/>
                  </a:lnTo>
                  <a:lnTo>
                    <a:pt x="368076" y="199709"/>
                  </a:lnTo>
                  <a:lnTo>
                    <a:pt x="396423" y="187819"/>
                  </a:lnTo>
                  <a:lnTo>
                    <a:pt x="423133" y="174068"/>
                  </a:lnTo>
                  <a:lnTo>
                    <a:pt x="451373" y="161748"/>
                  </a:lnTo>
                  <a:lnTo>
                    <a:pt x="480857" y="149781"/>
                  </a:lnTo>
                  <a:lnTo>
                    <a:pt x="510895" y="135996"/>
                  </a:lnTo>
                  <a:lnTo>
                    <a:pt x="543436" y="121402"/>
                  </a:lnTo>
                  <a:lnTo>
                    <a:pt x="575961" y="107296"/>
                  </a:lnTo>
                  <a:lnTo>
                    <a:pt x="604527" y="95382"/>
                  </a:lnTo>
                  <a:lnTo>
                    <a:pt x="633592" y="82185"/>
                  </a:lnTo>
                  <a:lnTo>
                    <a:pt x="662597" y="68700"/>
                  </a:lnTo>
                  <a:lnTo>
                    <a:pt x="689599" y="57062"/>
                  </a:lnTo>
                  <a:lnTo>
                    <a:pt x="715711" y="46245"/>
                  </a:lnTo>
                  <a:lnTo>
                    <a:pt x="751954" y="32893"/>
                  </a:lnTo>
                  <a:lnTo>
                    <a:pt x="784142" y="21317"/>
                  </a:lnTo>
                  <a:lnTo>
                    <a:pt x="821313" y="6280"/>
                  </a:lnTo>
                  <a:lnTo>
                    <a:pt x="84582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SMARTInkShape-264"/>
            <p:cNvSpPr/>
            <p:nvPr/>
          </p:nvSpPr>
          <p:spPr>
            <a:xfrm>
              <a:off x="2880359" y="3154680"/>
              <a:ext cx="670561" cy="106680"/>
            </a:xfrm>
            <a:custGeom>
              <a:avLst/>
              <a:gdLst/>
              <a:ahLst/>
              <a:cxnLst/>
              <a:rect l="0" t="0" r="0" b="0"/>
              <a:pathLst>
                <a:path w="670561" h="106680">
                  <a:moveTo>
                    <a:pt x="0" y="106679"/>
                  </a:moveTo>
                  <a:lnTo>
                    <a:pt x="14691" y="105833"/>
                  </a:lnTo>
                  <a:lnTo>
                    <a:pt x="50697" y="96074"/>
                  </a:lnTo>
                  <a:lnTo>
                    <a:pt x="79463" y="88767"/>
                  </a:lnTo>
                  <a:lnTo>
                    <a:pt x="109434" y="81240"/>
                  </a:lnTo>
                  <a:lnTo>
                    <a:pt x="143809" y="77693"/>
                  </a:lnTo>
                  <a:lnTo>
                    <a:pt x="180805" y="72597"/>
                  </a:lnTo>
                  <a:lnTo>
                    <a:pt x="218578" y="65725"/>
                  </a:lnTo>
                  <a:lnTo>
                    <a:pt x="256581" y="58326"/>
                  </a:lnTo>
                  <a:lnTo>
                    <a:pt x="294653" y="54817"/>
                  </a:lnTo>
                  <a:lnTo>
                    <a:pt x="332744" y="49732"/>
                  </a:lnTo>
                  <a:lnTo>
                    <a:pt x="360400" y="42987"/>
                  </a:lnTo>
                  <a:lnTo>
                    <a:pt x="388778" y="36038"/>
                  </a:lnTo>
                  <a:lnTo>
                    <a:pt x="415501" y="32950"/>
                  </a:lnTo>
                  <a:lnTo>
                    <a:pt x="441490" y="29320"/>
                  </a:lnTo>
                  <a:lnTo>
                    <a:pt x="467998" y="24884"/>
                  </a:lnTo>
                  <a:lnTo>
                    <a:pt x="496713" y="20090"/>
                  </a:lnTo>
                  <a:lnTo>
                    <a:pt x="533349" y="12632"/>
                  </a:lnTo>
                  <a:lnTo>
                    <a:pt x="569698" y="9105"/>
                  </a:lnTo>
                  <a:lnTo>
                    <a:pt x="607279" y="4014"/>
                  </a:lnTo>
                  <a:lnTo>
                    <a:pt x="644890" y="793"/>
                  </a:lnTo>
                  <a:lnTo>
                    <a:pt x="67056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SMARTInkShape-265"/>
            <p:cNvSpPr/>
            <p:nvPr/>
          </p:nvSpPr>
          <p:spPr>
            <a:xfrm>
              <a:off x="3619500" y="3200400"/>
              <a:ext cx="342901" cy="655320"/>
            </a:xfrm>
            <a:custGeom>
              <a:avLst/>
              <a:gdLst/>
              <a:ahLst/>
              <a:cxnLst/>
              <a:rect l="0" t="0" r="0" b="0"/>
              <a:pathLst>
                <a:path w="342901" h="655320">
                  <a:moveTo>
                    <a:pt x="0" y="0"/>
                  </a:moveTo>
                  <a:lnTo>
                    <a:pt x="0" y="4045"/>
                  </a:lnTo>
                  <a:lnTo>
                    <a:pt x="2257" y="8289"/>
                  </a:lnTo>
                  <a:lnTo>
                    <a:pt x="4045" y="10605"/>
                  </a:lnTo>
                  <a:lnTo>
                    <a:pt x="6031" y="17696"/>
                  </a:lnTo>
                  <a:lnTo>
                    <a:pt x="13494" y="46200"/>
                  </a:lnTo>
                  <a:lnTo>
                    <a:pt x="25504" y="77434"/>
                  </a:lnTo>
                  <a:lnTo>
                    <a:pt x="38113" y="114462"/>
                  </a:lnTo>
                  <a:lnTo>
                    <a:pt x="50801" y="152421"/>
                  </a:lnTo>
                  <a:lnTo>
                    <a:pt x="67545" y="190502"/>
                  </a:lnTo>
                  <a:lnTo>
                    <a:pt x="75337" y="221827"/>
                  </a:lnTo>
                  <a:lnTo>
                    <a:pt x="86409" y="257491"/>
                  </a:lnTo>
                  <a:lnTo>
                    <a:pt x="100606" y="293291"/>
                  </a:lnTo>
                  <a:lnTo>
                    <a:pt x="117647" y="327738"/>
                  </a:lnTo>
                  <a:lnTo>
                    <a:pt x="135061" y="364019"/>
                  </a:lnTo>
                  <a:lnTo>
                    <a:pt x="150950" y="399941"/>
                  </a:lnTo>
                  <a:lnTo>
                    <a:pt x="169548" y="433565"/>
                  </a:lnTo>
                  <a:lnTo>
                    <a:pt x="186768" y="464666"/>
                  </a:lnTo>
                  <a:lnTo>
                    <a:pt x="215408" y="502053"/>
                  </a:lnTo>
                  <a:lnTo>
                    <a:pt x="241235" y="534456"/>
                  </a:lnTo>
                  <a:lnTo>
                    <a:pt x="272722" y="569381"/>
                  </a:lnTo>
                  <a:lnTo>
                    <a:pt x="304659" y="604051"/>
                  </a:lnTo>
                  <a:lnTo>
                    <a:pt x="329236" y="637334"/>
                  </a:lnTo>
                  <a:lnTo>
                    <a:pt x="336827" y="643940"/>
                  </a:lnTo>
                  <a:lnTo>
                    <a:pt x="342900" y="6553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SMARTInkShape-266"/>
            <p:cNvSpPr/>
            <p:nvPr/>
          </p:nvSpPr>
          <p:spPr>
            <a:xfrm>
              <a:off x="3947159" y="3832859"/>
              <a:ext cx="403861" cy="563882"/>
            </a:xfrm>
            <a:custGeom>
              <a:avLst/>
              <a:gdLst/>
              <a:ahLst/>
              <a:cxnLst/>
              <a:rect l="0" t="0" r="0" b="0"/>
              <a:pathLst>
                <a:path w="403861" h="563882">
                  <a:moveTo>
                    <a:pt x="0" y="0"/>
                  </a:moveTo>
                  <a:lnTo>
                    <a:pt x="0" y="4045"/>
                  </a:lnTo>
                  <a:lnTo>
                    <a:pt x="2258" y="8289"/>
                  </a:lnTo>
                  <a:lnTo>
                    <a:pt x="22919" y="45936"/>
                  </a:lnTo>
                  <a:lnTo>
                    <a:pt x="32755" y="61024"/>
                  </a:lnTo>
                  <a:lnTo>
                    <a:pt x="58903" y="97477"/>
                  </a:lnTo>
                  <a:lnTo>
                    <a:pt x="84309" y="131659"/>
                  </a:lnTo>
                  <a:lnTo>
                    <a:pt x="109285" y="167073"/>
                  </a:lnTo>
                  <a:lnTo>
                    <a:pt x="134629" y="199216"/>
                  </a:lnTo>
                  <a:lnTo>
                    <a:pt x="162280" y="236365"/>
                  </a:lnTo>
                  <a:lnTo>
                    <a:pt x="193182" y="274339"/>
                  </a:lnTo>
                  <a:lnTo>
                    <a:pt x="219252" y="307062"/>
                  </a:lnTo>
                  <a:lnTo>
                    <a:pt x="240959" y="341842"/>
                  </a:lnTo>
                  <a:lnTo>
                    <a:pt x="262400" y="373171"/>
                  </a:lnTo>
                  <a:lnTo>
                    <a:pt x="287958" y="403819"/>
                  </a:lnTo>
                  <a:lnTo>
                    <a:pt x="309564" y="434332"/>
                  </a:lnTo>
                  <a:lnTo>
                    <a:pt x="335375" y="464819"/>
                  </a:lnTo>
                  <a:lnTo>
                    <a:pt x="358853" y="498875"/>
                  </a:lnTo>
                  <a:lnTo>
                    <a:pt x="385202" y="531613"/>
                  </a:lnTo>
                  <a:lnTo>
                    <a:pt x="403860" y="5638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SMARTInkShape-267"/>
            <p:cNvSpPr/>
            <p:nvPr/>
          </p:nvSpPr>
          <p:spPr>
            <a:xfrm>
              <a:off x="4373880" y="4373880"/>
              <a:ext cx="266701" cy="579121"/>
            </a:xfrm>
            <a:custGeom>
              <a:avLst/>
              <a:gdLst/>
              <a:ahLst/>
              <a:cxnLst/>
              <a:rect l="0" t="0" r="0" b="0"/>
              <a:pathLst>
                <a:path w="266701" h="579121">
                  <a:moveTo>
                    <a:pt x="0" y="0"/>
                  </a:moveTo>
                  <a:lnTo>
                    <a:pt x="0" y="10605"/>
                  </a:lnTo>
                  <a:lnTo>
                    <a:pt x="2257" y="15438"/>
                  </a:lnTo>
                  <a:lnTo>
                    <a:pt x="6083" y="22101"/>
                  </a:lnTo>
                  <a:lnTo>
                    <a:pt x="20407" y="56325"/>
                  </a:lnTo>
                  <a:lnTo>
                    <a:pt x="33031" y="91833"/>
                  </a:lnTo>
                  <a:lnTo>
                    <a:pt x="51752" y="129591"/>
                  </a:lnTo>
                  <a:lnTo>
                    <a:pt x="67231" y="164075"/>
                  </a:lnTo>
                  <a:lnTo>
                    <a:pt x="81358" y="198262"/>
                  </a:lnTo>
                  <a:lnTo>
                    <a:pt x="93909" y="226854"/>
                  </a:lnTo>
                  <a:lnTo>
                    <a:pt x="104213" y="256775"/>
                  </a:lnTo>
                  <a:lnTo>
                    <a:pt x="117614" y="287089"/>
                  </a:lnTo>
                  <a:lnTo>
                    <a:pt x="132309" y="317520"/>
                  </a:lnTo>
                  <a:lnTo>
                    <a:pt x="147387" y="347986"/>
                  </a:lnTo>
                  <a:lnTo>
                    <a:pt x="162580" y="378461"/>
                  </a:lnTo>
                  <a:lnTo>
                    <a:pt x="177806" y="408940"/>
                  </a:lnTo>
                  <a:lnTo>
                    <a:pt x="193042" y="439420"/>
                  </a:lnTo>
                  <a:lnTo>
                    <a:pt x="208280" y="469899"/>
                  </a:lnTo>
                  <a:lnTo>
                    <a:pt x="223520" y="500379"/>
                  </a:lnTo>
                  <a:lnTo>
                    <a:pt x="238760" y="530012"/>
                  </a:lnTo>
                  <a:lnTo>
                    <a:pt x="260114" y="567009"/>
                  </a:lnTo>
                  <a:lnTo>
                    <a:pt x="266700" y="5791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4" name="SMARTInkShape-268"/>
          <p:cNvSpPr/>
          <p:nvPr/>
        </p:nvSpPr>
        <p:spPr>
          <a:xfrm>
            <a:off x="1649149" y="3566484"/>
            <a:ext cx="346978" cy="281302"/>
          </a:xfrm>
          <a:custGeom>
            <a:avLst/>
            <a:gdLst/>
            <a:ahLst/>
            <a:cxnLst/>
            <a:rect l="0" t="0" r="0" b="0"/>
            <a:pathLst>
              <a:path w="346978" h="281302">
                <a:moveTo>
                  <a:pt x="316810" y="91116"/>
                </a:moveTo>
                <a:lnTo>
                  <a:pt x="305238" y="91116"/>
                </a:lnTo>
                <a:lnTo>
                  <a:pt x="300943" y="88858"/>
                </a:lnTo>
                <a:lnTo>
                  <a:pt x="298612" y="87070"/>
                </a:lnTo>
                <a:lnTo>
                  <a:pt x="296022" y="82826"/>
                </a:lnTo>
                <a:lnTo>
                  <a:pt x="295332" y="80510"/>
                </a:lnTo>
                <a:lnTo>
                  <a:pt x="294025" y="78965"/>
                </a:lnTo>
                <a:lnTo>
                  <a:pt x="290314" y="77249"/>
                </a:lnTo>
                <a:lnTo>
                  <a:pt x="288986" y="75944"/>
                </a:lnTo>
                <a:lnTo>
                  <a:pt x="287511" y="72237"/>
                </a:lnTo>
                <a:lnTo>
                  <a:pt x="286271" y="70910"/>
                </a:lnTo>
                <a:lnTo>
                  <a:pt x="275828" y="64560"/>
                </a:lnTo>
                <a:lnTo>
                  <a:pt x="260901" y="50374"/>
                </a:lnTo>
                <a:lnTo>
                  <a:pt x="258095" y="45350"/>
                </a:lnTo>
                <a:lnTo>
                  <a:pt x="257347" y="42825"/>
                </a:lnTo>
                <a:lnTo>
                  <a:pt x="256001" y="41142"/>
                </a:lnTo>
                <a:lnTo>
                  <a:pt x="237704" y="32834"/>
                </a:lnTo>
                <a:lnTo>
                  <a:pt x="228554" y="30103"/>
                </a:lnTo>
                <a:lnTo>
                  <a:pt x="217878" y="24281"/>
                </a:lnTo>
                <a:lnTo>
                  <a:pt x="215295" y="23699"/>
                </a:lnTo>
                <a:lnTo>
                  <a:pt x="185792" y="8699"/>
                </a:lnTo>
                <a:lnTo>
                  <a:pt x="174780" y="6726"/>
                </a:lnTo>
                <a:lnTo>
                  <a:pt x="166166" y="2141"/>
                </a:lnTo>
                <a:lnTo>
                  <a:pt x="147698" y="0"/>
                </a:lnTo>
                <a:lnTo>
                  <a:pt x="142025" y="2078"/>
                </a:lnTo>
                <a:lnTo>
                  <a:pt x="136681" y="4976"/>
                </a:lnTo>
                <a:lnTo>
                  <a:pt x="126352" y="6838"/>
                </a:lnTo>
                <a:lnTo>
                  <a:pt x="123798" y="6990"/>
                </a:lnTo>
                <a:lnTo>
                  <a:pt x="118703" y="9417"/>
                </a:lnTo>
                <a:lnTo>
                  <a:pt x="113616" y="12472"/>
                </a:lnTo>
                <a:lnTo>
                  <a:pt x="105992" y="15038"/>
                </a:lnTo>
                <a:lnTo>
                  <a:pt x="89904" y="27002"/>
                </a:lnTo>
                <a:lnTo>
                  <a:pt x="74559" y="31790"/>
                </a:lnTo>
                <a:lnTo>
                  <a:pt x="55283" y="48031"/>
                </a:lnTo>
                <a:lnTo>
                  <a:pt x="52410" y="53058"/>
                </a:lnTo>
                <a:lnTo>
                  <a:pt x="49567" y="65721"/>
                </a:lnTo>
                <a:lnTo>
                  <a:pt x="36948" y="83496"/>
                </a:lnTo>
                <a:lnTo>
                  <a:pt x="34947" y="88575"/>
                </a:lnTo>
                <a:lnTo>
                  <a:pt x="21744" y="106356"/>
                </a:lnTo>
                <a:lnTo>
                  <a:pt x="19723" y="111436"/>
                </a:lnTo>
                <a:lnTo>
                  <a:pt x="14672" y="119055"/>
                </a:lnTo>
                <a:lnTo>
                  <a:pt x="13193" y="124136"/>
                </a:lnTo>
                <a:lnTo>
                  <a:pt x="11952" y="125829"/>
                </a:lnTo>
                <a:lnTo>
                  <a:pt x="10279" y="126958"/>
                </a:lnTo>
                <a:lnTo>
                  <a:pt x="8316" y="127710"/>
                </a:lnTo>
                <a:lnTo>
                  <a:pt x="7007" y="129059"/>
                </a:lnTo>
                <a:lnTo>
                  <a:pt x="5554" y="132815"/>
                </a:lnTo>
                <a:lnTo>
                  <a:pt x="4392" y="168905"/>
                </a:lnTo>
                <a:lnTo>
                  <a:pt x="4391" y="185188"/>
                </a:lnTo>
                <a:lnTo>
                  <a:pt x="3544" y="186851"/>
                </a:lnTo>
                <a:lnTo>
                  <a:pt x="2133" y="187959"/>
                </a:lnTo>
                <a:lnTo>
                  <a:pt x="346" y="188698"/>
                </a:lnTo>
                <a:lnTo>
                  <a:pt x="0" y="190037"/>
                </a:lnTo>
                <a:lnTo>
                  <a:pt x="3645" y="200652"/>
                </a:lnTo>
                <a:lnTo>
                  <a:pt x="4740" y="202240"/>
                </a:lnTo>
                <a:lnTo>
                  <a:pt x="6317" y="203299"/>
                </a:lnTo>
                <a:lnTo>
                  <a:pt x="10327" y="205321"/>
                </a:lnTo>
                <a:lnTo>
                  <a:pt x="25439" y="218039"/>
                </a:lnTo>
                <a:lnTo>
                  <a:pt x="32546" y="220727"/>
                </a:lnTo>
                <a:lnTo>
                  <a:pt x="40014" y="225662"/>
                </a:lnTo>
                <a:lnTo>
                  <a:pt x="45059" y="227114"/>
                </a:lnTo>
                <a:lnTo>
                  <a:pt x="46743" y="228348"/>
                </a:lnTo>
                <a:lnTo>
                  <a:pt x="47865" y="230017"/>
                </a:lnTo>
                <a:lnTo>
                  <a:pt x="49959" y="234129"/>
                </a:lnTo>
                <a:lnTo>
                  <a:pt x="53712" y="238779"/>
                </a:lnTo>
                <a:lnTo>
                  <a:pt x="58202" y="241410"/>
                </a:lnTo>
                <a:lnTo>
                  <a:pt x="63020" y="243426"/>
                </a:lnTo>
                <a:lnTo>
                  <a:pt x="67984" y="247145"/>
                </a:lnTo>
                <a:lnTo>
                  <a:pt x="75270" y="249362"/>
                </a:lnTo>
                <a:lnTo>
                  <a:pt x="83306" y="251194"/>
                </a:lnTo>
                <a:lnTo>
                  <a:pt x="95363" y="257011"/>
                </a:lnTo>
                <a:lnTo>
                  <a:pt x="117061" y="260860"/>
                </a:lnTo>
                <a:lnTo>
                  <a:pt x="123046" y="263924"/>
                </a:lnTo>
                <a:lnTo>
                  <a:pt x="131176" y="266496"/>
                </a:lnTo>
                <a:lnTo>
                  <a:pt x="139794" y="271397"/>
                </a:lnTo>
                <a:lnTo>
                  <a:pt x="174477" y="273966"/>
                </a:lnTo>
                <a:lnTo>
                  <a:pt x="208780" y="281301"/>
                </a:lnTo>
                <a:lnTo>
                  <a:pt x="216021" y="279218"/>
                </a:lnTo>
                <a:lnTo>
                  <a:pt x="222062" y="276317"/>
                </a:lnTo>
                <a:lnTo>
                  <a:pt x="235096" y="274454"/>
                </a:lnTo>
                <a:lnTo>
                  <a:pt x="265915" y="274004"/>
                </a:lnTo>
                <a:lnTo>
                  <a:pt x="271048" y="271741"/>
                </a:lnTo>
                <a:lnTo>
                  <a:pt x="276152" y="268760"/>
                </a:lnTo>
                <a:lnTo>
                  <a:pt x="283785" y="266236"/>
                </a:lnTo>
                <a:lnTo>
                  <a:pt x="291409" y="261348"/>
                </a:lnTo>
                <a:lnTo>
                  <a:pt x="300065" y="259097"/>
                </a:lnTo>
                <a:lnTo>
                  <a:pt x="307357" y="253586"/>
                </a:lnTo>
                <a:lnTo>
                  <a:pt x="312044" y="252225"/>
                </a:lnTo>
                <a:lnTo>
                  <a:pt x="313633" y="251015"/>
                </a:lnTo>
                <a:lnTo>
                  <a:pt x="316716" y="246114"/>
                </a:lnTo>
                <a:lnTo>
                  <a:pt x="320437" y="244670"/>
                </a:lnTo>
                <a:lnTo>
                  <a:pt x="321768" y="243439"/>
                </a:lnTo>
                <a:lnTo>
                  <a:pt x="330306" y="228123"/>
                </a:lnTo>
                <a:lnTo>
                  <a:pt x="330887" y="225634"/>
                </a:lnTo>
                <a:lnTo>
                  <a:pt x="332122" y="223974"/>
                </a:lnTo>
                <a:lnTo>
                  <a:pt x="333791" y="222868"/>
                </a:lnTo>
                <a:lnTo>
                  <a:pt x="335751" y="222130"/>
                </a:lnTo>
                <a:lnTo>
                  <a:pt x="337058" y="220792"/>
                </a:lnTo>
                <a:lnTo>
                  <a:pt x="338509" y="217047"/>
                </a:lnTo>
                <a:lnTo>
                  <a:pt x="340511" y="192501"/>
                </a:lnTo>
                <a:lnTo>
                  <a:pt x="345700" y="182513"/>
                </a:lnTo>
                <a:lnTo>
                  <a:pt x="346977" y="172387"/>
                </a:lnTo>
                <a:lnTo>
                  <a:pt x="344893" y="167312"/>
                </a:lnTo>
                <a:lnTo>
                  <a:pt x="340702" y="161200"/>
                </a:lnTo>
                <a:lnTo>
                  <a:pt x="339806" y="151604"/>
                </a:lnTo>
                <a:lnTo>
                  <a:pt x="339697" y="141822"/>
                </a:lnTo>
                <a:lnTo>
                  <a:pt x="338842" y="140160"/>
                </a:lnTo>
                <a:lnTo>
                  <a:pt x="337425" y="139052"/>
                </a:lnTo>
                <a:lnTo>
                  <a:pt x="335633" y="138313"/>
                </a:lnTo>
                <a:lnTo>
                  <a:pt x="334439" y="136974"/>
                </a:lnTo>
                <a:lnTo>
                  <a:pt x="333112" y="133228"/>
                </a:lnTo>
                <a:lnTo>
                  <a:pt x="331414" y="123924"/>
                </a:lnTo>
                <a:lnTo>
                  <a:pt x="318192" y="107852"/>
                </a:lnTo>
                <a:lnTo>
                  <a:pt x="304741" y="93446"/>
                </a:lnTo>
                <a:lnTo>
                  <a:pt x="302980" y="88482"/>
                </a:lnTo>
                <a:lnTo>
                  <a:pt x="301663" y="86820"/>
                </a:lnTo>
                <a:lnTo>
                  <a:pt x="288656" y="78550"/>
                </a:lnTo>
                <a:lnTo>
                  <a:pt x="281187" y="75821"/>
                </a:lnTo>
                <a:lnTo>
                  <a:pt x="263467" y="62741"/>
                </a:lnTo>
                <a:lnTo>
                  <a:pt x="260928" y="62039"/>
                </a:lnTo>
                <a:lnTo>
                  <a:pt x="259236" y="60725"/>
                </a:lnTo>
                <a:lnTo>
                  <a:pt x="256007" y="55676"/>
                </a:lnTo>
                <a:lnTo>
                  <a:pt x="245377" y="49321"/>
                </a:lnTo>
                <a:lnTo>
                  <a:pt x="235468" y="40934"/>
                </a:lnTo>
                <a:lnTo>
                  <a:pt x="227892" y="38711"/>
                </a:lnTo>
                <a:lnTo>
                  <a:pt x="202510" y="3777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SMARTInkShape-269"/>
          <p:cNvSpPr/>
          <p:nvPr/>
        </p:nvSpPr>
        <p:spPr>
          <a:xfrm>
            <a:off x="1615440" y="3566188"/>
            <a:ext cx="381000" cy="289531"/>
          </a:xfrm>
          <a:custGeom>
            <a:avLst/>
            <a:gdLst/>
            <a:ahLst/>
            <a:cxnLst/>
            <a:rect l="0" t="0" r="0" b="0"/>
            <a:pathLst>
              <a:path w="381000" h="289531">
                <a:moveTo>
                  <a:pt x="320039" y="60931"/>
                </a:moveTo>
                <a:lnTo>
                  <a:pt x="313479" y="54371"/>
                </a:lnTo>
                <a:lnTo>
                  <a:pt x="306545" y="52674"/>
                </a:lnTo>
                <a:lnTo>
                  <a:pt x="301907" y="49359"/>
                </a:lnTo>
                <a:lnTo>
                  <a:pt x="299280" y="45064"/>
                </a:lnTo>
                <a:lnTo>
                  <a:pt x="297595" y="39453"/>
                </a:lnTo>
                <a:lnTo>
                  <a:pt x="293257" y="34436"/>
                </a:lnTo>
                <a:lnTo>
                  <a:pt x="288945" y="32222"/>
                </a:lnTo>
                <a:lnTo>
                  <a:pt x="286610" y="31632"/>
                </a:lnTo>
                <a:lnTo>
                  <a:pt x="285053" y="30392"/>
                </a:lnTo>
                <a:lnTo>
                  <a:pt x="283323" y="26756"/>
                </a:lnTo>
                <a:lnTo>
                  <a:pt x="282015" y="25448"/>
                </a:lnTo>
                <a:lnTo>
                  <a:pt x="266555" y="16954"/>
                </a:lnTo>
                <a:lnTo>
                  <a:pt x="264063" y="16373"/>
                </a:lnTo>
                <a:lnTo>
                  <a:pt x="251447" y="9333"/>
                </a:lnTo>
                <a:lnTo>
                  <a:pt x="213830" y="456"/>
                </a:lnTo>
                <a:lnTo>
                  <a:pt x="191562" y="0"/>
                </a:lnTo>
                <a:lnTo>
                  <a:pt x="184480" y="2242"/>
                </a:lnTo>
                <a:lnTo>
                  <a:pt x="178511" y="5214"/>
                </a:lnTo>
                <a:lnTo>
                  <a:pt x="140411" y="14487"/>
                </a:lnTo>
                <a:lnTo>
                  <a:pt x="131444" y="15843"/>
                </a:lnTo>
                <a:lnTo>
                  <a:pt x="107163" y="24606"/>
                </a:lnTo>
                <a:lnTo>
                  <a:pt x="101814" y="27853"/>
                </a:lnTo>
                <a:lnTo>
                  <a:pt x="94043" y="30528"/>
                </a:lnTo>
                <a:lnTo>
                  <a:pt x="86378" y="35460"/>
                </a:lnTo>
                <a:lnTo>
                  <a:pt x="78745" y="38144"/>
                </a:lnTo>
                <a:lnTo>
                  <a:pt x="45719" y="66307"/>
                </a:lnTo>
                <a:lnTo>
                  <a:pt x="40639" y="68401"/>
                </a:lnTo>
                <a:lnTo>
                  <a:pt x="35560" y="72153"/>
                </a:lnTo>
                <a:lnTo>
                  <a:pt x="32737" y="76643"/>
                </a:lnTo>
                <a:lnTo>
                  <a:pt x="30636" y="81461"/>
                </a:lnTo>
                <a:lnTo>
                  <a:pt x="26880" y="86425"/>
                </a:lnTo>
                <a:lnTo>
                  <a:pt x="22389" y="89195"/>
                </a:lnTo>
                <a:lnTo>
                  <a:pt x="17570" y="91273"/>
                </a:lnTo>
                <a:lnTo>
                  <a:pt x="12606" y="95019"/>
                </a:lnTo>
                <a:lnTo>
                  <a:pt x="9836" y="99506"/>
                </a:lnTo>
                <a:lnTo>
                  <a:pt x="7758" y="104322"/>
                </a:lnTo>
                <a:lnTo>
                  <a:pt x="2675" y="111794"/>
                </a:lnTo>
                <a:lnTo>
                  <a:pt x="792" y="119370"/>
                </a:lnTo>
                <a:lnTo>
                  <a:pt x="1" y="157451"/>
                </a:lnTo>
                <a:lnTo>
                  <a:pt x="0" y="185391"/>
                </a:lnTo>
                <a:lnTo>
                  <a:pt x="2257" y="190471"/>
                </a:lnTo>
                <a:lnTo>
                  <a:pt x="5236" y="195551"/>
                </a:lnTo>
                <a:lnTo>
                  <a:pt x="7760" y="203171"/>
                </a:lnTo>
                <a:lnTo>
                  <a:pt x="11351" y="208252"/>
                </a:lnTo>
                <a:lnTo>
                  <a:pt x="15769" y="211074"/>
                </a:lnTo>
                <a:lnTo>
                  <a:pt x="18132" y="211827"/>
                </a:lnTo>
                <a:lnTo>
                  <a:pt x="19708" y="213175"/>
                </a:lnTo>
                <a:lnTo>
                  <a:pt x="26490" y="223805"/>
                </a:lnTo>
                <a:lnTo>
                  <a:pt x="30964" y="226453"/>
                </a:lnTo>
                <a:lnTo>
                  <a:pt x="35775" y="228477"/>
                </a:lnTo>
                <a:lnTo>
                  <a:pt x="63662" y="248108"/>
                </a:lnTo>
                <a:lnTo>
                  <a:pt x="72955" y="251294"/>
                </a:lnTo>
                <a:lnTo>
                  <a:pt x="94074" y="263496"/>
                </a:lnTo>
                <a:lnTo>
                  <a:pt x="129026" y="273766"/>
                </a:lnTo>
                <a:lnTo>
                  <a:pt x="131737" y="273941"/>
                </a:lnTo>
                <a:lnTo>
                  <a:pt x="137007" y="276393"/>
                </a:lnTo>
                <a:lnTo>
                  <a:pt x="139598" y="278233"/>
                </a:lnTo>
                <a:lnTo>
                  <a:pt x="151335" y="280822"/>
                </a:lnTo>
                <a:lnTo>
                  <a:pt x="177745" y="282694"/>
                </a:lnTo>
                <a:lnTo>
                  <a:pt x="192245" y="287931"/>
                </a:lnTo>
                <a:lnTo>
                  <a:pt x="230234" y="289490"/>
                </a:lnTo>
                <a:lnTo>
                  <a:pt x="267213" y="289530"/>
                </a:lnTo>
                <a:lnTo>
                  <a:pt x="276241" y="288684"/>
                </a:lnTo>
                <a:lnTo>
                  <a:pt x="291193" y="283501"/>
                </a:lnTo>
                <a:lnTo>
                  <a:pt x="299599" y="281771"/>
                </a:lnTo>
                <a:lnTo>
                  <a:pt x="309938" y="276884"/>
                </a:lnTo>
                <a:lnTo>
                  <a:pt x="331964" y="273672"/>
                </a:lnTo>
                <a:lnTo>
                  <a:pt x="342746" y="268305"/>
                </a:lnTo>
                <a:lnTo>
                  <a:pt x="345337" y="267760"/>
                </a:lnTo>
                <a:lnTo>
                  <a:pt x="353029" y="262949"/>
                </a:lnTo>
                <a:lnTo>
                  <a:pt x="368297" y="248788"/>
                </a:lnTo>
                <a:lnTo>
                  <a:pt x="371121" y="243765"/>
                </a:lnTo>
                <a:lnTo>
                  <a:pt x="373222" y="238711"/>
                </a:lnTo>
                <a:lnTo>
                  <a:pt x="379808" y="230074"/>
                </a:lnTo>
                <a:lnTo>
                  <a:pt x="380646" y="224972"/>
                </a:lnTo>
                <a:lnTo>
                  <a:pt x="380998" y="188210"/>
                </a:lnTo>
                <a:lnTo>
                  <a:pt x="380999" y="173750"/>
                </a:lnTo>
                <a:lnTo>
                  <a:pt x="378742" y="168082"/>
                </a:lnTo>
                <a:lnTo>
                  <a:pt x="375763" y="162740"/>
                </a:lnTo>
                <a:lnTo>
                  <a:pt x="365681" y="132763"/>
                </a:lnTo>
                <a:lnTo>
                  <a:pt x="352624" y="114313"/>
                </a:lnTo>
                <a:lnTo>
                  <a:pt x="351922" y="111759"/>
                </a:lnTo>
                <a:lnTo>
                  <a:pt x="346627" y="106664"/>
                </a:lnTo>
                <a:lnTo>
                  <a:pt x="340323" y="101577"/>
                </a:lnTo>
                <a:lnTo>
                  <a:pt x="317426" y="73632"/>
                </a:lnTo>
                <a:lnTo>
                  <a:pt x="279820" y="45692"/>
                </a:lnTo>
                <a:lnTo>
                  <a:pt x="268329" y="40329"/>
                </a:lnTo>
                <a:lnTo>
                  <a:pt x="230701" y="28723"/>
                </a:lnTo>
                <a:lnTo>
                  <a:pt x="223607" y="25450"/>
                </a:lnTo>
                <a:lnTo>
                  <a:pt x="185513" y="15139"/>
                </a:lnTo>
                <a:lnTo>
                  <a:pt x="167639" y="759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SMARTInkShape-270"/>
          <p:cNvSpPr/>
          <p:nvPr/>
        </p:nvSpPr>
        <p:spPr>
          <a:xfrm>
            <a:off x="2583208" y="3185159"/>
            <a:ext cx="396212" cy="258759"/>
          </a:xfrm>
          <a:custGeom>
            <a:avLst/>
            <a:gdLst/>
            <a:ahLst/>
            <a:cxnLst/>
            <a:rect l="0" t="0" r="0" b="0"/>
            <a:pathLst>
              <a:path w="396212" h="258759">
                <a:moveTo>
                  <a:pt x="396211" y="76200"/>
                </a:moveTo>
                <a:lnTo>
                  <a:pt x="392166" y="76200"/>
                </a:lnTo>
                <a:lnTo>
                  <a:pt x="390975" y="75354"/>
                </a:lnTo>
                <a:lnTo>
                  <a:pt x="390180" y="73943"/>
                </a:lnTo>
                <a:lnTo>
                  <a:pt x="388619" y="68674"/>
                </a:lnTo>
                <a:lnTo>
                  <a:pt x="388592" y="49391"/>
                </a:lnTo>
                <a:lnTo>
                  <a:pt x="387745" y="48167"/>
                </a:lnTo>
                <a:lnTo>
                  <a:pt x="386334" y="47352"/>
                </a:lnTo>
                <a:lnTo>
                  <a:pt x="382031" y="46043"/>
                </a:lnTo>
                <a:lnTo>
                  <a:pt x="381443" y="43606"/>
                </a:lnTo>
                <a:lnTo>
                  <a:pt x="381286" y="41771"/>
                </a:lnTo>
                <a:lnTo>
                  <a:pt x="380334" y="40547"/>
                </a:lnTo>
                <a:lnTo>
                  <a:pt x="374438" y="38423"/>
                </a:lnTo>
                <a:lnTo>
                  <a:pt x="373834" y="35986"/>
                </a:lnTo>
                <a:lnTo>
                  <a:pt x="373673" y="34151"/>
                </a:lnTo>
                <a:lnTo>
                  <a:pt x="372720" y="32927"/>
                </a:lnTo>
                <a:lnTo>
                  <a:pt x="369402" y="31568"/>
                </a:lnTo>
                <a:lnTo>
                  <a:pt x="362774" y="30803"/>
                </a:lnTo>
                <a:lnTo>
                  <a:pt x="361220" y="29849"/>
                </a:lnTo>
                <a:lnTo>
                  <a:pt x="360184" y="28366"/>
                </a:lnTo>
                <a:lnTo>
                  <a:pt x="358521" y="23948"/>
                </a:lnTo>
                <a:lnTo>
                  <a:pt x="356036" y="23344"/>
                </a:lnTo>
                <a:lnTo>
                  <a:pt x="319859" y="22860"/>
                </a:lnTo>
                <a:lnTo>
                  <a:pt x="286669" y="22860"/>
                </a:lnTo>
                <a:lnTo>
                  <a:pt x="281768" y="20603"/>
                </a:lnTo>
                <a:lnTo>
                  <a:pt x="276768" y="17624"/>
                </a:lnTo>
                <a:lnTo>
                  <a:pt x="266659" y="15711"/>
                </a:lnTo>
                <a:lnTo>
                  <a:pt x="240957" y="15243"/>
                </a:lnTo>
                <a:lnTo>
                  <a:pt x="236052" y="12984"/>
                </a:lnTo>
                <a:lnTo>
                  <a:pt x="233559" y="11196"/>
                </a:lnTo>
                <a:lnTo>
                  <a:pt x="221959" y="8680"/>
                </a:lnTo>
                <a:lnTo>
                  <a:pt x="185410" y="7626"/>
                </a:lnTo>
                <a:lnTo>
                  <a:pt x="150114" y="7621"/>
                </a:lnTo>
                <a:lnTo>
                  <a:pt x="127285" y="7621"/>
                </a:lnTo>
                <a:lnTo>
                  <a:pt x="122031" y="9878"/>
                </a:lnTo>
                <a:lnTo>
                  <a:pt x="116874" y="12857"/>
                </a:lnTo>
                <a:lnTo>
                  <a:pt x="108363" y="14534"/>
                </a:lnTo>
                <a:lnTo>
                  <a:pt x="96340" y="15878"/>
                </a:lnTo>
                <a:lnTo>
                  <a:pt x="76311" y="24635"/>
                </a:lnTo>
                <a:lnTo>
                  <a:pt x="71154" y="27883"/>
                </a:lnTo>
                <a:lnTo>
                  <a:pt x="63490" y="30557"/>
                </a:lnTo>
                <a:lnTo>
                  <a:pt x="45693" y="43616"/>
                </a:lnTo>
                <a:lnTo>
                  <a:pt x="43153" y="44317"/>
                </a:lnTo>
                <a:lnTo>
                  <a:pt x="41459" y="45632"/>
                </a:lnTo>
                <a:lnTo>
                  <a:pt x="27598" y="63596"/>
                </a:lnTo>
                <a:lnTo>
                  <a:pt x="22692" y="66365"/>
                </a:lnTo>
                <a:lnTo>
                  <a:pt x="20198" y="67104"/>
                </a:lnTo>
                <a:lnTo>
                  <a:pt x="18536" y="68443"/>
                </a:lnTo>
                <a:lnTo>
                  <a:pt x="10267" y="86728"/>
                </a:lnTo>
                <a:lnTo>
                  <a:pt x="295" y="124232"/>
                </a:lnTo>
                <a:lnTo>
                  <a:pt x="0" y="133120"/>
                </a:lnTo>
                <a:lnTo>
                  <a:pt x="2242" y="137622"/>
                </a:lnTo>
                <a:lnTo>
                  <a:pt x="5214" y="142446"/>
                </a:lnTo>
                <a:lnTo>
                  <a:pt x="7734" y="149921"/>
                </a:lnTo>
                <a:lnTo>
                  <a:pt x="34060" y="186166"/>
                </a:lnTo>
                <a:lnTo>
                  <a:pt x="58410" y="209987"/>
                </a:lnTo>
                <a:lnTo>
                  <a:pt x="82204" y="221452"/>
                </a:lnTo>
                <a:lnTo>
                  <a:pt x="88166" y="225423"/>
                </a:lnTo>
                <a:lnTo>
                  <a:pt x="117781" y="236279"/>
                </a:lnTo>
                <a:lnTo>
                  <a:pt x="119151" y="237952"/>
                </a:lnTo>
                <a:lnTo>
                  <a:pt x="120064" y="239915"/>
                </a:lnTo>
                <a:lnTo>
                  <a:pt x="122367" y="241224"/>
                </a:lnTo>
                <a:lnTo>
                  <a:pt x="155762" y="249009"/>
                </a:lnTo>
                <a:lnTo>
                  <a:pt x="188264" y="253575"/>
                </a:lnTo>
                <a:lnTo>
                  <a:pt x="195417" y="256634"/>
                </a:lnTo>
                <a:lnTo>
                  <a:pt x="214683" y="258758"/>
                </a:lnTo>
                <a:lnTo>
                  <a:pt x="252568" y="251766"/>
                </a:lnTo>
                <a:lnTo>
                  <a:pt x="269091" y="250674"/>
                </a:lnTo>
                <a:lnTo>
                  <a:pt x="283644" y="245441"/>
                </a:lnTo>
                <a:lnTo>
                  <a:pt x="297664" y="242057"/>
                </a:lnTo>
                <a:lnTo>
                  <a:pt x="312543" y="237950"/>
                </a:lnTo>
                <a:lnTo>
                  <a:pt x="321772" y="236143"/>
                </a:lnTo>
                <a:lnTo>
                  <a:pt x="331728" y="230365"/>
                </a:lnTo>
                <a:lnTo>
                  <a:pt x="368268" y="195578"/>
                </a:lnTo>
                <a:lnTo>
                  <a:pt x="375891" y="187959"/>
                </a:lnTo>
                <a:lnTo>
                  <a:pt x="378713" y="180623"/>
                </a:lnTo>
                <a:lnTo>
                  <a:pt x="380814" y="172563"/>
                </a:lnTo>
                <a:lnTo>
                  <a:pt x="386804" y="160491"/>
                </a:lnTo>
                <a:lnTo>
                  <a:pt x="390803" y="131142"/>
                </a:lnTo>
                <a:lnTo>
                  <a:pt x="392606" y="128068"/>
                </a:lnTo>
                <a:lnTo>
                  <a:pt x="392961" y="125172"/>
                </a:lnTo>
                <a:lnTo>
                  <a:pt x="391109" y="116205"/>
                </a:lnTo>
                <a:lnTo>
                  <a:pt x="393477" y="104046"/>
                </a:lnTo>
                <a:lnTo>
                  <a:pt x="386440" y="70212"/>
                </a:lnTo>
                <a:lnTo>
                  <a:pt x="383402" y="64225"/>
                </a:lnTo>
                <a:lnTo>
                  <a:pt x="380845" y="56095"/>
                </a:lnTo>
                <a:lnTo>
                  <a:pt x="347942" y="20321"/>
                </a:lnTo>
                <a:lnTo>
                  <a:pt x="342867" y="17499"/>
                </a:lnTo>
                <a:lnTo>
                  <a:pt x="337790" y="15397"/>
                </a:lnTo>
                <a:lnTo>
                  <a:pt x="332711" y="11641"/>
                </a:lnTo>
                <a:lnTo>
                  <a:pt x="325374" y="9408"/>
                </a:lnTo>
                <a:lnTo>
                  <a:pt x="311723" y="5892"/>
                </a:lnTo>
                <a:lnTo>
                  <a:pt x="296953" y="1746"/>
                </a:lnTo>
                <a:lnTo>
                  <a:pt x="260833" y="46"/>
                </a:lnTo>
                <a:lnTo>
                  <a:pt x="251432"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SMARTInkShape-271"/>
          <p:cNvSpPr/>
          <p:nvPr/>
        </p:nvSpPr>
        <p:spPr>
          <a:xfrm>
            <a:off x="3467170" y="3025164"/>
            <a:ext cx="289479" cy="258954"/>
          </a:xfrm>
          <a:custGeom>
            <a:avLst/>
            <a:gdLst/>
            <a:ahLst/>
            <a:cxnLst/>
            <a:rect l="0" t="0" r="0" b="0"/>
            <a:pathLst>
              <a:path w="289479" h="258954">
                <a:moveTo>
                  <a:pt x="259010" y="30455"/>
                </a:moveTo>
                <a:lnTo>
                  <a:pt x="247658" y="30455"/>
                </a:lnTo>
                <a:lnTo>
                  <a:pt x="246362" y="29609"/>
                </a:lnTo>
                <a:lnTo>
                  <a:pt x="245497" y="28198"/>
                </a:lnTo>
                <a:lnTo>
                  <a:pt x="244922" y="26410"/>
                </a:lnTo>
                <a:lnTo>
                  <a:pt x="240066" y="19850"/>
                </a:lnTo>
                <a:lnTo>
                  <a:pt x="235632" y="17275"/>
                </a:lnTo>
                <a:lnTo>
                  <a:pt x="230839" y="15284"/>
                </a:lnTo>
                <a:lnTo>
                  <a:pt x="210572" y="3145"/>
                </a:lnTo>
                <a:lnTo>
                  <a:pt x="198516" y="602"/>
                </a:lnTo>
                <a:lnTo>
                  <a:pt x="164750" y="0"/>
                </a:lnTo>
                <a:lnTo>
                  <a:pt x="134525" y="824"/>
                </a:lnTo>
                <a:lnTo>
                  <a:pt x="98988" y="15414"/>
                </a:lnTo>
                <a:lnTo>
                  <a:pt x="63430" y="33007"/>
                </a:lnTo>
                <a:lnTo>
                  <a:pt x="55527" y="40339"/>
                </a:lnTo>
                <a:lnTo>
                  <a:pt x="35970" y="66496"/>
                </a:lnTo>
                <a:lnTo>
                  <a:pt x="27801" y="73567"/>
                </a:lnTo>
                <a:lnTo>
                  <a:pt x="12955" y="96821"/>
                </a:lnTo>
                <a:lnTo>
                  <a:pt x="1729" y="134891"/>
                </a:lnTo>
                <a:lnTo>
                  <a:pt x="0" y="169519"/>
                </a:lnTo>
                <a:lnTo>
                  <a:pt x="797" y="180221"/>
                </a:lnTo>
                <a:lnTo>
                  <a:pt x="6019" y="192893"/>
                </a:lnTo>
                <a:lnTo>
                  <a:pt x="12082" y="203233"/>
                </a:lnTo>
                <a:lnTo>
                  <a:pt x="13797" y="211950"/>
                </a:lnTo>
                <a:lnTo>
                  <a:pt x="15948" y="215799"/>
                </a:lnTo>
                <a:lnTo>
                  <a:pt x="40352" y="238633"/>
                </a:lnTo>
                <a:lnTo>
                  <a:pt x="47811" y="241512"/>
                </a:lnTo>
                <a:lnTo>
                  <a:pt x="85394" y="253163"/>
                </a:lnTo>
                <a:lnTo>
                  <a:pt x="97219" y="257310"/>
                </a:lnTo>
                <a:lnTo>
                  <a:pt x="127272" y="258953"/>
                </a:lnTo>
                <a:lnTo>
                  <a:pt x="161485" y="252486"/>
                </a:lnTo>
                <a:lnTo>
                  <a:pt x="171356" y="249644"/>
                </a:lnTo>
                <a:lnTo>
                  <a:pt x="179412" y="246406"/>
                </a:lnTo>
                <a:lnTo>
                  <a:pt x="192622" y="243736"/>
                </a:lnTo>
                <a:lnTo>
                  <a:pt x="230445" y="223427"/>
                </a:lnTo>
                <a:lnTo>
                  <a:pt x="237283" y="218385"/>
                </a:lnTo>
                <a:lnTo>
                  <a:pt x="268455" y="180367"/>
                </a:lnTo>
                <a:lnTo>
                  <a:pt x="286250" y="147222"/>
                </a:lnTo>
                <a:lnTo>
                  <a:pt x="289205" y="119973"/>
                </a:lnTo>
                <a:lnTo>
                  <a:pt x="289478" y="90058"/>
                </a:lnTo>
                <a:lnTo>
                  <a:pt x="285441" y="77561"/>
                </a:lnTo>
                <a:lnTo>
                  <a:pt x="276491" y="64251"/>
                </a:lnTo>
                <a:lnTo>
                  <a:pt x="268234" y="56085"/>
                </a:lnTo>
                <a:lnTo>
                  <a:pt x="237495" y="35544"/>
                </a:lnTo>
                <a:lnTo>
                  <a:pt x="223096" y="31963"/>
                </a:lnTo>
                <a:lnTo>
                  <a:pt x="203906" y="29907"/>
                </a:lnTo>
                <a:lnTo>
                  <a:pt x="182810" y="2283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SMARTInkShape-272"/>
          <p:cNvSpPr/>
          <p:nvPr/>
        </p:nvSpPr>
        <p:spPr>
          <a:xfrm>
            <a:off x="3794864" y="3726180"/>
            <a:ext cx="388096" cy="251453"/>
          </a:xfrm>
          <a:custGeom>
            <a:avLst/>
            <a:gdLst/>
            <a:ahLst/>
            <a:cxnLst/>
            <a:rect l="0" t="0" r="0" b="0"/>
            <a:pathLst>
              <a:path w="388096" h="251453">
                <a:moveTo>
                  <a:pt x="312316" y="38100"/>
                </a:moveTo>
                <a:lnTo>
                  <a:pt x="308270" y="38100"/>
                </a:lnTo>
                <a:lnTo>
                  <a:pt x="307079" y="37253"/>
                </a:lnTo>
                <a:lnTo>
                  <a:pt x="306284" y="35842"/>
                </a:lnTo>
                <a:lnTo>
                  <a:pt x="305755" y="34054"/>
                </a:lnTo>
                <a:lnTo>
                  <a:pt x="304555" y="32863"/>
                </a:lnTo>
                <a:lnTo>
                  <a:pt x="296546" y="28692"/>
                </a:lnTo>
                <a:lnTo>
                  <a:pt x="282766" y="19966"/>
                </a:lnTo>
                <a:lnTo>
                  <a:pt x="272704" y="16640"/>
                </a:lnTo>
                <a:lnTo>
                  <a:pt x="256482" y="14669"/>
                </a:lnTo>
                <a:lnTo>
                  <a:pt x="241989" y="9263"/>
                </a:lnTo>
                <a:lnTo>
                  <a:pt x="208073" y="7716"/>
                </a:lnTo>
                <a:lnTo>
                  <a:pt x="172609" y="8472"/>
                </a:lnTo>
                <a:lnTo>
                  <a:pt x="137055" y="17027"/>
                </a:lnTo>
                <a:lnTo>
                  <a:pt x="126049" y="20267"/>
                </a:lnTo>
                <a:lnTo>
                  <a:pt x="94935" y="26563"/>
                </a:lnTo>
                <a:lnTo>
                  <a:pt x="59224" y="50162"/>
                </a:lnTo>
                <a:lnTo>
                  <a:pt x="29029" y="77656"/>
                </a:lnTo>
                <a:lnTo>
                  <a:pt x="12700" y="104490"/>
                </a:lnTo>
                <a:lnTo>
                  <a:pt x="1686" y="137644"/>
                </a:lnTo>
                <a:lnTo>
                  <a:pt x="0" y="166187"/>
                </a:lnTo>
                <a:lnTo>
                  <a:pt x="2200" y="173485"/>
                </a:lnTo>
                <a:lnTo>
                  <a:pt x="22816" y="205223"/>
                </a:lnTo>
                <a:lnTo>
                  <a:pt x="28709" y="210590"/>
                </a:lnTo>
                <a:lnTo>
                  <a:pt x="66069" y="231130"/>
                </a:lnTo>
                <a:lnTo>
                  <a:pt x="100473" y="246379"/>
                </a:lnTo>
                <a:lnTo>
                  <a:pt x="134203" y="251014"/>
                </a:lnTo>
                <a:lnTo>
                  <a:pt x="168163" y="251401"/>
                </a:lnTo>
                <a:lnTo>
                  <a:pt x="200482" y="251452"/>
                </a:lnTo>
                <a:lnTo>
                  <a:pt x="220759" y="250611"/>
                </a:lnTo>
                <a:lnTo>
                  <a:pt x="258820" y="236021"/>
                </a:lnTo>
                <a:lnTo>
                  <a:pt x="295473" y="220962"/>
                </a:lnTo>
                <a:lnTo>
                  <a:pt x="332542" y="203198"/>
                </a:lnTo>
                <a:lnTo>
                  <a:pt x="340496" y="195861"/>
                </a:lnTo>
                <a:lnTo>
                  <a:pt x="347700" y="187802"/>
                </a:lnTo>
                <a:lnTo>
                  <a:pt x="363865" y="173473"/>
                </a:lnTo>
                <a:lnTo>
                  <a:pt x="370487" y="161748"/>
                </a:lnTo>
                <a:lnTo>
                  <a:pt x="386383" y="124024"/>
                </a:lnTo>
                <a:lnTo>
                  <a:pt x="388095" y="108130"/>
                </a:lnTo>
                <a:lnTo>
                  <a:pt x="384346" y="93657"/>
                </a:lnTo>
                <a:lnTo>
                  <a:pt x="365592" y="62734"/>
                </a:lnTo>
                <a:lnTo>
                  <a:pt x="340536" y="32115"/>
                </a:lnTo>
                <a:lnTo>
                  <a:pt x="322335" y="18841"/>
                </a:lnTo>
                <a:lnTo>
                  <a:pt x="306424" y="13693"/>
                </a:lnTo>
                <a:lnTo>
                  <a:pt x="291376" y="3183"/>
                </a:lnTo>
                <a:lnTo>
                  <a:pt x="269861" y="279"/>
                </a:lnTo>
                <a:lnTo>
                  <a:pt x="258976"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Pie charts show parts of wholes or percentages</a:t>
            </a:r>
          </a:p>
          <a:p>
            <a:endParaRPr lang="en-US" dirty="0" smtClean="0"/>
          </a:p>
          <a:p>
            <a:r>
              <a:rPr lang="en-US" dirty="0" smtClean="0"/>
              <a:t>Create your own pie chart: How many hours per day to you spend doing the following:</a:t>
            </a:r>
          </a:p>
          <a:p>
            <a:r>
              <a:rPr lang="en-US" dirty="0" smtClean="0"/>
              <a:t>Sleeping______			Playing_____</a:t>
            </a:r>
          </a:p>
          <a:p>
            <a:r>
              <a:rPr lang="en-US" dirty="0" smtClean="0"/>
              <a:t>Watching TV______			Eating______</a:t>
            </a:r>
          </a:p>
          <a:p>
            <a:r>
              <a:rPr lang="en-US" dirty="0" smtClean="0"/>
              <a:t>In Class________			Other______</a:t>
            </a:r>
            <a:endParaRPr lang="en-US" dirty="0"/>
          </a:p>
        </p:txBody>
      </p:sp>
      <p:sp>
        <p:nvSpPr>
          <p:cNvPr id="3" name="Title 2"/>
          <p:cNvSpPr>
            <a:spLocks noGrp="1"/>
          </p:cNvSpPr>
          <p:nvPr>
            <p:ph type="title"/>
          </p:nvPr>
        </p:nvSpPr>
        <p:spPr/>
        <p:txBody>
          <a:bodyPr/>
          <a:lstStyle/>
          <a:p>
            <a:r>
              <a:rPr lang="en-US" dirty="0" smtClean="0"/>
              <a:t>Pie Chart</a:t>
            </a:r>
            <a:endParaRPr lang="en-US" dirty="0"/>
          </a:p>
        </p:txBody>
      </p:sp>
      <p:sp>
        <p:nvSpPr>
          <p:cNvPr id="4" name="SMARTInkShape-273"/>
          <p:cNvSpPr/>
          <p:nvPr/>
        </p:nvSpPr>
        <p:spPr>
          <a:xfrm>
            <a:off x="5867855" y="167772"/>
            <a:ext cx="2879736" cy="3032170"/>
          </a:xfrm>
          <a:custGeom>
            <a:avLst/>
            <a:gdLst/>
            <a:ahLst/>
            <a:cxnLst/>
            <a:rect l="0" t="0" r="0" b="0"/>
            <a:pathLst>
              <a:path w="2879736" h="3032170">
                <a:moveTo>
                  <a:pt x="2590345" y="205608"/>
                </a:moveTo>
                <a:lnTo>
                  <a:pt x="2586300" y="205608"/>
                </a:lnTo>
                <a:lnTo>
                  <a:pt x="2582055" y="203350"/>
                </a:lnTo>
                <a:lnTo>
                  <a:pt x="2550254" y="177089"/>
                </a:lnTo>
                <a:lnTo>
                  <a:pt x="2516141" y="146160"/>
                </a:lnTo>
                <a:lnTo>
                  <a:pt x="2482077" y="119447"/>
                </a:lnTo>
                <a:lnTo>
                  <a:pt x="2444750" y="98967"/>
                </a:lnTo>
                <a:lnTo>
                  <a:pt x="2412585" y="83699"/>
                </a:lnTo>
                <a:lnTo>
                  <a:pt x="2376244" y="68451"/>
                </a:lnTo>
                <a:lnTo>
                  <a:pt x="2350409" y="59136"/>
                </a:lnTo>
                <a:lnTo>
                  <a:pt x="2321993" y="52173"/>
                </a:lnTo>
                <a:lnTo>
                  <a:pt x="2292430" y="43999"/>
                </a:lnTo>
                <a:lnTo>
                  <a:pt x="2261512" y="35568"/>
                </a:lnTo>
                <a:lnTo>
                  <a:pt x="2228015" y="28999"/>
                </a:lnTo>
                <a:lnTo>
                  <a:pt x="2193371" y="23257"/>
                </a:lnTo>
                <a:lnTo>
                  <a:pt x="2157372" y="17883"/>
                </a:lnTo>
                <a:lnTo>
                  <a:pt x="2138290" y="15264"/>
                </a:lnTo>
                <a:lnTo>
                  <a:pt x="2118795" y="12672"/>
                </a:lnTo>
                <a:lnTo>
                  <a:pt x="2099024" y="10097"/>
                </a:lnTo>
                <a:lnTo>
                  <a:pt x="2079071" y="7534"/>
                </a:lnTo>
                <a:lnTo>
                  <a:pt x="2058996" y="4978"/>
                </a:lnTo>
                <a:lnTo>
                  <a:pt x="2038839" y="3275"/>
                </a:lnTo>
                <a:lnTo>
                  <a:pt x="2018627" y="2139"/>
                </a:lnTo>
                <a:lnTo>
                  <a:pt x="1998379" y="1382"/>
                </a:lnTo>
                <a:lnTo>
                  <a:pt x="1978108" y="877"/>
                </a:lnTo>
                <a:lnTo>
                  <a:pt x="1957820" y="541"/>
                </a:lnTo>
                <a:lnTo>
                  <a:pt x="1937522" y="316"/>
                </a:lnTo>
                <a:lnTo>
                  <a:pt x="1917216" y="167"/>
                </a:lnTo>
                <a:lnTo>
                  <a:pt x="1896905" y="67"/>
                </a:lnTo>
                <a:lnTo>
                  <a:pt x="1876591" y="0"/>
                </a:lnTo>
                <a:lnTo>
                  <a:pt x="1855430" y="803"/>
                </a:lnTo>
                <a:lnTo>
                  <a:pt x="1833702" y="2184"/>
                </a:lnTo>
                <a:lnTo>
                  <a:pt x="1811596" y="3952"/>
                </a:lnTo>
                <a:lnTo>
                  <a:pt x="1790085" y="5977"/>
                </a:lnTo>
                <a:lnTo>
                  <a:pt x="1768972" y="8174"/>
                </a:lnTo>
                <a:lnTo>
                  <a:pt x="1748123" y="10485"/>
                </a:lnTo>
                <a:lnTo>
                  <a:pt x="1726603" y="12873"/>
                </a:lnTo>
                <a:lnTo>
                  <a:pt x="1704637" y="15311"/>
                </a:lnTo>
                <a:lnTo>
                  <a:pt x="1682373" y="17783"/>
                </a:lnTo>
                <a:lnTo>
                  <a:pt x="1659910" y="20278"/>
                </a:lnTo>
                <a:lnTo>
                  <a:pt x="1637314" y="22788"/>
                </a:lnTo>
                <a:lnTo>
                  <a:pt x="1614631" y="25308"/>
                </a:lnTo>
                <a:lnTo>
                  <a:pt x="1591889" y="28681"/>
                </a:lnTo>
                <a:lnTo>
                  <a:pt x="1569108" y="32623"/>
                </a:lnTo>
                <a:lnTo>
                  <a:pt x="1546300" y="36945"/>
                </a:lnTo>
                <a:lnTo>
                  <a:pt x="1523475" y="41519"/>
                </a:lnTo>
                <a:lnTo>
                  <a:pt x="1500638" y="46262"/>
                </a:lnTo>
                <a:lnTo>
                  <a:pt x="1477794" y="51117"/>
                </a:lnTo>
                <a:lnTo>
                  <a:pt x="1454944" y="56894"/>
                </a:lnTo>
                <a:lnTo>
                  <a:pt x="1432090" y="63285"/>
                </a:lnTo>
                <a:lnTo>
                  <a:pt x="1409235" y="70086"/>
                </a:lnTo>
                <a:lnTo>
                  <a:pt x="1386378" y="77160"/>
                </a:lnTo>
                <a:lnTo>
                  <a:pt x="1363520" y="84416"/>
                </a:lnTo>
                <a:lnTo>
                  <a:pt x="1340661" y="91793"/>
                </a:lnTo>
                <a:lnTo>
                  <a:pt x="1317802" y="99251"/>
                </a:lnTo>
                <a:lnTo>
                  <a:pt x="1294944" y="106763"/>
                </a:lnTo>
                <a:lnTo>
                  <a:pt x="1272084" y="114311"/>
                </a:lnTo>
                <a:lnTo>
                  <a:pt x="1249224" y="122730"/>
                </a:lnTo>
                <a:lnTo>
                  <a:pt x="1226364" y="131729"/>
                </a:lnTo>
                <a:lnTo>
                  <a:pt x="1203505" y="141115"/>
                </a:lnTo>
                <a:lnTo>
                  <a:pt x="1180645" y="150759"/>
                </a:lnTo>
                <a:lnTo>
                  <a:pt x="1157784" y="160575"/>
                </a:lnTo>
                <a:lnTo>
                  <a:pt x="1134925" y="170506"/>
                </a:lnTo>
                <a:lnTo>
                  <a:pt x="1112064" y="181360"/>
                </a:lnTo>
                <a:lnTo>
                  <a:pt x="1089205" y="192829"/>
                </a:lnTo>
                <a:lnTo>
                  <a:pt x="1066345" y="204709"/>
                </a:lnTo>
                <a:lnTo>
                  <a:pt x="1044331" y="216015"/>
                </a:lnTo>
                <a:lnTo>
                  <a:pt x="1022883" y="226939"/>
                </a:lnTo>
                <a:lnTo>
                  <a:pt x="1001810" y="237609"/>
                </a:lnTo>
                <a:lnTo>
                  <a:pt x="980142" y="249802"/>
                </a:lnTo>
                <a:lnTo>
                  <a:pt x="958076" y="263010"/>
                </a:lnTo>
                <a:lnTo>
                  <a:pt x="935745" y="276896"/>
                </a:lnTo>
                <a:lnTo>
                  <a:pt x="914086" y="290387"/>
                </a:lnTo>
                <a:lnTo>
                  <a:pt x="892871" y="303614"/>
                </a:lnTo>
                <a:lnTo>
                  <a:pt x="871956" y="316665"/>
                </a:lnTo>
                <a:lnTo>
                  <a:pt x="851238" y="329599"/>
                </a:lnTo>
                <a:lnTo>
                  <a:pt x="830653" y="342455"/>
                </a:lnTo>
                <a:lnTo>
                  <a:pt x="810157" y="355259"/>
                </a:lnTo>
                <a:lnTo>
                  <a:pt x="790567" y="368875"/>
                </a:lnTo>
                <a:lnTo>
                  <a:pt x="752994" y="397551"/>
                </a:lnTo>
                <a:lnTo>
                  <a:pt x="733831" y="412310"/>
                </a:lnTo>
                <a:lnTo>
                  <a:pt x="714282" y="427229"/>
                </a:lnTo>
                <a:lnTo>
                  <a:pt x="694477" y="442255"/>
                </a:lnTo>
                <a:lnTo>
                  <a:pt x="656666" y="474755"/>
                </a:lnTo>
                <a:lnTo>
                  <a:pt x="620105" y="508955"/>
                </a:lnTo>
                <a:lnTo>
                  <a:pt x="584100" y="543911"/>
                </a:lnTo>
                <a:lnTo>
                  <a:pt x="548342" y="579202"/>
                </a:lnTo>
                <a:lnTo>
                  <a:pt x="513542" y="614643"/>
                </a:lnTo>
                <a:lnTo>
                  <a:pt x="481141" y="650150"/>
                </a:lnTo>
                <a:lnTo>
                  <a:pt x="449808" y="685686"/>
                </a:lnTo>
                <a:lnTo>
                  <a:pt x="418948" y="722083"/>
                </a:lnTo>
                <a:lnTo>
                  <a:pt x="403607" y="741271"/>
                </a:lnTo>
                <a:lnTo>
                  <a:pt x="388299" y="760836"/>
                </a:lnTo>
                <a:lnTo>
                  <a:pt x="357745" y="798380"/>
                </a:lnTo>
                <a:lnTo>
                  <a:pt x="328924" y="834822"/>
                </a:lnTo>
                <a:lnTo>
                  <a:pt x="304827" y="870774"/>
                </a:lnTo>
                <a:lnTo>
                  <a:pt x="280570" y="908766"/>
                </a:lnTo>
                <a:lnTo>
                  <a:pt x="268175" y="928380"/>
                </a:lnTo>
                <a:lnTo>
                  <a:pt x="245371" y="965977"/>
                </a:lnTo>
                <a:lnTo>
                  <a:pt x="224794" y="1003290"/>
                </a:lnTo>
                <a:lnTo>
                  <a:pt x="215751" y="1022722"/>
                </a:lnTo>
                <a:lnTo>
                  <a:pt x="207182" y="1042451"/>
                </a:lnTo>
                <a:lnTo>
                  <a:pt x="198083" y="1062376"/>
                </a:lnTo>
                <a:lnTo>
                  <a:pt x="188630" y="1082433"/>
                </a:lnTo>
                <a:lnTo>
                  <a:pt x="178941" y="1102578"/>
                </a:lnTo>
                <a:lnTo>
                  <a:pt x="169942" y="1122781"/>
                </a:lnTo>
                <a:lnTo>
                  <a:pt x="161403" y="1143023"/>
                </a:lnTo>
                <a:lnTo>
                  <a:pt x="153171" y="1163291"/>
                </a:lnTo>
                <a:lnTo>
                  <a:pt x="145142" y="1183577"/>
                </a:lnTo>
                <a:lnTo>
                  <a:pt x="137249" y="1203874"/>
                </a:lnTo>
                <a:lnTo>
                  <a:pt x="129447" y="1224178"/>
                </a:lnTo>
                <a:lnTo>
                  <a:pt x="121707" y="1244488"/>
                </a:lnTo>
                <a:lnTo>
                  <a:pt x="114006" y="1264801"/>
                </a:lnTo>
                <a:lnTo>
                  <a:pt x="106332" y="1285117"/>
                </a:lnTo>
                <a:lnTo>
                  <a:pt x="99523" y="1305434"/>
                </a:lnTo>
                <a:lnTo>
                  <a:pt x="93290" y="1325752"/>
                </a:lnTo>
                <a:lnTo>
                  <a:pt x="87441" y="1346070"/>
                </a:lnTo>
                <a:lnTo>
                  <a:pt x="81850" y="1366389"/>
                </a:lnTo>
                <a:lnTo>
                  <a:pt x="76427" y="1386709"/>
                </a:lnTo>
                <a:lnTo>
                  <a:pt x="71120" y="1407028"/>
                </a:lnTo>
                <a:lnTo>
                  <a:pt x="65888" y="1427348"/>
                </a:lnTo>
                <a:lnTo>
                  <a:pt x="60707" y="1447668"/>
                </a:lnTo>
                <a:lnTo>
                  <a:pt x="55559" y="1467988"/>
                </a:lnTo>
                <a:lnTo>
                  <a:pt x="51281" y="1489154"/>
                </a:lnTo>
                <a:lnTo>
                  <a:pt x="47582" y="1510886"/>
                </a:lnTo>
                <a:lnTo>
                  <a:pt x="44270" y="1532993"/>
                </a:lnTo>
                <a:lnTo>
                  <a:pt x="40368" y="1555351"/>
                </a:lnTo>
                <a:lnTo>
                  <a:pt x="36074" y="1577877"/>
                </a:lnTo>
                <a:lnTo>
                  <a:pt x="31517" y="1600514"/>
                </a:lnTo>
                <a:lnTo>
                  <a:pt x="27633" y="1623225"/>
                </a:lnTo>
                <a:lnTo>
                  <a:pt x="24196" y="1645986"/>
                </a:lnTo>
                <a:lnTo>
                  <a:pt x="21059" y="1668780"/>
                </a:lnTo>
                <a:lnTo>
                  <a:pt x="18121" y="1691596"/>
                </a:lnTo>
                <a:lnTo>
                  <a:pt x="15315" y="1714426"/>
                </a:lnTo>
                <a:lnTo>
                  <a:pt x="12598" y="1737267"/>
                </a:lnTo>
                <a:lnTo>
                  <a:pt x="9940" y="1760114"/>
                </a:lnTo>
                <a:lnTo>
                  <a:pt x="7322" y="1782965"/>
                </a:lnTo>
                <a:lnTo>
                  <a:pt x="4729" y="1805819"/>
                </a:lnTo>
                <a:lnTo>
                  <a:pt x="3001" y="1827829"/>
                </a:lnTo>
                <a:lnTo>
                  <a:pt x="1849" y="1849275"/>
                </a:lnTo>
                <a:lnTo>
                  <a:pt x="1080" y="1870346"/>
                </a:lnTo>
                <a:lnTo>
                  <a:pt x="569" y="1892013"/>
                </a:lnTo>
                <a:lnTo>
                  <a:pt x="227" y="1914078"/>
                </a:lnTo>
                <a:lnTo>
                  <a:pt x="0" y="1936408"/>
                </a:lnTo>
                <a:lnTo>
                  <a:pt x="694" y="1958914"/>
                </a:lnTo>
                <a:lnTo>
                  <a:pt x="2005" y="1981539"/>
                </a:lnTo>
                <a:lnTo>
                  <a:pt x="3724" y="2004242"/>
                </a:lnTo>
                <a:lnTo>
                  <a:pt x="4871" y="2026150"/>
                </a:lnTo>
                <a:lnTo>
                  <a:pt x="5636" y="2047529"/>
                </a:lnTo>
                <a:lnTo>
                  <a:pt x="6145" y="2068555"/>
                </a:lnTo>
                <a:lnTo>
                  <a:pt x="7332" y="2090193"/>
                </a:lnTo>
                <a:lnTo>
                  <a:pt x="8970" y="2112238"/>
                </a:lnTo>
                <a:lnTo>
                  <a:pt x="10908" y="2134554"/>
                </a:lnTo>
                <a:lnTo>
                  <a:pt x="13894" y="2156205"/>
                </a:lnTo>
                <a:lnTo>
                  <a:pt x="17577" y="2177413"/>
                </a:lnTo>
                <a:lnTo>
                  <a:pt x="21726" y="2198324"/>
                </a:lnTo>
                <a:lnTo>
                  <a:pt x="26186" y="2219039"/>
                </a:lnTo>
                <a:lnTo>
                  <a:pt x="30852" y="2239622"/>
                </a:lnTo>
                <a:lnTo>
                  <a:pt x="35656" y="2260117"/>
                </a:lnTo>
                <a:lnTo>
                  <a:pt x="40552" y="2281400"/>
                </a:lnTo>
                <a:lnTo>
                  <a:pt x="45510" y="2303210"/>
                </a:lnTo>
                <a:lnTo>
                  <a:pt x="50508" y="2325369"/>
                </a:lnTo>
                <a:lnTo>
                  <a:pt x="55533" y="2346068"/>
                </a:lnTo>
                <a:lnTo>
                  <a:pt x="60577" y="2365795"/>
                </a:lnTo>
                <a:lnTo>
                  <a:pt x="65633" y="2384872"/>
                </a:lnTo>
                <a:lnTo>
                  <a:pt x="71544" y="2404364"/>
                </a:lnTo>
                <a:lnTo>
                  <a:pt x="78023" y="2424132"/>
                </a:lnTo>
                <a:lnTo>
                  <a:pt x="84884" y="2444084"/>
                </a:lnTo>
                <a:lnTo>
                  <a:pt x="99279" y="2482057"/>
                </a:lnTo>
                <a:lnTo>
                  <a:pt x="114144" y="2517843"/>
                </a:lnTo>
                <a:lnTo>
                  <a:pt x="129218" y="2550681"/>
                </a:lnTo>
                <a:lnTo>
                  <a:pt x="146642" y="2584467"/>
                </a:lnTo>
                <a:lnTo>
                  <a:pt x="165675" y="2618392"/>
                </a:lnTo>
                <a:lnTo>
                  <a:pt x="185422" y="2650403"/>
                </a:lnTo>
                <a:lnTo>
                  <a:pt x="205488" y="2681563"/>
                </a:lnTo>
                <a:lnTo>
                  <a:pt x="226541" y="2712345"/>
                </a:lnTo>
                <a:lnTo>
                  <a:pt x="250010" y="2742960"/>
                </a:lnTo>
                <a:lnTo>
                  <a:pt x="272294" y="2771242"/>
                </a:lnTo>
                <a:lnTo>
                  <a:pt x="294333" y="2797923"/>
                </a:lnTo>
                <a:lnTo>
                  <a:pt x="330541" y="2835897"/>
                </a:lnTo>
                <a:lnTo>
                  <a:pt x="355498" y="2858268"/>
                </a:lnTo>
                <a:lnTo>
                  <a:pt x="382959" y="2879498"/>
                </a:lnTo>
                <a:lnTo>
                  <a:pt x="411251" y="2899377"/>
                </a:lnTo>
                <a:lnTo>
                  <a:pt x="437936" y="2916678"/>
                </a:lnTo>
                <a:lnTo>
                  <a:pt x="468424" y="2932834"/>
                </a:lnTo>
                <a:lnTo>
                  <a:pt x="500882" y="2948482"/>
                </a:lnTo>
                <a:lnTo>
                  <a:pt x="532241" y="2963903"/>
                </a:lnTo>
                <a:lnTo>
                  <a:pt x="565370" y="2976965"/>
                </a:lnTo>
                <a:lnTo>
                  <a:pt x="599849" y="2988415"/>
                </a:lnTo>
                <a:lnTo>
                  <a:pt x="634929" y="2999149"/>
                </a:lnTo>
                <a:lnTo>
                  <a:pt x="670276" y="3007306"/>
                </a:lnTo>
                <a:lnTo>
                  <a:pt x="705740" y="3013753"/>
                </a:lnTo>
                <a:lnTo>
                  <a:pt x="741258" y="3019441"/>
                </a:lnTo>
                <a:lnTo>
                  <a:pt x="776799" y="3024791"/>
                </a:lnTo>
                <a:lnTo>
                  <a:pt x="813198" y="3029145"/>
                </a:lnTo>
                <a:lnTo>
                  <a:pt x="832387" y="3030306"/>
                </a:lnTo>
                <a:lnTo>
                  <a:pt x="851952" y="3031080"/>
                </a:lnTo>
                <a:lnTo>
                  <a:pt x="872617" y="3031596"/>
                </a:lnTo>
                <a:lnTo>
                  <a:pt x="894012" y="3031940"/>
                </a:lnTo>
                <a:lnTo>
                  <a:pt x="915896" y="3032169"/>
                </a:lnTo>
                <a:lnTo>
                  <a:pt x="937259" y="3031475"/>
                </a:lnTo>
                <a:lnTo>
                  <a:pt x="958274" y="3030166"/>
                </a:lnTo>
                <a:lnTo>
                  <a:pt x="979058" y="3028446"/>
                </a:lnTo>
                <a:lnTo>
                  <a:pt x="1000533" y="3026453"/>
                </a:lnTo>
                <a:lnTo>
                  <a:pt x="1022471" y="3024278"/>
                </a:lnTo>
                <a:lnTo>
                  <a:pt x="1044716" y="3021981"/>
                </a:lnTo>
                <a:lnTo>
                  <a:pt x="1067165" y="3019603"/>
                </a:lnTo>
                <a:lnTo>
                  <a:pt x="1089752" y="3017171"/>
                </a:lnTo>
                <a:lnTo>
                  <a:pt x="1112429" y="3014703"/>
                </a:lnTo>
                <a:lnTo>
                  <a:pt x="1136015" y="3011365"/>
                </a:lnTo>
                <a:lnTo>
                  <a:pt x="1160205" y="3007446"/>
                </a:lnTo>
                <a:lnTo>
                  <a:pt x="1184798" y="3003139"/>
                </a:lnTo>
                <a:lnTo>
                  <a:pt x="1208813" y="2998576"/>
                </a:lnTo>
                <a:lnTo>
                  <a:pt x="1232444" y="2993840"/>
                </a:lnTo>
                <a:lnTo>
                  <a:pt x="1255818" y="2988989"/>
                </a:lnTo>
                <a:lnTo>
                  <a:pt x="1279020" y="2984062"/>
                </a:lnTo>
                <a:lnTo>
                  <a:pt x="1302108" y="2979084"/>
                </a:lnTo>
                <a:lnTo>
                  <a:pt x="1325120" y="2974071"/>
                </a:lnTo>
                <a:lnTo>
                  <a:pt x="1348082" y="2969037"/>
                </a:lnTo>
                <a:lnTo>
                  <a:pt x="1371009" y="2963987"/>
                </a:lnTo>
                <a:lnTo>
                  <a:pt x="1393914" y="2958927"/>
                </a:lnTo>
                <a:lnTo>
                  <a:pt x="1416805" y="2953014"/>
                </a:lnTo>
                <a:lnTo>
                  <a:pt x="1439684" y="2946532"/>
                </a:lnTo>
                <a:lnTo>
                  <a:pt x="1462558" y="2939670"/>
                </a:lnTo>
                <a:lnTo>
                  <a:pt x="1484580" y="2932556"/>
                </a:lnTo>
                <a:lnTo>
                  <a:pt x="1506035" y="2925273"/>
                </a:lnTo>
                <a:lnTo>
                  <a:pt x="1527111" y="2917878"/>
                </a:lnTo>
                <a:lnTo>
                  <a:pt x="1548782" y="2909561"/>
                </a:lnTo>
                <a:lnTo>
                  <a:pt x="1570850" y="2900630"/>
                </a:lnTo>
                <a:lnTo>
                  <a:pt x="1593181" y="2891289"/>
                </a:lnTo>
                <a:lnTo>
                  <a:pt x="1615689" y="2881675"/>
                </a:lnTo>
                <a:lnTo>
                  <a:pt x="1638314" y="2871879"/>
                </a:lnTo>
                <a:lnTo>
                  <a:pt x="1661018" y="2861962"/>
                </a:lnTo>
                <a:lnTo>
                  <a:pt x="1682927" y="2851964"/>
                </a:lnTo>
                <a:lnTo>
                  <a:pt x="1704306" y="2841912"/>
                </a:lnTo>
                <a:lnTo>
                  <a:pt x="1725332" y="2831824"/>
                </a:lnTo>
                <a:lnTo>
                  <a:pt x="1746123" y="2820865"/>
                </a:lnTo>
                <a:lnTo>
                  <a:pt x="1766757" y="2809326"/>
                </a:lnTo>
                <a:lnTo>
                  <a:pt x="1787286" y="2797400"/>
                </a:lnTo>
                <a:lnTo>
                  <a:pt x="1807746" y="2786062"/>
                </a:lnTo>
                <a:lnTo>
                  <a:pt x="1828158" y="2775117"/>
                </a:lnTo>
                <a:lnTo>
                  <a:pt x="1848540" y="2764434"/>
                </a:lnTo>
                <a:lnTo>
                  <a:pt x="1868055" y="2752232"/>
                </a:lnTo>
                <a:lnTo>
                  <a:pt x="1905543" y="2725127"/>
                </a:lnTo>
                <a:lnTo>
                  <a:pt x="1924684" y="2710787"/>
                </a:lnTo>
                <a:lnTo>
                  <a:pt x="1944217" y="2696147"/>
                </a:lnTo>
                <a:lnTo>
                  <a:pt x="1964013" y="2681307"/>
                </a:lnTo>
                <a:lnTo>
                  <a:pt x="2001813" y="2651272"/>
                </a:lnTo>
                <a:lnTo>
                  <a:pt x="2038368" y="2620143"/>
                </a:lnTo>
                <a:lnTo>
                  <a:pt x="2074371" y="2586552"/>
                </a:lnTo>
                <a:lnTo>
                  <a:pt x="2110127" y="2551867"/>
                </a:lnTo>
                <a:lnTo>
                  <a:pt x="2144928" y="2516696"/>
                </a:lnTo>
                <a:lnTo>
                  <a:pt x="2177329" y="2481309"/>
                </a:lnTo>
                <a:lnTo>
                  <a:pt x="2210920" y="2443568"/>
                </a:lnTo>
                <a:lnTo>
                  <a:pt x="2228174" y="2424021"/>
                </a:lnTo>
                <a:lnTo>
                  <a:pt x="2244758" y="2404217"/>
                </a:lnTo>
                <a:lnTo>
                  <a:pt x="2260893" y="2384240"/>
                </a:lnTo>
                <a:lnTo>
                  <a:pt x="2276730" y="2364149"/>
                </a:lnTo>
                <a:lnTo>
                  <a:pt x="2293215" y="2343982"/>
                </a:lnTo>
                <a:lnTo>
                  <a:pt x="2310132" y="2323764"/>
                </a:lnTo>
                <a:lnTo>
                  <a:pt x="2327336" y="2303512"/>
                </a:lnTo>
                <a:lnTo>
                  <a:pt x="2343886" y="2282390"/>
                </a:lnTo>
                <a:lnTo>
                  <a:pt x="2359998" y="2260689"/>
                </a:lnTo>
                <a:lnTo>
                  <a:pt x="2375820" y="2238602"/>
                </a:lnTo>
                <a:lnTo>
                  <a:pt x="2390602" y="2217104"/>
                </a:lnTo>
                <a:lnTo>
                  <a:pt x="2404689" y="2195999"/>
                </a:lnTo>
                <a:lnTo>
                  <a:pt x="2418315" y="2175155"/>
                </a:lnTo>
                <a:lnTo>
                  <a:pt x="2432478" y="2153639"/>
                </a:lnTo>
                <a:lnTo>
                  <a:pt x="2447000" y="2131675"/>
                </a:lnTo>
                <a:lnTo>
                  <a:pt x="2461762" y="2109413"/>
                </a:lnTo>
                <a:lnTo>
                  <a:pt x="2475836" y="2086104"/>
                </a:lnTo>
                <a:lnTo>
                  <a:pt x="2489452" y="2062099"/>
                </a:lnTo>
                <a:lnTo>
                  <a:pt x="2502763" y="2037628"/>
                </a:lnTo>
                <a:lnTo>
                  <a:pt x="2516717" y="2013695"/>
                </a:lnTo>
                <a:lnTo>
                  <a:pt x="2531099" y="1990119"/>
                </a:lnTo>
                <a:lnTo>
                  <a:pt x="2545767" y="1966782"/>
                </a:lnTo>
                <a:lnTo>
                  <a:pt x="2558933" y="1942757"/>
                </a:lnTo>
                <a:lnTo>
                  <a:pt x="2571097" y="1918274"/>
                </a:lnTo>
                <a:lnTo>
                  <a:pt x="2582593" y="1893485"/>
                </a:lnTo>
                <a:lnTo>
                  <a:pt x="2594490" y="1869339"/>
                </a:lnTo>
                <a:lnTo>
                  <a:pt x="2606655" y="1845622"/>
                </a:lnTo>
                <a:lnTo>
                  <a:pt x="2618999" y="1822191"/>
                </a:lnTo>
                <a:lnTo>
                  <a:pt x="2630613" y="1798103"/>
                </a:lnTo>
                <a:lnTo>
                  <a:pt x="2641744" y="1773578"/>
                </a:lnTo>
                <a:lnTo>
                  <a:pt x="2652551" y="1748761"/>
                </a:lnTo>
                <a:lnTo>
                  <a:pt x="2663142" y="1724596"/>
                </a:lnTo>
                <a:lnTo>
                  <a:pt x="2673590" y="1700867"/>
                </a:lnTo>
                <a:lnTo>
                  <a:pt x="2683942" y="1677427"/>
                </a:lnTo>
                <a:lnTo>
                  <a:pt x="2694229" y="1653334"/>
                </a:lnTo>
                <a:lnTo>
                  <a:pt x="2704474" y="1628805"/>
                </a:lnTo>
                <a:lnTo>
                  <a:pt x="2714691" y="1603986"/>
                </a:lnTo>
                <a:lnTo>
                  <a:pt x="2724042" y="1579820"/>
                </a:lnTo>
                <a:lnTo>
                  <a:pt x="2732816" y="1556089"/>
                </a:lnTo>
                <a:lnTo>
                  <a:pt x="2741206" y="1532649"/>
                </a:lnTo>
                <a:lnTo>
                  <a:pt x="2749338" y="1509401"/>
                </a:lnTo>
                <a:lnTo>
                  <a:pt x="2757300" y="1486284"/>
                </a:lnTo>
                <a:lnTo>
                  <a:pt x="2765149" y="1463252"/>
                </a:lnTo>
                <a:lnTo>
                  <a:pt x="2772074" y="1440277"/>
                </a:lnTo>
                <a:lnTo>
                  <a:pt x="2778383" y="1417340"/>
                </a:lnTo>
                <a:lnTo>
                  <a:pt x="2784284" y="1394429"/>
                </a:lnTo>
                <a:lnTo>
                  <a:pt x="2790757" y="1371535"/>
                </a:lnTo>
                <a:lnTo>
                  <a:pt x="2797613" y="1348653"/>
                </a:lnTo>
                <a:lnTo>
                  <a:pt x="2804724" y="1325778"/>
                </a:lnTo>
                <a:lnTo>
                  <a:pt x="2811157" y="1302908"/>
                </a:lnTo>
                <a:lnTo>
                  <a:pt x="2817139" y="1280041"/>
                </a:lnTo>
                <a:lnTo>
                  <a:pt x="2822821" y="1257176"/>
                </a:lnTo>
                <a:lnTo>
                  <a:pt x="2827456" y="1234313"/>
                </a:lnTo>
                <a:lnTo>
                  <a:pt x="2831393" y="1211452"/>
                </a:lnTo>
                <a:lnTo>
                  <a:pt x="2834863" y="1188590"/>
                </a:lnTo>
                <a:lnTo>
                  <a:pt x="2838024" y="1166576"/>
                </a:lnTo>
                <a:lnTo>
                  <a:pt x="2840977" y="1145126"/>
                </a:lnTo>
                <a:lnTo>
                  <a:pt x="2843793" y="1124053"/>
                </a:lnTo>
                <a:lnTo>
                  <a:pt x="2846516" y="1102385"/>
                </a:lnTo>
                <a:lnTo>
                  <a:pt x="2849178" y="1080319"/>
                </a:lnTo>
                <a:lnTo>
                  <a:pt x="2851801" y="1057989"/>
                </a:lnTo>
                <a:lnTo>
                  <a:pt x="2855242" y="1035482"/>
                </a:lnTo>
                <a:lnTo>
                  <a:pt x="2859230" y="1012857"/>
                </a:lnTo>
                <a:lnTo>
                  <a:pt x="2863581" y="990154"/>
                </a:lnTo>
                <a:lnTo>
                  <a:pt x="2866483" y="969092"/>
                </a:lnTo>
                <a:lnTo>
                  <a:pt x="2868417" y="949124"/>
                </a:lnTo>
                <a:lnTo>
                  <a:pt x="2869706" y="929885"/>
                </a:lnTo>
                <a:lnTo>
                  <a:pt x="2871413" y="910286"/>
                </a:lnTo>
                <a:lnTo>
                  <a:pt x="2873396" y="890446"/>
                </a:lnTo>
                <a:lnTo>
                  <a:pt x="2875566" y="870447"/>
                </a:lnTo>
                <a:lnTo>
                  <a:pt x="2877977" y="832421"/>
                </a:lnTo>
                <a:lnTo>
                  <a:pt x="2879048" y="795764"/>
                </a:lnTo>
                <a:lnTo>
                  <a:pt x="2879524" y="759717"/>
                </a:lnTo>
                <a:lnTo>
                  <a:pt x="2879735" y="723941"/>
                </a:lnTo>
                <a:lnTo>
                  <a:pt x="2878983" y="688284"/>
                </a:lnTo>
                <a:lnTo>
                  <a:pt x="2875826" y="652682"/>
                </a:lnTo>
                <a:lnTo>
                  <a:pt x="2871600" y="619360"/>
                </a:lnTo>
                <a:lnTo>
                  <a:pt x="2866901" y="587618"/>
                </a:lnTo>
                <a:lnTo>
                  <a:pt x="2861990" y="556577"/>
                </a:lnTo>
                <a:lnTo>
                  <a:pt x="2852469" y="525847"/>
                </a:lnTo>
                <a:lnTo>
                  <a:pt x="2840618" y="496103"/>
                </a:lnTo>
                <a:lnTo>
                  <a:pt x="2829706" y="468772"/>
                </a:lnTo>
                <a:lnTo>
                  <a:pt x="2816955" y="440256"/>
                </a:lnTo>
                <a:lnTo>
                  <a:pt x="2802820" y="411496"/>
                </a:lnTo>
                <a:lnTo>
                  <a:pt x="2788071" y="384602"/>
                </a:lnTo>
                <a:lnTo>
                  <a:pt x="2761443" y="349707"/>
                </a:lnTo>
                <a:lnTo>
                  <a:pt x="2732104" y="313873"/>
                </a:lnTo>
                <a:lnTo>
                  <a:pt x="2701962" y="280490"/>
                </a:lnTo>
                <a:lnTo>
                  <a:pt x="2671583" y="249150"/>
                </a:lnTo>
                <a:lnTo>
                  <a:pt x="2636213" y="214303"/>
                </a:lnTo>
                <a:lnTo>
                  <a:pt x="2607416" y="190686"/>
                </a:lnTo>
                <a:lnTo>
                  <a:pt x="2577435" y="167602"/>
                </a:lnTo>
                <a:lnTo>
                  <a:pt x="2546256" y="145522"/>
                </a:lnTo>
                <a:lnTo>
                  <a:pt x="2510583" y="127879"/>
                </a:lnTo>
                <a:lnTo>
                  <a:pt x="2474048" y="112774"/>
                </a:lnTo>
                <a:lnTo>
                  <a:pt x="2442245" y="103406"/>
                </a:lnTo>
                <a:lnTo>
                  <a:pt x="2407464" y="9892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274"/>
          <p:cNvSpPr/>
          <p:nvPr/>
        </p:nvSpPr>
        <p:spPr>
          <a:xfrm>
            <a:off x="2385529" y="3650635"/>
            <a:ext cx="212891" cy="363779"/>
          </a:xfrm>
          <a:custGeom>
            <a:avLst/>
            <a:gdLst/>
            <a:ahLst/>
            <a:cxnLst/>
            <a:rect l="0" t="0" r="0" b="0"/>
            <a:pathLst>
              <a:path w="212891" h="363779">
                <a:moveTo>
                  <a:pt x="212890" y="29824"/>
                </a:moveTo>
                <a:lnTo>
                  <a:pt x="212890" y="25779"/>
                </a:lnTo>
                <a:lnTo>
                  <a:pt x="212044" y="24588"/>
                </a:lnTo>
                <a:lnTo>
                  <a:pt x="210633" y="23793"/>
                </a:lnTo>
                <a:lnTo>
                  <a:pt x="208845" y="23264"/>
                </a:lnTo>
                <a:lnTo>
                  <a:pt x="175652" y="6808"/>
                </a:lnTo>
                <a:lnTo>
                  <a:pt x="164167" y="2661"/>
                </a:lnTo>
                <a:lnTo>
                  <a:pt x="133839" y="0"/>
                </a:lnTo>
                <a:lnTo>
                  <a:pt x="96835" y="277"/>
                </a:lnTo>
                <a:lnTo>
                  <a:pt x="60259" y="5917"/>
                </a:lnTo>
                <a:lnTo>
                  <a:pt x="37562" y="10699"/>
                </a:lnTo>
                <a:lnTo>
                  <a:pt x="26876" y="17374"/>
                </a:lnTo>
                <a:lnTo>
                  <a:pt x="4873" y="39702"/>
                </a:lnTo>
                <a:lnTo>
                  <a:pt x="1905" y="47196"/>
                </a:lnTo>
                <a:lnTo>
                  <a:pt x="0" y="61760"/>
                </a:lnTo>
                <a:lnTo>
                  <a:pt x="3715" y="74189"/>
                </a:lnTo>
                <a:lnTo>
                  <a:pt x="28061" y="103588"/>
                </a:lnTo>
                <a:lnTo>
                  <a:pt x="61237" y="128898"/>
                </a:lnTo>
                <a:lnTo>
                  <a:pt x="91118" y="153252"/>
                </a:lnTo>
                <a:lnTo>
                  <a:pt x="126717" y="177285"/>
                </a:lnTo>
                <a:lnTo>
                  <a:pt x="159086" y="205614"/>
                </a:lnTo>
                <a:lnTo>
                  <a:pt x="185893" y="235669"/>
                </a:lnTo>
                <a:lnTo>
                  <a:pt x="204391" y="271420"/>
                </a:lnTo>
                <a:lnTo>
                  <a:pt x="209113" y="283674"/>
                </a:lnTo>
                <a:lnTo>
                  <a:pt x="212393" y="315654"/>
                </a:lnTo>
                <a:lnTo>
                  <a:pt x="208698" y="331731"/>
                </a:lnTo>
                <a:lnTo>
                  <a:pt x="202241" y="347220"/>
                </a:lnTo>
                <a:lnTo>
                  <a:pt x="197433" y="352922"/>
                </a:lnTo>
                <a:lnTo>
                  <a:pt x="179357" y="360629"/>
                </a:lnTo>
                <a:lnTo>
                  <a:pt x="162691" y="363778"/>
                </a:lnTo>
                <a:lnTo>
                  <a:pt x="127618" y="358428"/>
                </a:lnTo>
                <a:lnTo>
                  <a:pt x="89784" y="346961"/>
                </a:lnTo>
                <a:lnTo>
                  <a:pt x="71804" y="335552"/>
                </a:lnTo>
                <a:lnTo>
                  <a:pt x="56642" y="316526"/>
                </a:lnTo>
                <a:lnTo>
                  <a:pt x="50878" y="306543"/>
                </a:lnTo>
                <a:lnTo>
                  <a:pt x="46362" y="281100"/>
                </a:lnTo>
                <a:lnTo>
                  <a:pt x="45397" y="249609"/>
                </a:lnTo>
                <a:lnTo>
                  <a:pt x="49339" y="227590"/>
                </a:lnTo>
                <a:lnTo>
                  <a:pt x="64340" y="198241"/>
                </a:lnTo>
                <a:lnTo>
                  <a:pt x="88603" y="165916"/>
                </a:lnTo>
                <a:lnTo>
                  <a:pt x="113853" y="128744"/>
                </a:lnTo>
                <a:lnTo>
                  <a:pt x="144313" y="91441"/>
                </a:lnTo>
                <a:lnTo>
                  <a:pt x="182386" y="55263"/>
                </a:lnTo>
                <a:lnTo>
                  <a:pt x="189367" y="41842"/>
                </a:lnTo>
                <a:lnTo>
                  <a:pt x="197651" y="3744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1" name="SMARTInkShape-Group89"/>
          <p:cNvGrpSpPr/>
          <p:nvPr/>
        </p:nvGrpSpPr>
        <p:grpSpPr>
          <a:xfrm>
            <a:off x="3238500" y="3688236"/>
            <a:ext cx="845240" cy="273015"/>
            <a:chOff x="3238500" y="3688236"/>
            <a:chExt cx="845240" cy="273015"/>
          </a:xfrm>
        </p:grpSpPr>
        <p:sp>
          <p:nvSpPr>
            <p:cNvPr id="6" name="SMARTInkShape-275"/>
            <p:cNvSpPr/>
            <p:nvPr/>
          </p:nvSpPr>
          <p:spPr>
            <a:xfrm>
              <a:off x="3939985" y="3863432"/>
              <a:ext cx="143755" cy="97819"/>
            </a:xfrm>
            <a:custGeom>
              <a:avLst/>
              <a:gdLst/>
              <a:ahLst/>
              <a:cxnLst/>
              <a:rect l="0" t="0" r="0" b="0"/>
              <a:pathLst>
                <a:path w="143755" h="97819">
                  <a:moveTo>
                    <a:pt x="60515" y="7527"/>
                  </a:moveTo>
                  <a:lnTo>
                    <a:pt x="56469" y="3482"/>
                  </a:lnTo>
                  <a:lnTo>
                    <a:pt x="52225" y="1496"/>
                  </a:lnTo>
                  <a:lnTo>
                    <a:pt x="41636" y="0"/>
                  </a:lnTo>
                  <a:lnTo>
                    <a:pt x="37166" y="2207"/>
                  </a:lnTo>
                  <a:lnTo>
                    <a:pt x="19846" y="17822"/>
                  </a:lnTo>
                  <a:lnTo>
                    <a:pt x="4632" y="43545"/>
                  </a:lnTo>
                  <a:lnTo>
                    <a:pt x="1059" y="54418"/>
                  </a:lnTo>
                  <a:lnTo>
                    <a:pt x="0" y="67047"/>
                  </a:lnTo>
                  <a:lnTo>
                    <a:pt x="2010" y="74338"/>
                  </a:lnTo>
                  <a:lnTo>
                    <a:pt x="10200" y="85918"/>
                  </a:lnTo>
                  <a:lnTo>
                    <a:pt x="21523" y="93784"/>
                  </a:lnTo>
                  <a:lnTo>
                    <a:pt x="39648" y="97432"/>
                  </a:lnTo>
                  <a:lnTo>
                    <a:pt x="63292" y="97818"/>
                  </a:lnTo>
                  <a:lnTo>
                    <a:pt x="100395" y="85943"/>
                  </a:lnTo>
                  <a:lnTo>
                    <a:pt x="121324" y="73786"/>
                  </a:lnTo>
                  <a:lnTo>
                    <a:pt x="137720" y="59374"/>
                  </a:lnTo>
                  <a:lnTo>
                    <a:pt x="141395" y="51455"/>
                  </a:lnTo>
                  <a:lnTo>
                    <a:pt x="143754" y="36619"/>
                  </a:lnTo>
                  <a:lnTo>
                    <a:pt x="142254" y="33695"/>
                  </a:lnTo>
                  <a:lnTo>
                    <a:pt x="113855" y="752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276"/>
            <p:cNvSpPr/>
            <p:nvPr/>
          </p:nvSpPr>
          <p:spPr>
            <a:xfrm>
              <a:off x="3840480" y="3703319"/>
              <a:ext cx="167640" cy="220982"/>
            </a:xfrm>
            <a:custGeom>
              <a:avLst/>
              <a:gdLst/>
              <a:ahLst/>
              <a:cxnLst/>
              <a:rect l="0" t="0" r="0" b="0"/>
              <a:pathLst>
                <a:path w="167640" h="220982">
                  <a:moveTo>
                    <a:pt x="167639" y="0"/>
                  </a:moveTo>
                  <a:lnTo>
                    <a:pt x="167639" y="6561"/>
                  </a:lnTo>
                  <a:lnTo>
                    <a:pt x="138155" y="43658"/>
                  </a:lnTo>
                  <a:lnTo>
                    <a:pt x="109084" y="77747"/>
                  </a:lnTo>
                  <a:lnTo>
                    <a:pt x="77770" y="114504"/>
                  </a:lnTo>
                  <a:lnTo>
                    <a:pt x="45857" y="151749"/>
                  </a:lnTo>
                  <a:lnTo>
                    <a:pt x="16728" y="187922"/>
                  </a:lnTo>
                  <a:lnTo>
                    <a:pt x="11668" y="195846"/>
                  </a:lnTo>
                  <a:lnTo>
                    <a:pt x="0" y="2209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277"/>
            <p:cNvSpPr/>
            <p:nvPr/>
          </p:nvSpPr>
          <p:spPr>
            <a:xfrm>
              <a:off x="3753551" y="3718559"/>
              <a:ext cx="121414" cy="91400"/>
            </a:xfrm>
            <a:custGeom>
              <a:avLst/>
              <a:gdLst/>
              <a:ahLst/>
              <a:cxnLst/>
              <a:rect l="0" t="0" r="0" b="0"/>
              <a:pathLst>
                <a:path w="121414" h="91400">
                  <a:moveTo>
                    <a:pt x="94549" y="7621"/>
                  </a:moveTo>
                  <a:lnTo>
                    <a:pt x="68057" y="8467"/>
                  </a:lnTo>
                  <a:lnTo>
                    <a:pt x="58503" y="11666"/>
                  </a:lnTo>
                  <a:lnTo>
                    <a:pt x="50871" y="18167"/>
                  </a:lnTo>
                  <a:lnTo>
                    <a:pt x="43809" y="25855"/>
                  </a:lnTo>
                  <a:lnTo>
                    <a:pt x="9597" y="54740"/>
                  </a:lnTo>
                  <a:lnTo>
                    <a:pt x="986" y="67208"/>
                  </a:lnTo>
                  <a:lnTo>
                    <a:pt x="0" y="71052"/>
                  </a:lnTo>
                  <a:lnTo>
                    <a:pt x="190" y="74461"/>
                  </a:lnTo>
                  <a:lnTo>
                    <a:pt x="2658" y="80507"/>
                  </a:lnTo>
                  <a:lnTo>
                    <a:pt x="6577" y="86017"/>
                  </a:lnTo>
                  <a:lnTo>
                    <a:pt x="11141" y="89030"/>
                  </a:lnTo>
                  <a:lnTo>
                    <a:pt x="16839" y="90369"/>
                  </a:lnTo>
                  <a:lnTo>
                    <a:pt x="54048" y="91399"/>
                  </a:lnTo>
                  <a:lnTo>
                    <a:pt x="74256" y="85349"/>
                  </a:lnTo>
                  <a:lnTo>
                    <a:pt x="99632" y="73527"/>
                  </a:lnTo>
                  <a:lnTo>
                    <a:pt x="107533" y="66264"/>
                  </a:lnTo>
                  <a:lnTo>
                    <a:pt x="113019" y="57391"/>
                  </a:lnTo>
                  <a:lnTo>
                    <a:pt x="118799" y="40154"/>
                  </a:lnTo>
                  <a:lnTo>
                    <a:pt x="120876" y="36930"/>
                  </a:lnTo>
                  <a:lnTo>
                    <a:pt x="121413" y="33934"/>
                  </a:lnTo>
                  <a:lnTo>
                    <a:pt x="120925" y="31089"/>
                  </a:lnTo>
                  <a:lnTo>
                    <a:pt x="118971" y="24824"/>
                  </a:lnTo>
                  <a:lnTo>
                    <a:pt x="118103" y="16395"/>
                  </a:lnTo>
                  <a:lnTo>
                    <a:pt x="117025" y="13470"/>
                  </a:lnTo>
                  <a:lnTo>
                    <a:pt x="115459" y="11521"/>
                  </a:lnTo>
                  <a:lnTo>
                    <a:pt x="113569" y="10221"/>
                  </a:lnTo>
                  <a:lnTo>
                    <a:pt x="112309" y="8507"/>
                  </a:lnTo>
                  <a:lnTo>
                    <a:pt x="110909" y="4346"/>
                  </a:lnTo>
                  <a:lnTo>
                    <a:pt x="109689" y="2897"/>
                  </a:lnTo>
                  <a:lnTo>
                    <a:pt x="102168"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278"/>
            <p:cNvSpPr/>
            <p:nvPr/>
          </p:nvSpPr>
          <p:spPr>
            <a:xfrm>
              <a:off x="3543300" y="3704481"/>
              <a:ext cx="144331" cy="227279"/>
            </a:xfrm>
            <a:custGeom>
              <a:avLst/>
              <a:gdLst/>
              <a:ahLst/>
              <a:cxnLst/>
              <a:rect l="0" t="0" r="0" b="0"/>
              <a:pathLst>
                <a:path w="144331" h="227279">
                  <a:moveTo>
                    <a:pt x="0" y="36938"/>
                  </a:moveTo>
                  <a:lnTo>
                    <a:pt x="0" y="25587"/>
                  </a:lnTo>
                  <a:lnTo>
                    <a:pt x="846" y="24291"/>
                  </a:lnTo>
                  <a:lnTo>
                    <a:pt x="2257" y="23427"/>
                  </a:lnTo>
                  <a:lnTo>
                    <a:pt x="4045" y="22851"/>
                  </a:lnTo>
                  <a:lnTo>
                    <a:pt x="15437" y="15819"/>
                  </a:lnTo>
                  <a:lnTo>
                    <a:pt x="48565" y="6386"/>
                  </a:lnTo>
                  <a:lnTo>
                    <a:pt x="73700" y="0"/>
                  </a:lnTo>
                  <a:lnTo>
                    <a:pt x="100098" y="5501"/>
                  </a:lnTo>
                  <a:lnTo>
                    <a:pt x="106012" y="8291"/>
                  </a:lnTo>
                  <a:lnTo>
                    <a:pt x="111463" y="11506"/>
                  </a:lnTo>
                  <a:lnTo>
                    <a:pt x="116707" y="12935"/>
                  </a:lnTo>
                  <a:lnTo>
                    <a:pt x="118445" y="14163"/>
                  </a:lnTo>
                  <a:lnTo>
                    <a:pt x="119603" y="15828"/>
                  </a:lnTo>
                  <a:lnTo>
                    <a:pt x="120890" y="20783"/>
                  </a:lnTo>
                  <a:lnTo>
                    <a:pt x="121462" y="28629"/>
                  </a:lnTo>
                  <a:lnTo>
                    <a:pt x="119458" y="35503"/>
                  </a:lnTo>
                  <a:lnTo>
                    <a:pt x="108049" y="54686"/>
                  </a:lnTo>
                  <a:lnTo>
                    <a:pt x="85871" y="69620"/>
                  </a:lnTo>
                  <a:lnTo>
                    <a:pt x="53990" y="88008"/>
                  </a:lnTo>
                  <a:lnTo>
                    <a:pt x="40725" y="89979"/>
                  </a:lnTo>
                  <a:lnTo>
                    <a:pt x="30613" y="90275"/>
                  </a:lnTo>
                  <a:lnTo>
                    <a:pt x="34564" y="86232"/>
                  </a:lnTo>
                  <a:lnTo>
                    <a:pt x="41044" y="84247"/>
                  </a:lnTo>
                  <a:lnTo>
                    <a:pt x="77599" y="82686"/>
                  </a:lnTo>
                  <a:lnTo>
                    <a:pt x="94758" y="83511"/>
                  </a:lnTo>
                  <a:lnTo>
                    <a:pt x="108603" y="88744"/>
                  </a:lnTo>
                  <a:lnTo>
                    <a:pt x="115437" y="93265"/>
                  </a:lnTo>
                  <a:lnTo>
                    <a:pt x="126722" y="109150"/>
                  </a:lnTo>
                  <a:lnTo>
                    <a:pt x="141368" y="138634"/>
                  </a:lnTo>
                  <a:lnTo>
                    <a:pt x="144330" y="163951"/>
                  </a:lnTo>
                  <a:lnTo>
                    <a:pt x="140601" y="179182"/>
                  </a:lnTo>
                  <a:lnTo>
                    <a:pt x="121856" y="210412"/>
                  </a:lnTo>
                  <a:lnTo>
                    <a:pt x="119337" y="213548"/>
                  </a:lnTo>
                  <a:lnTo>
                    <a:pt x="112023" y="217031"/>
                  </a:lnTo>
                  <a:lnTo>
                    <a:pt x="77589" y="225605"/>
                  </a:lnTo>
                  <a:lnTo>
                    <a:pt x="39810" y="227278"/>
                  </a:lnTo>
                  <a:lnTo>
                    <a:pt x="28700" y="226520"/>
                  </a:lnTo>
                  <a:lnTo>
                    <a:pt x="18117" y="223361"/>
                  </a:lnTo>
                  <a:lnTo>
                    <a:pt x="14618" y="221334"/>
                  </a:lnTo>
                  <a:lnTo>
                    <a:pt x="0" y="20457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279"/>
            <p:cNvSpPr/>
            <p:nvPr/>
          </p:nvSpPr>
          <p:spPr>
            <a:xfrm>
              <a:off x="3238500" y="3688236"/>
              <a:ext cx="220848" cy="257278"/>
            </a:xfrm>
            <a:custGeom>
              <a:avLst/>
              <a:gdLst/>
              <a:ahLst/>
              <a:cxnLst/>
              <a:rect l="0" t="0" r="0" b="0"/>
              <a:pathLst>
                <a:path w="220848" h="257278">
                  <a:moveTo>
                    <a:pt x="60959" y="37944"/>
                  </a:moveTo>
                  <a:lnTo>
                    <a:pt x="60959" y="31383"/>
                  </a:lnTo>
                  <a:lnTo>
                    <a:pt x="78871" y="12439"/>
                  </a:lnTo>
                  <a:lnTo>
                    <a:pt x="86136" y="9675"/>
                  </a:lnTo>
                  <a:lnTo>
                    <a:pt x="120534" y="1627"/>
                  </a:lnTo>
                  <a:lnTo>
                    <a:pt x="156051" y="0"/>
                  </a:lnTo>
                  <a:lnTo>
                    <a:pt x="164183" y="760"/>
                  </a:lnTo>
                  <a:lnTo>
                    <a:pt x="177434" y="5948"/>
                  </a:lnTo>
                  <a:lnTo>
                    <a:pt x="184128" y="10459"/>
                  </a:lnTo>
                  <a:lnTo>
                    <a:pt x="192657" y="21804"/>
                  </a:lnTo>
                  <a:lnTo>
                    <a:pt x="196501" y="31844"/>
                  </a:lnTo>
                  <a:lnTo>
                    <a:pt x="195143" y="39748"/>
                  </a:lnTo>
                  <a:lnTo>
                    <a:pt x="191875" y="53718"/>
                  </a:lnTo>
                  <a:lnTo>
                    <a:pt x="188650" y="68582"/>
                  </a:lnTo>
                  <a:lnTo>
                    <a:pt x="186726" y="73609"/>
                  </a:lnTo>
                  <a:lnTo>
                    <a:pt x="180074" y="81453"/>
                  </a:lnTo>
                  <a:lnTo>
                    <a:pt x="143382" y="109026"/>
                  </a:lnTo>
                  <a:lnTo>
                    <a:pt x="137667" y="111868"/>
                  </a:lnTo>
                  <a:lnTo>
                    <a:pt x="123454" y="114010"/>
                  </a:lnTo>
                  <a:lnTo>
                    <a:pt x="115493" y="114132"/>
                  </a:lnTo>
                  <a:lnTo>
                    <a:pt x="120965" y="114142"/>
                  </a:lnTo>
                  <a:lnTo>
                    <a:pt x="127814" y="108907"/>
                  </a:lnTo>
                  <a:lnTo>
                    <a:pt x="134861" y="106383"/>
                  </a:lnTo>
                  <a:lnTo>
                    <a:pt x="142311" y="101496"/>
                  </a:lnTo>
                  <a:lnTo>
                    <a:pt x="150727" y="99671"/>
                  </a:lnTo>
                  <a:lnTo>
                    <a:pt x="169123" y="99005"/>
                  </a:lnTo>
                  <a:lnTo>
                    <a:pt x="181532" y="102979"/>
                  </a:lnTo>
                  <a:lnTo>
                    <a:pt x="194812" y="111907"/>
                  </a:lnTo>
                  <a:lnTo>
                    <a:pt x="202972" y="120160"/>
                  </a:lnTo>
                  <a:lnTo>
                    <a:pt x="215869" y="142541"/>
                  </a:lnTo>
                  <a:lnTo>
                    <a:pt x="219465" y="157459"/>
                  </a:lnTo>
                  <a:lnTo>
                    <a:pt x="220847" y="187815"/>
                  </a:lnTo>
                  <a:lnTo>
                    <a:pt x="216895" y="203047"/>
                  </a:lnTo>
                  <a:lnTo>
                    <a:pt x="210415" y="210948"/>
                  </a:lnTo>
                  <a:lnTo>
                    <a:pt x="180363" y="234277"/>
                  </a:lnTo>
                  <a:lnTo>
                    <a:pt x="145295" y="247681"/>
                  </a:lnTo>
                  <a:lnTo>
                    <a:pt x="109152" y="254872"/>
                  </a:lnTo>
                  <a:lnTo>
                    <a:pt x="76687" y="257277"/>
                  </a:lnTo>
                  <a:lnTo>
                    <a:pt x="42209" y="252257"/>
                  </a:lnTo>
                  <a:lnTo>
                    <a:pt x="33435" y="249470"/>
                  </a:lnTo>
                  <a:lnTo>
                    <a:pt x="9468" y="238160"/>
                  </a:lnTo>
                  <a:lnTo>
                    <a:pt x="0" y="23606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 name="SMARTInkShape-Group90"/>
          <p:cNvGrpSpPr/>
          <p:nvPr/>
        </p:nvGrpSpPr>
        <p:grpSpPr>
          <a:xfrm>
            <a:off x="2477080" y="4146431"/>
            <a:ext cx="951921" cy="798950"/>
            <a:chOff x="2477080" y="4146431"/>
            <a:chExt cx="951921" cy="798950"/>
          </a:xfrm>
        </p:grpSpPr>
        <p:sp>
          <p:nvSpPr>
            <p:cNvPr id="12" name="SMARTInkShape-280"/>
            <p:cNvSpPr/>
            <p:nvPr/>
          </p:nvSpPr>
          <p:spPr>
            <a:xfrm>
              <a:off x="2477080" y="4617747"/>
              <a:ext cx="325372" cy="327634"/>
            </a:xfrm>
            <a:custGeom>
              <a:avLst/>
              <a:gdLst/>
              <a:ahLst/>
              <a:cxnLst/>
              <a:rect l="0" t="0" r="0" b="0"/>
              <a:pathLst>
                <a:path w="325372" h="327634">
                  <a:moveTo>
                    <a:pt x="159439" y="7593"/>
                  </a:moveTo>
                  <a:lnTo>
                    <a:pt x="159439" y="286"/>
                  </a:lnTo>
                  <a:lnTo>
                    <a:pt x="152879" y="0"/>
                  </a:lnTo>
                  <a:lnTo>
                    <a:pt x="152526" y="837"/>
                  </a:lnTo>
                  <a:lnTo>
                    <a:pt x="152133" y="4026"/>
                  </a:lnTo>
                  <a:lnTo>
                    <a:pt x="149701" y="8265"/>
                  </a:lnTo>
                  <a:lnTo>
                    <a:pt x="119822" y="43610"/>
                  </a:lnTo>
                  <a:lnTo>
                    <a:pt x="91914" y="79160"/>
                  </a:lnTo>
                  <a:lnTo>
                    <a:pt x="66703" y="113358"/>
                  </a:lnTo>
                  <a:lnTo>
                    <a:pt x="43347" y="149808"/>
                  </a:lnTo>
                  <a:lnTo>
                    <a:pt x="22427" y="182346"/>
                  </a:lnTo>
                  <a:lnTo>
                    <a:pt x="6034" y="213232"/>
                  </a:lnTo>
                  <a:lnTo>
                    <a:pt x="726" y="243793"/>
                  </a:lnTo>
                  <a:lnTo>
                    <a:pt x="0" y="259044"/>
                  </a:lnTo>
                  <a:lnTo>
                    <a:pt x="4193" y="272031"/>
                  </a:lnTo>
                  <a:lnTo>
                    <a:pt x="20683" y="298211"/>
                  </a:lnTo>
                  <a:lnTo>
                    <a:pt x="32576" y="308347"/>
                  </a:lnTo>
                  <a:lnTo>
                    <a:pt x="60908" y="321753"/>
                  </a:lnTo>
                  <a:lnTo>
                    <a:pt x="97894" y="326471"/>
                  </a:lnTo>
                  <a:lnTo>
                    <a:pt x="131985" y="326441"/>
                  </a:lnTo>
                  <a:lnTo>
                    <a:pt x="164757" y="321447"/>
                  </a:lnTo>
                  <a:lnTo>
                    <a:pt x="200056" y="314605"/>
                  </a:lnTo>
                  <a:lnTo>
                    <a:pt x="231493" y="307215"/>
                  </a:lnTo>
                  <a:lnTo>
                    <a:pt x="267558" y="294875"/>
                  </a:lnTo>
                  <a:lnTo>
                    <a:pt x="292510" y="281238"/>
                  </a:lnTo>
                  <a:lnTo>
                    <a:pt x="308370" y="266472"/>
                  </a:lnTo>
                  <a:lnTo>
                    <a:pt x="323236" y="242093"/>
                  </a:lnTo>
                  <a:lnTo>
                    <a:pt x="325371" y="235146"/>
                  </a:lnTo>
                  <a:lnTo>
                    <a:pt x="325094" y="232108"/>
                  </a:lnTo>
                  <a:lnTo>
                    <a:pt x="322528" y="226475"/>
                  </a:lnTo>
                  <a:lnTo>
                    <a:pt x="309123" y="210831"/>
                  </a:lnTo>
                  <a:lnTo>
                    <a:pt x="297582" y="203184"/>
                  </a:lnTo>
                  <a:lnTo>
                    <a:pt x="279393" y="199601"/>
                  </a:lnTo>
                  <a:lnTo>
                    <a:pt x="250491" y="204474"/>
                  </a:lnTo>
                  <a:lnTo>
                    <a:pt x="220323" y="215847"/>
                  </a:lnTo>
                  <a:lnTo>
                    <a:pt x="182289" y="244301"/>
                  </a:lnTo>
                  <a:lnTo>
                    <a:pt x="161130" y="261831"/>
                  </a:lnTo>
                  <a:lnTo>
                    <a:pt x="139714" y="298086"/>
                  </a:lnTo>
                  <a:lnTo>
                    <a:pt x="132522" y="309471"/>
                  </a:lnTo>
                  <a:lnTo>
                    <a:pt x="128960" y="32763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281"/>
            <p:cNvSpPr/>
            <p:nvPr/>
          </p:nvSpPr>
          <p:spPr>
            <a:xfrm>
              <a:off x="3109798" y="4146431"/>
              <a:ext cx="319203" cy="318889"/>
            </a:xfrm>
            <a:custGeom>
              <a:avLst/>
              <a:gdLst/>
              <a:ahLst/>
              <a:cxnLst/>
              <a:rect l="0" t="0" r="0" b="0"/>
              <a:pathLst>
                <a:path w="319203" h="318889">
                  <a:moveTo>
                    <a:pt x="44882" y="67428"/>
                  </a:moveTo>
                  <a:lnTo>
                    <a:pt x="40837" y="67428"/>
                  </a:lnTo>
                  <a:lnTo>
                    <a:pt x="39645" y="66582"/>
                  </a:lnTo>
                  <a:lnTo>
                    <a:pt x="38850" y="65171"/>
                  </a:lnTo>
                  <a:lnTo>
                    <a:pt x="37575" y="56823"/>
                  </a:lnTo>
                  <a:lnTo>
                    <a:pt x="47895" y="31384"/>
                  </a:lnTo>
                  <a:lnTo>
                    <a:pt x="54970" y="23751"/>
                  </a:lnTo>
                  <a:lnTo>
                    <a:pt x="70730" y="14694"/>
                  </a:lnTo>
                  <a:lnTo>
                    <a:pt x="107693" y="1160"/>
                  </a:lnTo>
                  <a:lnTo>
                    <a:pt x="143339" y="0"/>
                  </a:lnTo>
                  <a:lnTo>
                    <a:pt x="175513" y="9495"/>
                  </a:lnTo>
                  <a:lnTo>
                    <a:pt x="185631" y="16562"/>
                  </a:lnTo>
                  <a:lnTo>
                    <a:pt x="192950" y="26194"/>
                  </a:lnTo>
                  <a:lnTo>
                    <a:pt x="199026" y="38942"/>
                  </a:lnTo>
                  <a:lnTo>
                    <a:pt x="203161" y="64445"/>
                  </a:lnTo>
                  <a:lnTo>
                    <a:pt x="200341" y="93450"/>
                  </a:lnTo>
                  <a:lnTo>
                    <a:pt x="190097" y="123492"/>
                  </a:lnTo>
                  <a:lnTo>
                    <a:pt x="172293" y="153843"/>
                  </a:lnTo>
                  <a:lnTo>
                    <a:pt x="150931" y="184285"/>
                  </a:lnTo>
                  <a:lnTo>
                    <a:pt x="128515" y="214753"/>
                  </a:lnTo>
                  <a:lnTo>
                    <a:pt x="105786" y="237139"/>
                  </a:lnTo>
                  <a:lnTo>
                    <a:pt x="67734" y="259121"/>
                  </a:lnTo>
                  <a:lnTo>
                    <a:pt x="52498" y="266925"/>
                  </a:lnTo>
                  <a:lnTo>
                    <a:pt x="18102" y="272620"/>
                  </a:lnTo>
                  <a:lnTo>
                    <a:pt x="8708" y="272925"/>
                  </a:lnTo>
                  <a:lnTo>
                    <a:pt x="5526" y="272160"/>
                  </a:lnTo>
                  <a:lnTo>
                    <a:pt x="3404" y="270803"/>
                  </a:lnTo>
                  <a:lnTo>
                    <a:pt x="1990" y="269051"/>
                  </a:lnTo>
                  <a:lnTo>
                    <a:pt x="0" y="258496"/>
                  </a:lnTo>
                  <a:lnTo>
                    <a:pt x="174" y="239759"/>
                  </a:lnTo>
                  <a:lnTo>
                    <a:pt x="3280" y="229815"/>
                  </a:lnTo>
                  <a:lnTo>
                    <a:pt x="13835" y="214697"/>
                  </a:lnTo>
                  <a:lnTo>
                    <a:pt x="22898" y="209081"/>
                  </a:lnTo>
                  <a:lnTo>
                    <a:pt x="57633" y="198291"/>
                  </a:lnTo>
                  <a:lnTo>
                    <a:pt x="72837" y="201405"/>
                  </a:lnTo>
                  <a:lnTo>
                    <a:pt x="103303" y="214915"/>
                  </a:lnTo>
                  <a:lnTo>
                    <a:pt x="111204" y="222160"/>
                  </a:lnTo>
                  <a:lnTo>
                    <a:pt x="135155" y="255525"/>
                  </a:lnTo>
                  <a:lnTo>
                    <a:pt x="159362" y="284580"/>
                  </a:lnTo>
                  <a:lnTo>
                    <a:pt x="171115" y="291787"/>
                  </a:lnTo>
                  <a:lnTo>
                    <a:pt x="203998" y="303312"/>
                  </a:lnTo>
                  <a:lnTo>
                    <a:pt x="235203" y="313742"/>
                  </a:lnTo>
                  <a:lnTo>
                    <a:pt x="265826" y="317872"/>
                  </a:lnTo>
                  <a:lnTo>
                    <a:pt x="299912" y="318755"/>
                  </a:lnTo>
                  <a:lnTo>
                    <a:pt x="319202" y="31888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0" name="SMARTInkShape-Group91"/>
          <p:cNvGrpSpPr/>
          <p:nvPr/>
        </p:nvGrpSpPr>
        <p:grpSpPr>
          <a:xfrm>
            <a:off x="3672840" y="4092044"/>
            <a:ext cx="754380" cy="372505"/>
            <a:chOff x="3672840" y="4092044"/>
            <a:chExt cx="754380" cy="372505"/>
          </a:xfrm>
        </p:grpSpPr>
        <p:sp>
          <p:nvSpPr>
            <p:cNvPr id="15" name="SMARTInkShape-282"/>
            <p:cNvSpPr/>
            <p:nvPr/>
          </p:nvSpPr>
          <p:spPr>
            <a:xfrm>
              <a:off x="4210776" y="4335872"/>
              <a:ext cx="170725" cy="128677"/>
            </a:xfrm>
            <a:custGeom>
              <a:avLst/>
              <a:gdLst/>
              <a:ahLst/>
              <a:cxnLst/>
              <a:rect l="0" t="0" r="0" b="0"/>
              <a:pathLst>
                <a:path w="170725" h="128677">
                  <a:moveTo>
                    <a:pt x="147864" y="7528"/>
                  </a:moveTo>
                  <a:lnTo>
                    <a:pt x="143819" y="7528"/>
                  </a:lnTo>
                  <a:lnTo>
                    <a:pt x="142627" y="6681"/>
                  </a:lnTo>
                  <a:lnTo>
                    <a:pt x="141832" y="5270"/>
                  </a:lnTo>
                  <a:lnTo>
                    <a:pt x="141303" y="3482"/>
                  </a:lnTo>
                  <a:lnTo>
                    <a:pt x="139256" y="2291"/>
                  </a:lnTo>
                  <a:lnTo>
                    <a:pt x="119125" y="222"/>
                  </a:lnTo>
                  <a:lnTo>
                    <a:pt x="104447" y="0"/>
                  </a:lnTo>
                  <a:lnTo>
                    <a:pt x="94418" y="4465"/>
                  </a:lnTo>
                  <a:lnTo>
                    <a:pt x="58003" y="24756"/>
                  </a:lnTo>
                  <a:lnTo>
                    <a:pt x="20956" y="58444"/>
                  </a:lnTo>
                  <a:lnTo>
                    <a:pt x="998" y="88817"/>
                  </a:lnTo>
                  <a:lnTo>
                    <a:pt x="0" y="93047"/>
                  </a:lnTo>
                  <a:lnTo>
                    <a:pt x="181" y="96714"/>
                  </a:lnTo>
                  <a:lnTo>
                    <a:pt x="2640" y="103046"/>
                  </a:lnTo>
                  <a:lnTo>
                    <a:pt x="17565" y="120661"/>
                  </a:lnTo>
                  <a:lnTo>
                    <a:pt x="26735" y="125542"/>
                  </a:lnTo>
                  <a:lnTo>
                    <a:pt x="50465" y="128676"/>
                  </a:lnTo>
                  <a:lnTo>
                    <a:pt x="84849" y="128449"/>
                  </a:lnTo>
                  <a:lnTo>
                    <a:pt x="120688" y="118821"/>
                  </a:lnTo>
                  <a:lnTo>
                    <a:pt x="137177" y="111529"/>
                  </a:lnTo>
                  <a:lnTo>
                    <a:pt x="145372" y="104268"/>
                  </a:lnTo>
                  <a:lnTo>
                    <a:pt x="165497" y="70892"/>
                  </a:lnTo>
                  <a:lnTo>
                    <a:pt x="170724" y="5324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MARTInkShape-283"/>
            <p:cNvSpPr/>
            <p:nvPr/>
          </p:nvSpPr>
          <p:spPr>
            <a:xfrm>
              <a:off x="4122419" y="4152900"/>
              <a:ext cx="304801" cy="297181"/>
            </a:xfrm>
            <a:custGeom>
              <a:avLst/>
              <a:gdLst/>
              <a:ahLst/>
              <a:cxnLst/>
              <a:rect l="0" t="0" r="0" b="0"/>
              <a:pathLst>
                <a:path w="304801" h="297181">
                  <a:moveTo>
                    <a:pt x="304800" y="0"/>
                  </a:moveTo>
                  <a:lnTo>
                    <a:pt x="297870" y="6083"/>
                  </a:lnTo>
                  <a:lnTo>
                    <a:pt x="261928" y="33465"/>
                  </a:lnTo>
                  <a:lnTo>
                    <a:pt x="229163" y="61549"/>
                  </a:lnTo>
                  <a:lnTo>
                    <a:pt x="197385" y="96793"/>
                  </a:lnTo>
                  <a:lnTo>
                    <a:pt x="159373" y="133607"/>
                  </a:lnTo>
                  <a:lnTo>
                    <a:pt x="131606" y="166587"/>
                  </a:lnTo>
                  <a:lnTo>
                    <a:pt x="95424" y="204026"/>
                  </a:lnTo>
                  <a:lnTo>
                    <a:pt x="57357" y="235034"/>
                  </a:lnTo>
                  <a:lnTo>
                    <a:pt x="21743" y="268066"/>
                  </a:lnTo>
                  <a:lnTo>
                    <a:pt x="1660" y="287909"/>
                  </a:lnTo>
                  <a:lnTo>
                    <a:pt x="738" y="291084"/>
                  </a:lnTo>
                  <a:lnTo>
                    <a:pt x="0" y="2971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284"/>
            <p:cNvSpPr/>
            <p:nvPr/>
          </p:nvSpPr>
          <p:spPr>
            <a:xfrm>
              <a:off x="4111066" y="4114800"/>
              <a:ext cx="148515" cy="136433"/>
            </a:xfrm>
            <a:custGeom>
              <a:avLst/>
              <a:gdLst/>
              <a:ahLst/>
              <a:cxnLst/>
              <a:rect l="0" t="0" r="0" b="0"/>
              <a:pathLst>
                <a:path w="148515" h="136433">
                  <a:moveTo>
                    <a:pt x="148514" y="30480"/>
                  </a:moveTo>
                  <a:lnTo>
                    <a:pt x="148514" y="26434"/>
                  </a:lnTo>
                  <a:lnTo>
                    <a:pt x="147667" y="25243"/>
                  </a:lnTo>
                  <a:lnTo>
                    <a:pt x="146256" y="24448"/>
                  </a:lnTo>
                  <a:lnTo>
                    <a:pt x="144468" y="23919"/>
                  </a:lnTo>
                  <a:lnTo>
                    <a:pt x="133076" y="16967"/>
                  </a:lnTo>
                  <a:lnTo>
                    <a:pt x="123074" y="15581"/>
                  </a:lnTo>
                  <a:lnTo>
                    <a:pt x="102119" y="23573"/>
                  </a:lnTo>
                  <a:lnTo>
                    <a:pt x="92334" y="27410"/>
                  </a:lnTo>
                  <a:lnTo>
                    <a:pt x="77305" y="31263"/>
                  </a:lnTo>
                  <a:lnTo>
                    <a:pt x="39570" y="61303"/>
                  </a:lnTo>
                  <a:lnTo>
                    <a:pt x="14951" y="81347"/>
                  </a:lnTo>
                  <a:lnTo>
                    <a:pt x="8719" y="91470"/>
                  </a:lnTo>
                  <a:lnTo>
                    <a:pt x="0" y="115997"/>
                  </a:lnTo>
                  <a:lnTo>
                    <a:pt x="1510" y="122956"/>
                  </a:lnTo>
                  <a:lnTo>
                    <a:pt x="7260" y="128871"/>
                  </a:lnTo>
                  <a:lnTo>
                    <a:pt x="15461" y="133476"/>
                  </a:lnTo>
                  <a:lnTo>
                    <a:pt x="36781" y="136432"/>
                  </a:lnTo>
                  <a:lnTo>
                    <a:pt x="57834" y="134686"/>
                  </a:lnTo>
                  <a:lnTo>
                    <a:pt x="83658" y="126511"/>
                  </a:lnTo>
                  <a:lnTo>
                    <a:pt x="109456" y="110659"/>
                  </a:lnTo>
                  <a:lnTo>
                    <a:pt x="135440" y="80336"/>
                  </a:lnTo>
                  <a:lnTo>
                    <a:pt x="144264" y="60774"/>
                  </a:lnTo>
                  <a:lnTo>
                    <a:pt x="148348" y="24432"/>
                  </a:lnTo>
                  <a:lnTo>
                    <a:pt x="148465" y="13918"/>
                  </a:lnTo>
                  <a:lnTo>
                    <a:pt x="147634" y="11819"/>
                  </a:lnTo>
                  <a:lnTo>
                    <a:pt x="146234" y="10419"/>
                  </a:lnTo>
                  <a:lnTo>
                    <a:pt x="144454" y="9486"/>
                  </a:lnTo>
                  <a:lnTo>
                    <a:pt x="143267" y="8017"/>
                  </a:lnTo>
                  <a:lnTo>
                    <a:pt x="141949" y="4127"/>
                  </a:lnTo>
                  <a:lnTo>
                    <a:pt x="140750" y="2751"/>
                  </a:lnTo>
                  <a:lnTo>
                    <a:pt x="133274"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285"/>
            <p:cNvSpPr/>
            <p:nvPr/>
          </p:nvSpPr>
          <p:spPr>
            <a:xfrm>
              <a:off x="3771902" y="4092044"/>
              <a:ext cx="342899" cy="83686"/>
            </a:xfrm>
            <a:custGeom>
              <a:avLst/>
              <a:gdLst/>
              <a:ahLst/>
              <a:cxnLst/>
              <a:rect l="0" t="0" r="0" b="0"/>
              <a:pathLst>
                <a:path w="342899" h="83686">
                  <a:moveTo>
                    <a:pt x="38098" y="45615"/>
                  </a:moveTo>
                  <a:lnTo>
                    <a:pt x="38098" y="38023"/>
                  </a:lnTo>
                  <a:lnTo>
                    <a:pt x="31537" y="37998"/>
                  </a:lnTo>
                  <a:lnTo>
                    <a:pt x="31184" y="38844"/>
                  </a:lnTo>
                  <a:lnTo>
                    <a:pt x="30792" y="42042"/>
                  </a:lnTo>
                  <a:lnTo>
                    <a:pt x="28359" y="46285"/>
                  </a:lnTo>
                  <a:lnTo>
                    <a:pt x="17498" y="62794"/>
                  </a:lnTo>
                  <a:lnTo>
                    <a:pt x="10922" y="67639"/>
                  </a:lnTo>
                  <a:lnTo>
                    <a:pt x="9086" y="71773"/>
                  </a:lnTo>
                  <a:lnTo>
                    <a:pt x="7750" y="73214"/>
                  </a:lnTo>
                  <a:lnTo>
                    <a:pt x="4007" y="74815"/>
                  </a:lnTo>
                  <a:lnTo>
                    <a:pt x="2671" y="76088"/>
                  </a:lnTo>
                  <a:lnTo>
                    <a:pt x="6" y="83685"/>
                  </a:lnTo>
                  <a:lnTo>
                    <a:pt x="0" y="79661"/>
                  </a:lnTo>
                  <a:lnTo>
                    <a:pt x="846" y="78473"/>
                  </a:lnTo>
                  <a:lnTo>
                    <a:pt x="2256" y="77680"/>
                  </a:lnTo>
                  <a:lnTo>
                    <a:pt x="4043" y="77152"/>
                  </a:lnTo>
                  <a:lnTo>
                    <a:pt x="5235" y="75107"/>
                  </a:lnTo>
                  <a:lnTo>
                    <a:pt x="6559" y="68318"/>
                  </a:lnTo>
                  <a:lnTo>
                    <a:pt x="8605" y="64984"/>
                  </a:lnTo>
                  <a:lnTo>
                    <a:pt x="32808" y="36577"/>
                  </a:lnTo>
                  <a:lnTo>
                    <a:pt x="35747" y="30874"/>
                  </a:lnTo>
                  <a:lnTo>
                    <a:pt x="37899" y="25517"/>
                  </a:lnTo>
                  <a:lnTo>
                    <a:pt x="60607" y="248"/>
                  </a:lnTo>
                  <a:lnTo>
                    <a:pt x="64899" y="0"/>
                  </a:lnTo>
                  <a:lnTo>
                    <a:pt x="66125" y="812"/>
                  </a:lnTo>
                  <a:lnTo>
                    <a:pt x="66943" y="2200"/>
                  </a:lnTo>
                  <a:lnTo>
                    <a:pt x="67488" y="3972"/>
                  </a:lnTo>
                  <a:lnTo>
                    <a:pt x="68697" y="5153"/>
                  </a:lnTo>
                  <a:lnTo>
                    <a:pt x="72299" y="6465"/>
                  </a:lnTo>
                  <a:lnTo>
                    <a:pt x="109180" y="7474"/>
                  </a:lnTo>
                  <a:lnTo>
                    <a:pt x="140717" y="7510"/>
                  </a:lnTo>
                  <a:lnTo>
                    <a:pt x="174205" y="7514"/>
                  </a:lnTo>
                  <a:lnTo>
                    <a:pt x="205530" y="7515"/>
                  </a:lnTo>
                  <a:lnTo>
                    <a:pt x="241413" y="2278"/>
                  </a:lnTo>
                  <a:lnTo>
                    <a:pt x="273839" y="367"/>
                  </a:lnTo>
                  <a:lnTo>
                    <a:pt x="306271" y="804"/>
                  </a:lnTo>
                  <a:lnTo>
                    <a:pt x="342898" y="751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MARTInkShape-286"/>
            <p:cNvSpPr/>
            <p:nvPr/>
          </p:nvSpPr>
          <p:spPr>
            <a:xfrm>
              <a:off x="3672840" y="4114800"/>
              <a:ext cx="274320" cy="258688"/>
            </a:xfrm>
            <a:custGeom>
              <a:avLst/>
              <a:gdLst/>
              <a:ahLst/>
              <a:cxnLst/>
              <a:rect l="0" t="0" r="0" b="0"/>
              <a:pathLst>
                <a:path w="274320" h="258688">
                  <a:moveTo>
                    <a:pt x="274319" y="7619"/>
                  </a:moveTo>
                  <a:lnTo>
                    <a:pt x="274319" y="1059"/>
                  </a:lnTo>
                  <a:lnTo>
                    <a:pt x="273473" y="706"/>
                  </a:lnTo>
                  <a:lnTo>
                    <a:pt x="252527" y="0"/>
                  </a:lnTo>
                  <a:lnTo>
                    <a:pt x="218072" y="20408"/>
                  </a:lnTo>
                  <a:lnTo>
                    <a:pt x="198047" y="32754"/>
                  </a:lnTo>
                  <a:lnTo>
                    <a:pt x="177785" y="47204"/>
                  </a:lnTo>
                  <a:lnTo>
                    <a:pt x="140758" y="63407"/>
                  </a:lnTo>
                  <a:lnTo>
                    <a:pt x="119588" y="72794"/>
                  </a:lnTo>
                  <a:lnTo>
                    <a:pt x="85051" y="76188"/>
                  </a:lnTo>
                  <a:lnTo>
                    <a:pt x="88230" y="76196"/>
                  </a:lnTo>
                  <a:lnTo>
                    <a:pt x="89300" y="75351"/>
                  </a:lnTo>
                  <a:lnTo>
                    <a:pt x="90489" y="72153"/>
                  </a:lnTo>
                  <a:lnTo>
                    <a:pt x="91652" y="70962"/>
                  </a:lnTo>
                  <a:lnTo>
                    <a:pt x="99603" y="66792"/>
                  </a:lnTo>
                  <a:lnTo>
                    <a:pt x="127478" y="50695"/>
                  </a:lnTo>
                  <a:lnTo>
                    <a:pt x="138336" y="47194"/>
                  </a:lnTo>
                  <a:lnTo>
                    <a:pt x="150961" y="46156"/>
                  </a:lnTo>
                  <a:lnTo>
                    <a:pt x="165426" y="49894"/>
                  </a:lnTo>
                  <a:lnTo>
                    <a:pt x="188285" y="61175"/>
                  </a:lnTo>
                  <a:lnTo>
                    <a:pt x="208145" y="79771"/>
                  </a:lnTo>
                  <a:lnTo>
                    <a:pt x="223167" y="104275"/>
                  </a:lnTo>
                  <a:lnTo>
                    <a:pt x="226990" y="119420"/>
                  </a:lnTo>
                  <a:lnTo>
                    <a:pt x="228458" y="156424"/>
                  </a:lnTo>
                  <a:lnTo>
                    <a:pt x="222488" y="182828"/>
                  </a:lnTo>
                  <a:lnTo>
                    <a:pt x="214747" y="199892"/>
                  </a:lnTo>
                  <a:lnTo>
                    <a:pt x="182663" y="236174"/>
                  </a:lnTo>
                  <a:lnTo>
                    <a:pt x="172623" y="244666"/>
                  </a:lnTo>
                  <a:lnTo>
                    <a:pt x="136148" y="256100"/>
                  </a:lnTo>
                  <a:lnTo>
                    <a:pt x="98926" y="258687"/>
                  </a:lnTo>
                  <a:lnTo>
                    <a:pt x="66973" y="250739"/>
                  </a:lnTo>
                  <a:lnTo>
                    <a:pt x="31007" y="236156"/>
                  </a:lnTo>
                  <a:lnTo>
                    <a:pt x="14309" y="226047"/>
                  </a:lnTo>
                  <a:lnTo>
                    <a:pt x="0" y="2133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6" name="SMARTInkShape-Group92"/>
          <p:cNvGrpSpPr/>
          <p:nvPr/>
        </p:nvGrpSpPr>
        <p:grpSpPr>
          <a:xfrm>
            <a:off x="3299595" y="4625340"/>
            <a:ext cx="761865" cy="394724"/>
            <a:chOff x="3299595" y="4625340"/>
            <a:chExt cx="761865" cy="394724"/>
          </a:xfrm>
        </p:grpSpPr>
        <p:sp>
          <p:nvSpPr>
            <p:cNvPr id="21" name="SMARTInkShape-287"/>
            <p:cNvSpPr/>
            <p:nvPr/>
          </p:nvSpPr>
          <p:spPr>
            <a:xfrm>
              <a:off x="3917257" y="4876800"/>
              <a:ext cx="127793" cy="143264"/>
            </a:xfrm>
            <a:custGeom>
              <a:avLst/>
              <a:gdLst/>
              <a:ahLst/>
              <a:cxnLst/>
              <a:rect l="0" t="0" r="0" b="0"/>
              <a:pathLst>
                <a:path w="127793" h="143264">
                  <a:moveTo>
                    <a:pt x="106102" y="22860"/>
                  </a:moveTo>
                  <a:lnTo>
                    <a:pt x="102057" y="18815"/>
                  </a:lnTo>
                  <a:lnTo>
                    <a:pt x="97814" y="16828"/>
                  </a:lnTo>
                  <a:lnTo>
                    <a:pt x="80663" y="15332"/>
                  </a:lnTo>
                  <a:lnTo>
                    <a:pt x="75605" y="17539"/>
                  </a:lnTo>
                  <a:lnTo>
                    <a:pt x="42305" y="48647"/>
                  </a:lnTo>
                  <a:lnTo>
                    <a:pt x="9283" y="83842"/>
                  </a:lnTo>
                  <a:lnTo>
                    <a:pt x="3805" y="93990"/>
                  </a:lnTo>
                  <a:lnTo>
                    <a:pt x="0" y="115335"/>
                  </a:lnTo>
                  <a:lnTo>
                    <a:pt x="1937" y="121251"/>
                  </a:lnTo>
                  <a:lnTo>
                    <a:pt x="10079" y="131947"/>
                  </a:lnTo>
                  <a:lnTo>
                    <a:pt x="21395" y="139660"/>
                  </a:lnTo>
                  <a:lnTo>
                    <a:pt x="35472" y="143263"/>
                  </a:lnTo>
                  <a:lnTo>
                    <a:pt x="72066" y="138085"/>
                  </a:lnTo>
                  <a:lnTo>
                    <a:pt x="82791" y="133055"/>
                  </a:lnTo>
                  <a:lnTo>
                    <a:pt x="111425" y="112350"/>
                  </a:lnTo>
                  <a:lnTo>
                    <a:pt x="123429" y="93595"/>
                  </a:lnTo>
                  <a:lnTo>
                    <a:pt x="127323" y="78626"/>
                  </a:lnTo>
                  <a:lnTo>
                    <a:pt x="127792" y="53160"/>
                  </a:lnTo>
                  <a:lnTo>
                    <a:pt x="124773" y="41689"/>
                  </a:lnTo>
                  <a:lnTo>
                    <a:pt x="114269" y="25710"/>
                  </a:lnTo>
                  <a:lnTo>
                    <a:pt x="83243"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SMARTInkShape-288"/>
            <p:cNvSpPr/>
            <p:nvPr/>
          </p:nvSpPr>
          <p:spPr>
            <a:xfrm>
              <a:off x="3840864" y="4671059"/>
              <a:ext cx="220596" cy="327661"/>
            </a:xfrm>
            <a:custGeom>
              <a:avLst/>
              <a:gdLst/>
              <a:ahLst/>
              <a:cxnLst/>
              <a:rect l="0" t="0" r="0" b="0"/>
              <a:pathLst>
                <a:path w="220596" h="327661">
                  <a:moveTo>
                    <a:pt x="220595" y="0"/>
                  </a:moveTo>
                  <a:lnTo>
                    <a:pt x="216550" y="4045"/>
                  </a:lnTo>
                  <a:lnTo>
                    <a:pt x="214564" y="8289"/>
                  </a:lnTo>
                  <a:lnTo>
                    <a:pt x="202462" y="40091"/>
                  </a:lnTo>
                  <a:lnTo>
                    <a:pt x="179522" y="72689"/>
                  </a:lnTo>
                  <a:lnTo>
                    <a:pt x="155473" y="105987"/>
                  </a:lnTo>
                  <a:lnTo>
                    <a:pt x="128334" y="137023"/>
                  </a:lnTo>
                  <a:lnTo>
                    <a:pt x="100771" y="167614"/>
                  </a:lnTo>
                  <a:lnTo>
                    <a:pt x="78770" y="198115"/>
                  </a:lnTo>
                  <a:lnTo>
                    <a:pt x="52881" y="228600"/>
                  </a:lnTo>
                  <a:lnTo>
                    <a:pt x="29385" y="262655"/>
                  </a:lnTo>
                  <a:lnTo>
                    <a:pt x="11323" y="287104"/>
                  </a:lnTo>
                  <a:lnTo>
                    <a:pt x="6189" y="296453"/>
                  </a:lnTo>
                  <a:lnTo>
                    <a:pt x="3998" y="299236"/>
                  </a:lnTo>
                  <a:lnTo>
                    <a:pt x="1563" y="306842"/>
                  </a:lnTo>
                  <a:lnTo>
                    <a:pt x="0" y="317434"/>
                  </a:lnTo>
                  <a:lnTo>
                    <a:pt x="2044" y="321140"/>
                  </a:lnTo>
                  <a:lnTo>
                    <a:pt x="6210" y="326373"/>
                  </a:lnTo>
                  <a:lnTo>
                    <a:pt x="9037" y="327088"/>
                  </a:lnTo>
                  <a:lnTo>
                    <a:pt x="14855" y="3276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SMARTInkShape-289"/>
            <p:cNvSpPr/>
            <p:nvPr/>
          </p:nvSpPr>
          <p:spPr>
            <a:xfrm>
              <a:off x="3806700" y="4625340"/>
              <a:ext cx="109981" cy="152257"/>
            </a:xfrm>
            <a:custGeom>
              <a:avLst/>
              <a:gdLst/>
              <a:ahLst/>
              <a:cxnLst/>
              <a:rect l="0" t="0" r="0" b="0"/>
              <a:pathLst>
                <a:path w="109981" h="152257">
                  <a:moveTo>
                    <a:pt x="109980" y="45719"/>
                  </a:moveTo>
                  <a:lnTo>
                    <a:pt x="103419" y="45719"/>
                  </a:lnTo>
                  <a:lnTo>
                    <a:pt x="96485" y="40483"/>
                  </a:lnTo>
                  <a:lnTo>
                    <a:pt x="91846" y="39159"/>
                  </a:lnTo>
                  <a:lnTo>
                    <a:pt x="89424" y="39652"/>
                  </a:lnTo>
                  <a:lnTo>
                    <a:pt x="81123" y="43545"/>
                  </a:lnTo>
                  <a:lnTo>
                    <a:pt x="72883" y="44753"/>
                  </a:lnTo>
                  <a:lnTo>
                    <a:pt x="63576" y="49806"/>
                  </a:lnTo>
                  <a:lnTo>
                    <a:pt x="28660" y="81519"/>
                  </a:lnTo>
                  <a:lnTo>
                    <a:pt x="6135" y="116853"/>
                  </a:lnTo>
                  <a:lnTo>
                    <a:pt x="891" y="127006"/>
                  </a:lnTo>
                  <a:lnTo>
                    <a:pt x="0" y="131237"/>
                  </a:lnTo>
                  <a:lnTo>
                    <a:pt x="254" y="134905"/>
                  </a:lnTo>
                  <a:lnTo>
                    <a:pt x="2792" y="141237"/>
                  </a:lnTo>
                  <a:lnTo>
                    <a:pt x="6743" y="146874"/>
                  </a:lnTo>
                  <a:lnTo>
                    <a:pt x="11321" y="149944"/>
                  </a:lnTo>
                  <a:lnTo>
                    <a:pt x="17025" y="151308"/>
                  </a:lnTo>
                  <a:lnTo>
                    <a:pt x="39329" y="152256"/>
                  </a:lnTo>
                  <a:lnTo>
                    <a:pt x="54239" y="148312"/>
                  </a:lnTo>
                  <a:lnTo>
                    <a:pt x="69381" y="137736"/>
                  </a:lnTo>
                  <a:lnTo>
                    <a:pt x="83584" y="118992"/>
                  </a:lnTo>
                  <a:lnTo>
                    <a:pt x="102301" y="81539"/>
                  </a:lnTo>
                  <a:lnTo>
                    <a:pt x="108463" y="56934"/>
                  </a:lnTo>
                  <a:lnTo>
                    <a:pt x="109846" y="32053"/>
                  </a:lnTo>
                  <a:lnTo>
                    <a:pt x="107663" y="24688"/>
                  </a:lnTo>
                  <a:lnTo>
                    <a:pt x="100567" y="13811"/>
                  </a:lnTo>
                  <a:lnTo>
                    <a:pt x="95891" y="8843"/>
                  </a:lnTo>
                  <a:lnTo>
                    <a:pt x="9474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SMARTInkShape-290"/>
            <p:cNvSpPr/>
            <p:nvPr/>
          </p:nvSpPr>
          <p:spPr>
            <a:xfrm>
              <a:off x="3573780" y="4663440"/>
              <a:ext cx="188634" cy="272774"/>
            </a:xfrm>
            <a:custGeom>
              <a:avLst/>
              <a:gdLst/>
              <a:ahLst/>
              <a:cxnLst/>
              <a:rect l="0" t="0" r="0" b="0"/>
              <a:pathLst>
                <a:path w="188634" h="272774">
                  <a:moveTo>
                    <a:pt x="167639" y="0"/>
                  </a:moveTo>
                  <a:lnTo>
                    <a:pt x="131594" y="0"/>
                  </a:lnTo>
                  <a:lnTo>
                    <a:pt x="96491" y="0"/>
                  </a:lnTo>
                  <a:lnTo>
                    <a:pt x="82118" y="846"/>
                  </a:lnTo>
                  <a:lnTo>
                    <a:pt x="69033" y="6913"/>
                  </a:lnTo>
                  <a:lnTo>
                    <a:pt x="58145" y="7527"/>
                  </a:lnTo>
                  <a:lnTo>
                    <a:pt x="56543" y="8404"/>
                  </a:lnTo>
                  <a:lnTo>
                    <a:pt x="55475" y="9836"/>
                  </a:lnTo>
                  <a:lnTo>
                    <a:pt x="54289" y="13684"/>
                  </a:lnTo>
                  <a:lnTo>
                    <a:pt x="51087" y="40502"/>
                  </a:lnTo>
                  <a:lnTo>
                    <a:pt x="48105" y="49327"/>
                  </a:lnTo>
                  <a:lnTo>
                    <a:pt x="41989" y="73800"/>
                  </a:lnTo>
                  <a:lnTo>
                    <a:pt x="28844" y="108274"/>
                  </a:lnTo>
                  <a:lnTo>
                    <a:pt x="22375" y="120134"/>
                  </a:lnTo>
                  <a:lnTo>
                    <a:pt x="7651" y="137128"/>
                  </a:lnTo>
                  <a:lnTo>
                    <a:pt x="7628" y="133105"/>
                  </a:lnTo>
                  <a:lnTo>
                    <a:pt x="8472" y="131916"/>
                  </a:lnTo>
                  <a:lnTo>
                    <a:pt x="9881" y="131124"/>
                  </a:lnTo>
                  <a:lnTo>
                    <a:pt x="11667" y="130596"/>
                  </a:lnTo>
                  <a:lnTo>
                    <a:pt x="15910" y="125494"/>
                  </a:lnTo>
                  <a:lnTo>
                    <a:pt x="20617" y="119275"/>
                  </a:lnTo>
                  <a:lnTo>
                    <a:pt x="51257" y="103888"/>
                  </a:lnTo>
                  <a:lnTo>
                    <a:pt x="71210" y="100013"/>
                  </a:lnTo>
                  <a:lnTo>
                    <a:pt x="86386" y="100189"/>
                  </a:lnTo>
                  <a:lnTo>
                    <a:pt x="124179" y="114514"/>
                  </a:lnTo>
                  <a:lnTo>
                    <a:pt x="137317" y="120322"/>
                  </a:lnTo>
                  <a:lnTo>
                    <a:pt x="160740" y="138653"/>
                  </a:lnTo>
                  <a:lnTo>
                    <a:pt x="184201" y="172014"/>
                  </a:lnTo>
                  <a:lnTo>
                    <a:pt x="188633" y="187751"/>
                  </a:lnTo>
                  <a:lnTo>
                    <a:pt x="183775" y="224982"/>
                  </a:lnTo>
                  <a:lnTo>
                    <a:pt x="178762" y="235740"/>
                  </a:lnTo>
                  <a:lnTo>
                    <a:pt x="170889" y="245320"/>
                  </a:lnTo>
                  <a:lnTo>
                    <a:pt x="146469" y="263844"/>
                  </a:lnTo>
                  <a:lnTo>
                    <a:pt x="128629" y="270839"/>
                  </a:lnTo>
                  <a:lnTo>
                    <a:pt x="117564" y="272773"/>
                  </a:lnTo>
                  <a:lnTo>
                    <a:pt x="79862" y="267623"/>
                  </a:lnTo>
                  <a:lnTo>
                    <a:pt x="48358" y="256174"/>
                  </a:lnTo>
                  <a:lnTo>
                    <a:pt x="33049" y="248812"/>
                  </a:lnTo>
                  <a:lnTo>
                    <a:pt x="25130" y="241534"/>
                  </a:lnTo>
                  <a:lnTo>
                    <a:pt x="0" y="2057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SMARTInkShape-291"/>
            <p:cNvSpPr/>
            <p:nvPr/>
          </p:nvSpPr>
          <p:spPr>
            <a:xfrm>
              <a:off x="3299595" y="4679350"/>
              <a:ext cx="220846" cy="227931"/>
            </a:xfrm>
            <a:custGeom>
              <a:avLst/>
              <a:gdLst/>
              <a:ahLst/>
              <a:cxnLst/>
              <a:rect l="0" t="0" r="0" b="0"/>
              <a:pathLst>
                <a:path w="220846" h="227931">
                  <a:moveTo>
                    <a:pt x="22724" y="45050"/>
                  </a:moveTo>
                  <a:lnTo>
                    <a:pt x="33331" y="27883"/>
                  </a:lnTo>
                  <a:lnTo>
                    <a:pt x="43979" y="17231"/>
                  </a:lnTo>
                  <a:lnTo>
                    <a:pt x="70407" y="4426"/>
                  </a:lnTo>
                  <a:lnTo>
                    <a:pt x="106803" y="0"/>
                  </a:lnTo>
                  <a:lnTo>
                    <a:pt x="121053" y="474"/>
                  </a:lnTo>
                  <a:lnTo>
                    <a:pt x="158907" y="12353"/>
                  </a:lnTo>
                  <a:lnTo>
                    <a:pt x="167353" y="17253"/>
                  </a:lnTo>
                  <a:lnTo>
                    <a:pt x="176867" y="28817"/>
                  </a:lnTo>
                  <a:lnTo>
                    <a:pt x="181003" y="47013"/>
                  </a:lnTo>
                  <a:lnTo>
                    <a:pt x="182228" y="72537"/>
                  </a:lnTo>
                  <a:lnTo>
                    <a:pt x="178000" y="89439"/>
                  </a:lnTo>
                  <a:lnTo>
                    <a:pt x="161487" y="125032"/>
                  </a:lnTo>
                  <a:lnTo>
                    <a:pt x="130599" y="159438"/>
                  </a:lnTo>
                  <a:lnTo>
                    <a:pt x="99161" y="193453"/>
                  </a:lnTo>
                  <a:lnTo>
                    <a:pt x="76134" y="209248"/>
                  </a:lnTo>
                  <a:lnTo>
                    <a:pt x="38639" y="225370"/>
                  </a:lnTo>
                  <a:lnTo>
                    <a:pt x="13050" y="227779"/>
                  </a:lnTo>
                  <a:lnTo>
                    <a:pt x="7700" y="225605"/>
                  </a:lnTo>
                  <a:lnTo>
                    <a:pt x="5088" y="223840"/>
                  </a:lnTo>
                  <a:lnTo>
                    <a:pt x="3347" y="221817"/>
                  </a:lnTo>
                  <a:lnTo>
                    <a:pt x="1412" y="217310"/>
                  </a:lnTo>
                  <a:lnTo>
                    <a:pt x="0" y="195928"/>
                  </a:lnTo>
                  <a:lnTo>
                    <a:pt x="3950" y="183546"/>
                  </a:lnTo>
                  <a:lnTo>
                    <a:pt x="10429" y="176313"/>
                  </a:lnTo>
                  <a:lnTo>
                    <a:pt x="28035" y="162963"/>
                  </a:lnTo>
                  <a:lnTo>
                    <a:pt x="46132" y="160063"/>
                  </a:lnTo>
                  <a:lnTo>
                    <a:pt x="71057" y="160290"/>
                  </a:lnTo>
                  <a:lnTo>
                    <a:pt x="81176" y="163436"/>
                  </a:lnTo>
                  <a:lnTo>
                    <a:pt x="115860" y="187521"/>
                  </a:lnTo>
                  <a:lnTo>
                    <a:pt x="130994" y="203359"/>
                  </a:lnTo>
                  <a:lnTo>
                    <a:pt x="165057" y="222750"/>
                  </a:lnTo>
                  <a:lnTo>
                    <a:pt x="180232" y="226395"/>
                  </a:lnTo>
                  <a:lnTo>
                    <a:pt x="217161" y="227903"/>
                  </a:lnTo>
                  <a:lnTo>
                    <a:pt x="220845" y="22793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3" name="SMARTInkShape-Group93"/>
          <p:cNvGrpSpPr/>
          <p:nvPr/>
        </p:nvGrpSpPr>
        <p:grpSpPr>
          <a:xfrm>
            <a:off x="7242527" y="3634740"/>
            <a:ext cx="636003" cy="822961"/>
            <a:chOff x="7242527" y="3634740"/>
            <a:chExt cx="636003" cy="822961"/>
          </a:xfrm>
        </p:grpSpPr>
        <p:sp>
          <p:nvSpPr>
            <p:cNvPr id="27" name="SMARTInkShape-292"/>
            <p:cNvSpPr/>
            <p:nvPr/>
          </p:nvSpPr>
          <p:spPr>
            <a:xfrm>
              <a:off x="7589519" y="4130040"/>
              <a:ext cx="243527" cy="319459"/>
            </a:xfrm>
            <a:custGeom>
              <a:avLst/>
              <a:gdLst/>
              <a:ahLst/>
              <a:cxnLst/>
              <a:rect l="0" t="0" r="0" b="0"/>
              <a:pathLst>
                <a:path w="243527" h="319459">
                  <a:moveTo>
                    <a:pt x="236220" y="15240"/>
                  </a:moveTo>
                  <a:lnTo>
                    <a:pt x="243526" y="15240"/>
                  </a:lnTo>
                  <a:lnTo>
                    <a:pt x="225920" y="15240"/>
                  </a:lnTo>
                  <a:lnTo>
                    <a:pt x="190297" y="5832"/>
                  </a:lnTo>
                  <a:lnTo>
                    <a:pt x="175200" y="1727"/>
                  </a:lnTo>
                  <a:lnTo>
                    <a:pt x="139696" y="101"/>
                  </a:lnTo>
                  <a:lnTo>
                    <a:pt x="114409" y="0"/>
                  </a:lnTo>
                  <a:lnTo>
                    <a:pt x="114333" y="4045"/>
                  </a:lnTo>
                  <a:lnTo>
                    <a:pt x="116572" y="8288"/>
                  </a:lnTo>
                  <a:lnTo>
                    <a:pt x="120864" y="13866"/>
                  </a:lnTo>
                  <a:lnTo>
                    <a:pt x="121893" y="44467"/>
                  </a:lnTo>
                  <a:lnTo>
                    <a:pt x="114158" y="78815"/>
                  </a:lnTo>
                  <a:lnTo>
                    <a:pt x="101365" y="108379"/>
                  </a:lnTo>
                  <a:lnTo>
                    <a:pt x="94757" y="119225"/>
                  </a:lnTo>
                  <a:lnTo>
                    <a:pt x="89838" y="135373"/>
                  </a:lnTo>
                  <a:lnTo>
                    <a:pt x="76202" y="152398"/>
                  </a:lnTo>
                  <a:lnTo>
                    <a:pt x="76201" y="148354"/>
                  </a:lnTo>
                  <a:lnTo>
                    <a:pt x="78458" y="144110"/>
                  </a:lnTo>
                  <a:lnTo>
                    <a:pt x="94112" y="126961"/>
                  </a:lnTo>
                  <a:lnTo>
                    <a:pt x="101377" y="124160"/>
                  </a:lnTo>
                  <a:lnTo>
                    <a:pt x="130711" y="122051"/>
                  </a:lnTo>
                  <a:lnTo>
                    <a:pt x="143340" y="126004"/>
                  </a:lnTo>
                  <a:lnTo>
                    <a:pt x="166257" y="139835"/>
                  </a:lnTo>
                  <a:lnTo>
                    <a:pt x="184802" y="161206"/>
                  </a:lnTo>
                  <a:lnTo>
                    <a:pt x="200245" y="191827"/>
                  </a:lnTo>
                  <a:lnTo>
                    <a:pt x="205017" y="226516"/>
                  </a:lnTo>
                  <a:lnTo>
                    <a:pt x="204799" y="258962"/>
                  </a:lnTo>
                  <a:lnTo>
                    <a:pt x="195122" y="286670"/>
                  </a:lnTo>
                  <a:lnTo>
                    <a:pt x="183780" y="302156"/>
                  </a:lnTo>
                  <a:lnTo>
                    <a:pt x="169694" y="313424"/>
                  </a:lnTo>
                  <a:lnTo>
                    <a:pt x="159804" y="317099"/>
                  </a:lnTo>
                  <a:lnTo>
                    <a:pt x="139658" y="319458"/>
                  </a:lnTo>
                  <a:lnTo>
                    <a:pt x="106005" y="311674"/>
                  </a:lnTo>
                  <a:lnTo>
                    <a:pt x="76067" y="298067"/>
                  </a:lnTo>
                  <a:lnTo>
                    <a:pt x="40340" y="274102"/>
                  </a:lnTo>
                  <a:lnTo>
                    <a:pt x="2801" y="245838"/>
                  </a:lnTo>
                  <a:lnTo>
                    <a:pt x="0" y="2438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SMARTInkShape-293"/>
            <p:cNvSpPr/>
            <p:nvPr/>
          </p:nvSpPr>
          <p:spPr>
            <a:xfrm>
              <a:off x="7407833" y="4373880"/>
              <a:ext cx="67283" cy="76076"/>
            </a:xfrm>
            <a:custGeom>
              <a:avLst/>
              <a:gdLst/>
              <a:ahLst/>
              <a:cxnLst/>
              <a:rect l="0" t="0" r="0" b="0"/>
              <a:pathLst>
                <a:path w="67283" h="76076">
                  <a:moveTo>
                    <a:pt x="59767" y="0"/>
                  </a:moveTo>
                  <a:lnTo>
                    <a:pt x="59767" y="4045"/>
                  </a:lnTo>
                  <a:lnTo>
                    <a:pt x="58920" y="5236"/>
                  </a:lnTo>
                  <a:lnTo>
                    <a:pt x="57508" y="6030"/>
                  </a:lnTo>
                  <a:lnTo>
                    <a:pt x="34122" y="13641"/>
                  </a:lnTo>
                  <a:lnTo>
                    <a:pt x="11596" y="33056"/>
                  </a:lnTo>
                  <a:lnTo>
                    <a:pt x="8725" y="38116"/>
                  </a:lnTo>
                  <a:lnTo>
                    <a:pt x="6601" y="43187"/>
                  </a:lnTo>
                  <a:lnTo>
                    <a:pt x="1493" y="50802"/>
                  </a:lnTo>
                  <a:lnTo>
                    <a:pt x="0" y="55881"/>
                  </a:lnTo>
                  <a:lnTo>
                    <a:pt x="449" y="57573"/>
                  </a:lnTo>
                  <a:lnTo>
                    <a:pt x="1595" y="58702"/>
                  </a:lnTo>
                  <a:lnTo>
                    <a:pt x="3206" y="59455"/>
                  </a:lnTo>
                  <a:lnTo>
                    <a:pt x="4279" y="60803"/>
                  </a:lnTo>
                  <a:lnTo>
                    <a:pt x="5471" y="64559"/>
                  </a:lnTo>
                  <a:lnTo>
                    <a:pt x="6636" y="65899"/>
                  </a:lnTo>
                  <a:lnTo>
                    <a:pt x="10189" y="67388"/>
                  </a:lnTo>
                  <a:lnTo>
                    <a:pt x="11475" y="66939"/>
                  </a:lnTo>
                  <a:lnTo>
                    <a:pt x="12331" y="65792"/>
                  </a:lnTo>
                  <a:lnTo>
                    <a:pt x="12903" y="64182"/>
                  </a:lnTo>
                  <a:lnTo>
                    <a:pt x="14978" y="63108"/>
                  </a:lnTo>
                  <a:lnTo>
                    <a:pt x="25141" y="60750"/>
                  </a:lnTo>
                  <a:lnTo>
                    <a:pt x="35190" y="54483"/>
                  </a:lnTo>
                  <a:lnTo>
                    <a:pt x="47362" y="42834"/>
                  </a:lnTo>
                  <a:lnTo>
                    <a:pt x="50020" y="37946"/>
                  </a:lnTo>
                  <a:lnTo>
                    <a:pt x="52022" y="30917"/>
                  </a:lnTo>
                  <a:lnTo>
                    <a:pt x="38058" y="30483"/>
                  </a:lnTo>
                  <a:lnTo>
                    <a:pt x="19025" y="48392"/>
                  </a:lnTo>
                  <a:lnTo>
                    <a:pt x="16259" y="53398"/>
                  </a:lnTo>
                  <a:lnTo>
                    <a:pt x="14484" y="59466"/>
                  </a:lnTo>
                  <a:lnTo>
                    <a:pt x="16499" y="62554"/>
                  </a:lnTo>
                  <a:lnTo>
                    <a:pt x="18222" y="64562"/>
                  </a:lnTo>
                  <a:lnTo>
                    <a:pt x="20135" y="69052"/>
                  </a:lnTo>
                  <a:lnTo>
                    <a:pt x="20646" y="71435"/>
                  </a:lnTo>
                  <a:lnTo>
                    <a:pt x="21832" y="73023"/>
                  </a:lnTo>
                  <a:lnTo>
                    <a:pt x="23470" y="74082"/>
                  </a:lnTo>
                  <a:lnTo>
                    <a:pt x="28137" y="75781"/>
                  </a:lnTo>
                  <a:lnTo>
                    <a:pt x="32991" y="76075"/>
                  </a:lnTo>
                  <a:lnTo>
                    <a:pt x="37424" y="73886"/>
                  </a:lnTo>
                  <a:lnTo>
                    <a:pt x="54717" y="58284"/>
                  </a:lnTo>
                  <a:lnTo>
                    <a:pt x="57522" y="53280"/>
                  </a:lnTo>
                  <a:lnTo>
                    <a:pt x="59616" y="48233"/>
                  </a:lnTo>
                  <a:lnTo>
                    <a:pt x="64708" y="40632"/>
                  </a:lnTo>
                  <a:lnTo>
                    <a:pt x="67282" y="30925"/>
                  </a:lnTo>
                  <a:lnTo>
                    <a:pt x="49252" y="30483"/>
                  </a:lnTo>
                  <a:lnTo>
                    <a:pt x="44369" y="32739"/>
                  </a:lnTo>
                  <a:lnTo>
                    <a:pt x="29286" y="457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SMARTInkShape-294"/>
            <p:cNvSpPr/>
            <p:nvPr/>
          </p:nvSpPr>
          <p:spPr>
            <a:xfrm>
              <a:off x="7242527" y="4099559"/>
              <a:ext cx="87913" cy="358142"/>
            </a:xfrm>
            <a:custGeom>
              <a:avLst/>
              <a:gdLst/>
              <a:ahLst/>
              <a:cxnLst/>
              <a:rect l="0" t="0" r="0" b="0"/>
              <a:pathLst>
                <a:path w="87913" h="358142">
                  <a:moveTo>
                    <a:pt x="87912" y="0"/>
                  </a:moveTo>
                  <a:lnTo>
                    <a:pt x="87912" y="4045"/>
                  </a:lnTo>
                  <a:lnTo>
                    <a:pt x="85655" y="8289"/>
                  </a:lnTo>
                  <a:lnTo>
                    <a:pt x="83867" y="10607"/>
                  </a:lnTo>
                  <a:lnTo>
                    <a:pt x="81880" y="17697"/>
                  </a:lnTo>
                  <a:lnTo>
                    <a:pt x="78174" y="50452"/>
                  </a:lnTo>
                  <a:lnTo>
                    <a:pt x="69714" y="87295"/>
                  </a:lnTo>
                  <a:lnTo>
                    <a:pt x="62388" y="117117"/>
                  </a:lnTo>
                  <a:lnTo>
                    <a:pt x="54856" y="147403"/>
                  </a:lnTo>
                  <a:lnTo>
                    <a:pt x="47262" y="177825"/>
                  </a:lnTo>
                  <a:lnTo>
                    <a:pt x="39649" y="208288"/>
                  </a:lnTo>
                  <a:lnTo>
                    <a:pt x="29492" y="243685"/>
                  </a:lnTo>
                  <a:lnTo>
                    <a:pt x="19333" y="277896"/>
                  </a:lnTo>
                  <a:lnTo>
                    <a:pt x="7480" y="312045"/>
                  </a:lnTo>
                  <a:lnTo>
                    <a:pt x="4250" y="328490"/>
                  </a:lnTo>
                  <a:lnTo>
                    <a:pt x="494" y="335931"/>
                  </a:lnTo>
                  <a:lnTo>
                    <a:pt x="0" y="339101"/>
                  </a:lnTo>
                  <a:lnTo>
                    <a:pt x="517" y="342061"/>
                  </a:lnTo>
                  <a:lnTo>
                    <a:pt x="3033" y="350272"/>
                  </a:lnTo>
                  <a:lnTo>
                    <a:pt x="4092" y="3581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SMARTInkShape-295"/>
            <p:cNvSpPr/>
            <p:nvPr/>
          </p:nvSpPr>
          <p:spPr>
            <a:xfrm>
              <a:off x="7665719" y="3634740"/>
              <a:ext cx="212811" cy="327174"/>
            </a:xfrm>
            <a:custGeom>
              <a:avLst/>
              <a:gdLst/>
              <a:ahLst/>
              <a:cxnLst/>
              <a:rect l="0" t="0" r="0" b="0"/>
              <a:pathLst>
                <a:path w="212811" h="327174">
                  <a:moveTo>
                    <a:pt x="205741" y="0"/>
                  </a:moveTo>
                  <a:lnTo>
                    <a:pt x="186162" y="846"/>
                  </a:lnTo>
                  <a:lnTo>
                    <a:pt x="152296" y="9406"/>
                  </a:lnTo>
                  <a:lnTo>
                    <a:pt x="137129" y="13512"/>
                  </a:lnTo>
                  <a:lnTo>
                    <a:pt x="106678" y="17345"/>
                  </a:lnTo>
                  <a:lnTo>
                    <a:pt x="90406" y="21770"/>
                  </a:lnTo>
                  <a:lnTo>
                    <a:pt x="79038" y="23491"/>
                  </a:lnTo>
                  <a:lnTo>
                    <a:pt x="73793" y="26809"/>
                  </a:lnTo>
                  <a:lnTo>
                    <a:pt x="70897" y="31106"/>
                  </a:lnTo>
                  <a:lnTo>
                    <a:pt x="70125" y="33437"/>
                  </a:lnTo>
                  <a:lnTo>
                    <a:pt x="68763" y="34991"/>
                  </a:lnTo>
                  <a:lnTo>
                    <a:pt x="64993" y="36718"/>
                  </a:lnTo>
                  <a:lnTo>
                    <a:pt x="63649" y="38025"/>
                  </a:lnTo>
                  <a:lnTo>
                    <a:pt x="61314" y="44539"/>
                  </a:lnTo>
                  <a:lnTo>
                    <a:pt x="61065" y="49415"/>
                  </a:lnTo>
                  <a:lnTo>
                    <a:pt x="68270" y="85017"/>
                  </a:lnTo>
                  <a:lnTo>
                    <a:pt x="67672" y="102338"/>
                  </a:lnTo>
                  <a:lnTo>
                    <a:pt x="61662" y="132144"/>
                  </a:lnTo>
                  <a:lnTo>
                    <a:pt x="60322" y="147339"/>
                  </a:lnTo>
                  <a:lnTo>
                    <a:pt x="53218" y="171718"/>
                  </a:lnTo>
                  <a:lnTo>
                    <a:pt x="46876" y="181242"/>
                  </a:lnTo>
                  <a:lnTo>
                    <a:pt x="45723" y="190469"/>
                  </a:lnTo>
                  <a:lnTo>
                    <a:pt x="45721" y="186445"/>
                  </a:lnTo>
                  <a:lnTo>
                    <a:pt x="47979" y="182206"/>
                  </a:lnTo>
                  <a:lnTo>
                    <a:pt x="71159" y="150162"/>
                  </a:lnTo>
                  <a:lnTo>
                    <a:pt x="82797" y="142329"/>
                  </a:lnTo>
                  <a:lnTo>
                    <a:pt x="96969" y="138691"/>
                  </a:lnTo>
                  <a:lnTo>
                    <a:pt x="127040" y="137294"/>
                  </a:lnTo>
                  <a:lnTo>
                    <a:pt x="147328" y="143270"/>
                  </a:lnTo>
                  <a:lnTo>
                    <a:pt x="162562" y="151011"/>
                  </a:lnTo>
                  <a:lnTo>
                    <a:pt x="176955" y="163653"/>
                  </a:lnTo>
                  <a:lnTo>
                    <a:pt x="203954" y="200441"/>
                  </a:lnTo>
                  <a:lnTo>
                    <a:pt x="209180" y="214391"/>
                  </a:lnTo>
                  <a:lnTo>
                    <a:pt x="212810" y="251595"/>
                  </a:lnTo>
                  <a:lnTo>
                    <a:pt x="209152" y="270315"/>
                  </a:lnTo>
                  <a:lnTo>
                    <a:pt x="195434" y="302131"/>
                  </a:lnTo>
                  <a:lnTo>
                    <a:pt x="188178" y="310104"/>
                  </a:lnTo>
                  <a:lnTo>
                    <a:pt x="172314" y="319354"/>
                  </a:lnTo>
                  <a:lnTo>
                    <a:pt x="158711" y="323968"/>
                  </a:lnTo>
                  <a:lnTo>
                    <a:pt x="121748" y="327173"/>
                  </a:lnTo>
                  <a:lnTo>
                    <a:pt x="87572" y="325338"/>
                  </a:lnTo>
                  <a:lnTo>
                    <a:pt x="51451" y="319891"/>
                  </a:lnTo>
                  <a:lnTo>
                    <a:pt x="19036" y="309525"/>
                  </a:lnTo>
                  <a:lnTo>
                    <a:pt x="0" y="2971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SMARTInkShape-296"/>
            <p:cNvSpPr/>
            <p:nvPr/>
          </p:nvSpPr>
          <p:spPr>
            <a:xfrm>
              <a:off x="7475315" y="3947199"/>
              <a:ext cx="22765" cy="45586"/>
            </a:xfrm>
            <a:custGeom>
              <a:avLst/>
              <a:gdLst/>
              <a:ahLst/>
              <a:cxnLst/>
              <a:rect l="0" t="0" r="0" b="0"/>
              <a:pathLst>
                <a:path w="22765" h="45586">
                  <a:moveTo>
                    <a:pt x="15145" y="30441"/>
                  </a:moveTo>
                  <a:lnTo>
                    <a:pt x="7839" y="30441"/>
                  </a:lnTo>
                  <a:lnTo>
                    <a:pt x="7587" y="34831"/>
                  </a:lnTo>
                  <a:lnTo>
                    <a:pt x="7552" y="32956"/>
                  </a:lnTo>
                  <a:lnTo>
                    <a:pt x="8389" y="32117"/>
                  </a:lnTo>
                  <a:lnTo>
                    <a:pt x="14088" y="30661"/>
                  </a:lnTo>
                  <a:lnTo>
                    <a:pt x="14675" y="28281"/>
                  </a:lnTo>
                  <a:lnTo>
                    <a:pt x="14831" y="26461"/>
                  </a:lnTo>
                  <a:lnTo>
                    <a:pt x="15782" y="25247"/>
                  </a:lnTo>
                  <a:lnTo>
                    <a:pt x="19097" y="23899"/>
                  </a:lnTo>
                  <a:lnTo>
                    <a:pt x="20319" y="22693"/>
                  </a:lnTo>
                  <a:lnTo>
                    <a:pt x="22736" y="15302"/>
                  </a:lnTo>
                  <a:lnTo>
                    <a:pt x="248" y="37717"/>
                  </a:lnTo>
                  <a:lnTo>
                    <a:pt x="7" y="42004"/>
                  </a:lnTo>
                  <a:lnTo>
                    <a:pt x="819" y="43229"/>
                  </a:lnTo>
                  <a:lnTo>
                    <a:pt x="2207" y="44046"/>
                  </a:lnTo>
                  <a:lnTo>
                    <a:pt x="7214" y="45585"/>
                  </a:lnTo>
                  <a:lnTo>
                    <a:pt x="14058" y="39111"/>
                  </a:lnTo>
                  <a:lnTo>
                    <a:pt x="18867" y="38372"/>
                  </a:lnTo>
                  <a:lnTo>
                    <a:pt x="20167" y="37422"/>
                  </a:lnTo>
                  <a:lnTo>
                    <a:pt x="21610" y="34107"/>
                  </a:lnTo>
                  <a:lnTo>
                    <a:pt x="22764" y="405"/>
                  </a:lnTo>
                  <a:lnTo>
                    <a:pt x="16203" y="0"/>
                  </a:lnTo>
                  <a:lnTo>
                    <a:pt x="11414" y="4017"/>
                  </a:lnTo>
                  <a:lnTo>
                    <a:pt x="9252" y="8255"/>
                  </a:lnTo>
                  <a:lnTo>
                    <a:pt x="7866" y="13828"/>
                  </a:lnTo>
                  <a:lnTo>
                    <a:pt x="994" y="21641"/>
                  </a:lnTo>
                  <a:lnTo>
                    <a:pt x="0" y="29278"/>
                  </a:lnTo>
                  <a:lnTo>
                    <a:pt x="815" y="29666"/>
                  </a:lnTo>
                  <a:lnTo>
                    <a:pt x="7524" y="304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SMARTInkShape-297"/>
            <p:cNvSpPr/>
            <p:nvPr/>
          </p:nvSpPr>
          <p:spPr>
            <a:xfrm>
              <a:off x="7330439" y="3672840"/>
              <a:ext cx="60962" cy="327661"/>
            </a:xfrm>
            <a:custGeom>
              <a:avLst/>
              <a:gdLst/>
              <a:ahLst/>
              <a:cxnLst/>
              <a:rect l="0" t="0" r="0" b="0"/>
              <a:pathLst>
                <a:path w="60962" h="327661">
                  <a:moveTo>
                    <a:pt x="60961" y="0"/>
                  </a:moveTo>
                  <a:lnTo>
                    <a:pt x="53654" y="0"/>
                  </a:lnTo>
                  <a:lnTo>
                    <a:pt x="53349" y="32563"/>
                  </a:lnTo>
                  <a:lnTo>
                    <a:pt x="45052" y="65081"/>
                  </a:lnTo>
                  <a:lnTo>
                    <a:pt x="35429" y="102414"/>
                  </a:lnTo>
                  <a:lnTo>
                    <a:pt x="27901" y="132321"/>
                  </a:lnTo>
                  <a:lnTo>
                    <a:pt x="20309" y="162631"/>
                  </a:lnTo>
                  <a:lnTo>
                    <a:pt x="12697" y="193061"/>
                  </a:lnTo>
                  <a:lnTo>
                    <a:pt x="9125" y="223526"/>
                  </a:lnTo>
                  <a:lnTo>
                    <a:pt x="2681" y="257230"/>
                  </a:lnTo>
                  <a:lnTo>
                    <a:pt x="236" y="291714"/>
                  </a:lnTo>
                  <a:lnTo>
                    <a:pt x="0" y="3276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2" name="SMARTInkShape-Group94"/>
          <p:cNvGrpSpPr/>
          <p:nvPr/>
        </p:nvGrpSpPr>
        <p:grpSpPr>
          <a:xfrm>
            <a:off x="8170600" y="3672840"/>
            <a:ext cx="644644" cy="852618"/>
            <a:chOff x="8170600" y="3672840"/>
            <a:chExt cx="644644" cy="852618"/>
          </a:xfrm>
        </p:grpSpPr>
        <p:sp>
          <p:nvSpPr>
            <p:cNvPr id="34" name="SMARTInkShape-298"/>
            <p:cNvSpPr/>
            <p:nvPr/>
          </p:nvSpPr>
          <p:spPr>
            <a:xfrm>
              <a:off x="8664109" y="4404359"/>
              <a:ext cx="120142" cy="121099"/>
            </a:xfrm>
            <a:custGeom>
              <a:avLst/>
              <a:gdLst/>
              <a:ahLst/>
              <a:cxnLst/>
              <a:rect l="0" t="0" r="0" b="0"/>
              <a:pathLst>
                <a:path w="120142" h="121099">
                  <a:moveTo>
                    <a:pt x="91271" y="15241"/>
                  </a:moveTo>
                  <a:lnTo>
                    <a:pt x="84709" y="8680"/>
                  </a:lnTo>
                  <a:lnTo>
                    <a:pt x="79920" y="7935"/>
                  </a:lnTo>
                  <a:lnTo>
                    <a:pt x="65765" y="7648"/>
                  </a:lnTo>
                  <a:lnTo>
                    <a:pt x="60744" y="9890"/>
                  </a:lnTo>
                  <a:lnTo>
                    <a:pt x="27472" y="35790"/>
                  </a:lnTo>
                  <a:lnTo>
                    <a:pt x="13289" y="49081"/>
                  </a:lnTo>
                  <a:lnTo>
                    <a:pt x="4195" y="62897"/>
                  </a:lnTo>
                  <a:lnTo>
                    <a:pt x="1124" y="73576"/>
                  </a:lnTo>
                  <a:lnTo>
                    <a:pt x="0" y="92799"/>
                  </a:lnTo>
                  <a:lnTo>
                    <a:pt x="3926" y="105295"/>
                  </a:lnTo>
                  <a:lnTo>
                    <a:pt x="10400" y="112556"/>
                  </a:lnTo>
                  <a:lnTo>
                    <a:pt x="18922" y="117758"/>
                  </a:lnTo>
                  <a:lnTo>
                    <a:pt x="38190" y="121098"/>
                  </a:lnTo>
                  <a:lnTo>
                    <a:pt x="63365" y="120966"/>
                  </a:lnTo>
                  <a:lnTo>
                    <a:pt x="77734" y="115805"/>
                  </a:lnTo>
                  <a:lnTo>
                    <a:pt x="101291" y="96273"/>
                  </a:lnTo>
                  <a:lnTo>
                    <a:pt x="113601" y="82015"/>
                  </a:lnTo>
                  <a:lnTo>
                    <a:pt x="118129" y="72858"/>
                  </a:lnTo>
                  <a:lnTo>
                    <a:pt x="120141" y="63144"/>
                  </a:lnTo>
                  <a:lnTo>
                    <a:pt x="118777" y="53182"/>
                  </a:lnTo>
                  <a:lnTo>
                    <a:pt x="114502" y="43110"/>
                  </a:lnTo>
                  <a:lnTo>
                    <a:pt x="81975" y="6066"/>
                  </a:lnTo>
                  <a:lnTo>
                    <a:pt x="7603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SMARTInkShape-299"/>
            <p:cNvSpPr/>
            <p:nvPr/>
          </p:nvSpPr>
          <p:spPr>
            <a:xfrm>
              <a:off x="8542019" y="4183380"/>
              <a:ext cx="213362" cy="304801"/>
            </a:xfrm>
            <a:custGeom>
              <a:avLst/>
              <a:gdLst/>
              <a:ahLst/>
              <a:cxnLst/>
              <a:rect l="0" t="0" r="0" b="0"/>
              <a:pathLst>
                <a:path w="213362" h="304801">
                  <a:moveTo>
                    <a:pt x="213361" y="0"/>
                  </a:moveTo>
                  <a:lnTo>
                    <a:pt x="199867" y="14341"/>
                  </a:lnTo>
                  <a:lnTo>
                    <a:pt x="173748" y="50963"/>
                  </a:lnTo>
                  <a:lnTo>
                    <a:pt x="143577" y="84510"/>
                  </a:lnTo>
                  <a:lnTo>
                    <a:pt x="114063" y="118481"/>
                  </a:lnTo>
                  <a:lnTo>
                    <a:pt x="84620" y="152567"/>
                  </a:lnTo>
                  <a:lnTo>
                    <a:pt x="59362" y="188777"/>
                  </a:lnTo>
                  <a:lnTo>
                    <a:pt x="34210" y="220639"/>
                  </a:lnTo>
                  <a:lnTo>
                    <a:pt x="10034" y="256777"/>
                  </a:lnTo>
                  <a:lnTo>
                    <a:pt x="2974" y="271379"/>
                  </a:lnTo>
                  <a:lnTo>
                    <a:pt x="588" y="287944"/>
                  </a:lnTo>
                  <a:lnTo>
                    <a:pt x="0" y="3048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SMARTInkShape-300"/>
            <p:cNvSpPr/>
            <p:nvPr/>
          </p:nvSpPr>
          <p:spPr>
            <a:xfrm>
              <a:off x="8505550" y="4160519"/>
              <a:ext cx="104574" cy="91058"/>
            </a:xfrm>
            <a:custGeom>
              <a:avLst/>
              <a:gdLst/>
              <a:ahLst/>
              <a:cxnLst/>
              <a:rect l="0" t="0" r="0" b="0"/>
              <a:pathLst>
                <a:path w="104574" h="91058">
                  <a:moveTo>
                    <a:pt x="89810" y="22861"/>
                  </a:moveTo>
                  <a:lnTo>
                    <a:pt x="93855" y="18815"/>
                  </a:lnTo>
                  <a:lnTo>
                    <a:pt x="94200" y="17624"/>
                  </a:lnTo>
                  <a:lnTo>
                    <a:pt x="93584" y="16829"/>
                  </a:lnTo>
                  <a:lnTo>
                    <a:pt x="90640" y="15100"/>
                  </a:lnTo>
                  <a:lnTo>
                    <a:pt x="84223" y="10213"/>
                  </a:lnTo>
                  <a:lnTo>
                    <a:pt x="79425" y="8773"/>
                  </a:lnTo>
                  <a:lnTo>
                    <a:pt x="63872" y="7962"/>
                  </a:lnTo>
                  <a:lnTo>
                    <a:pt x="54857" y="10030"/>
                  </a:lnTo>
                  <a:lnTo>
                    <a:pt x="28457" y="25330"/>
                  </a:lnTo>
                  <a:lnTo>
                    <a:pt x="9482" y="43349"/>
                  </a:lnTo>
                  <a:lnTo>
                    <a:pt x="2038" y="55836"/>
                  </a:lnTo>
                  <a:lnTo>
                    <a:pt x="0" y="62352"/>
                  </a:lnTo>
                  <a:lnTo>
                    <a:pt x="1352" y="70328"/>
                  </a:lnTo>
                  <a:lnTo>
                    <a:pt x="2898" y="74825"/>
                  </a:lnTo>
                  <a:lnTo>
                    <a:pt x="4775" y="77824"/>
                  </a:lnTo>
                  <a:lnTo>
                    <a:pt x="6873" y="79823"/>
                  </a:lnTo>
                  <a:lnTo>
                    <a:pt x="19652" y="88531"/>
                  </a:lnTo>
                  <a:lnTo>
                    <a:pt x="42011" y="91057"/>
                  </a:lnTo>
                  <a:lnTo>
                    <a:pt x="56926" y="87282"/>
                  </a:lnTo>
                  <a:lnTo>
                    <a:pt x="80721" y="73518"/>
                  </a:lnTo>
                  <a:lnTo>
                    <a:pt x="88028" y="66260"/>
                  </a:lnTo>
                  <a:lnTo>
                    <a:pt x="101428" y="43722"/>
                  </a:lnTo>
                  <a:lnTo>
                    <a:pt x="104335" y="31089"/>
                  </a:lnTo>
                  <a:lnTo>
                    <a:pt x="104573" y="28347"/>
                  </a:lnTo>
                  <a:lnTo>
                    <a:pt x="100863" y="16396"/>
                  </a:lnTo>
                  <a:lnTo>
                    <a:pt x="98872" y="13471"/>
                  </a:lnTo>
                  <a:lnTo>
                    <a:pt x="94402" y="10220"/>
                  </a:lnTo>
                  <a:lnTo>
                    <a:pt x="82125" y="5705"/>
                  </a:lnTo>
                  <a:lnTo>
                    <a:pt x="77081" y="2536"/>
                  </a:lnTo>
                  <a:lnTo>
                    <a:pt x="6695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SMARTInkShape-301"/>
            <p:cNvSpPr/>
            <p:nvPr/>
          </p:nvSpPr>
          <p:spPr>
            <a:xfrm>
              <a:off x="8170600" y="4130040"/>
              <a:ext cx="211218" cy="319655"/>
            </a:xfrm>
            <a:custGeom>
              <a:avLst/>
              <a:gdLst/>
              <a:ahLst/>
              <a:cxnLst/>
              <a:rect l="0" t="0" r="0" b="0"/>
              <a:pathLst>
                <a:path w="211218" h="319655">
                  <a:moveTo>
                    <a:pt x="196160" y="0"/>
                  </a:moveTo>
                  <a:lnTo>
                    <a:pt x="164854" y="29047"/>
                  </a:lnTo>
                  <a:lnTo>
                    <a:pt x="155153" y="36616"/>
                  </a:lnTo>
                  <a:lnTo>
                    <a:pt x="126026" y="69388"/>
                  </a:lnTo>
                  <a:lnTo>
                    <a:pt x="91532" y="106786"/>
                  </a:lnTo>
                  <a:lnTo>
                    <a:pt x="65520" y="141226"/>
                  </a:lnTo>
                  <a:lnTo>
                    <a:pt x="42006" y="174558"/>
                  </a:lnTo>
                  <a:lnTo>
                    <a:pt x="21055" y="205601"/>
                  </a:lnTo>
                  <a:lnTo>
                    <a:pt x="4656" y="236192"/>
                  </a:lnTo>
                  <a:lnTo>
                    <a:pt x="0" y="255026"/>
                  </a:lnTo>
                  <a:lnTo>
                    <a:pt x="1168" y="266027"/>
                  </a:lnTo>
                  <a:lnTo>
                    <a:pt x="8818" y="286887"/>
                  </a:lnTo>
                  <a:lnTo>
                    <a:pt x="20048" y="302220"/>
                  </a:lnTo>
                  <a:lnTo>
                    <a:pt x="34100" y="313443"/>
                  </a:lnTo>
                  <a:lnTo>
                    <a:pt x="53033" y="318085"/>
                  </a:lnTo>
                  <a:lnTo>
                    <a:pt x="87423" y="319654"/>
                  </a:lnTo>
                  <a:lnTo>
                    <a:pt x="119553" y="317705"/>
                  </a:lnTo>
                  <a:lnTo>
                    <a:pt x="150360" y="309418"/>
                  </a:lnTo>
                  <a:lnTo>
                    <a:pt x="186272" y="291088"/>
                  </a:lnTo>
                  <a:lnTo>
                    <a:pt x="196845" y="284312"/>
                  </a:lnTo>
                  <a:lnTo>
                    <a:pt x="206711" y="271824"/>
                  </a:lnTo>
                  <a:lnTo>
                    <a:pt x="209316" y="265308"/>
                  </a:lnTo>
                  <a:lnTo>
                    <a:pt x="211217" y="242459"/>
                  </a:lnTo>
                  <a:lnTo>
                    <a:pt x="209584" y="239533"/>
                  </a:lnTo>
                  <a:lnTo>
                    <a:pt x="203254" y="234023"/>
                  </a:lnTo>
                  <a:lnTo>
                    <a:pt x="197055" y="231010"/>
                  </a:lnTo>
                  <a:lnTo>
                    <a:pt x="176647" y="224527"/>
                  </a:lnTo>
                  <a:lnTo>
                    <a:pt x="140061" y="228977"/>
                  </a:lnTo>
                  <a:lnTo>
                    <a:pt x="119989" y="235391"/>
                  </a:lnTo>
                  <a:lnTo>
                    <a:pt x="83527" y="265111"/>
                  </a:lnTo>
                  <a:lnTo>
                    <a:pt x="83817" y="266487"/>
                  </a:lnTo>
                  <a:lnTo>
                    <a:pt x="86399" y="270274"/>
                  </a:lnTo>
                  <a:lnTo>
                    <a:pt x="90368" y="272522"/>
                  </a:lnTo>
                  <a:lnTo>
                    <a:pt x="97100" y="2743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SMARTInkShape-302"/>
            <p:cNvSpPr/>
            <p:nvPr/>
          </p:nvSpPr>
          <p:spPr>
            <a:xfrm>
              <a:off x="8694970" y="3886200"/>
              <a:ext cx="120274" cy="128024"/>
            </a:xfrm>
            <a:custGeom>
              <a:avLst/>
              <a:gdLst/>
              <a:ahLst/>
              <a:cxnLst/>
              <a:rect l="0" t="0" r="0" b="0"/>
              <a:pathLst>
                <a:path w="120274" h="128024">
                  <a:moveTo>
                    <a:pt x="90890" y="22859"/>
                  </a:moveTo>
                  <a:lnTo>
                    <a:pt x="86844" y="22859"/>
                  </a:lnTo>
                  <a:lnTo>
                    <a:pt x="82601" y="20602"/>
                  </a:lnTo>
                  <a:lnTo>
                    <a:pt x="77892" y="17623"/>
                  </a:lnTo>
                  <a:lnTo>
                    <a:pt x="72977" y="16299"/>
                  </a:lnTo>
                  <a:lnTo>
                    <a:pt x="70481" y="16792"/>
                  </a:lnTo>
                  <a:lnTo>
                    <a:pt x="39641" y="33180"/>
                  </a:lnTo>
                  <a:lnTo>
                    <a:pt x="31988" y="40428"/>
                  </a:lnTo>
                  <a:lnTo>
                    <a:pt x="5709" y="73796"/>
                  </a:lnTo>
                  <a:lnTo>
                    <a:pt x="1305" y="88940"/>
                  </a:lnTo>
                  <a:lnTo>
                    <a:pt x="0" y="100106"/>
                  </a:lnTo>
                  <a:lnTo>
                    <a:pt x="1510" y="103144"/>
                  </a:lnTo>
                  <a:lnTo>
                    <a:pt x="20239" y="119292"/>
                  </a:lnTo>
                  <a:lnTo>
                    <a:pt x="33361" y="126127"/>
                  </a:lnTo>
                  <a:lnTo>
                    <a:pt x="43026" y="128023"/>
                  </a:lnTo>
                  <a:lnTo>
                    <a:pt x="62032" y="125045"/>
                  </a:lnTo>
                  <a:lnTo>
                    <a:pt x="79706" y="118800"/>
                  </a:lnTo>
                  <a:lnTo>
                    <a:pt x="107074" y="97528"/>
                  </a:lnTo>
                  <a:lnTo>
                    <a:pt x="115817" y="81108"/>
                  </a:lnTo>
                  <a:lnTo>
                    <a:pt x="120273" y="58887"/>
                  </a:lnTo>
                  <a:lnTo>
                    <a:pt x="120198" y="43318"/>
                  </a:lnTo>
                  <a:lnTo>
                    <a:pt x="110721" y="17798"/>
                  </a:lnTo>
                  <a:lnTo>
                    <a:pt x="105912" y="12143"/>
                  </a:lnTo>
                  <a:lnTo>
                    <a:pt x="9089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SMARTInkShape-303"/>
            <p:cNvSpPr/>
            <p:nvPr/>
          </p:nvSpPr>
          <p:spPr>
            <a:xfrm>
              <a:off x="8606615" y="3680459"/>
              <a:ext cx="164005" cy="312422"/>
            </a:xfrm>
            <a:custGeom>
              <a:avLst/>
              <a:gdLst/>
              <a:ahLst/>
              <a:cxnLst/>
              <a:rect l="0" t="0" r="0" b="0"/>
              <a:pathLst>
                <a:path w="164005" h="312422">
                  <a:moveTo>
                    <a:pt x="164004" y="0"/>
                  </a:moveTo>
                  <a:lnTo>
                    <a:pt x="164004" y="10607"/>
                  </a:lnTo>
                  <a:lnTo>
                    <a:pt x="148566" y="45936"/>
                  </a:lnTo>
                  <a:lnTo>
                    <a:pt x="141903" y="56823"/>
                  </a:lnTo>
                  <a:lnTo>
                    <a:pt x="113806" y="91899"/>
                  </a:lnTo>
                  <a:lnTo>
                    <a:pt x="92157" y="127248"/>
                  </a:lnTo>
                  <a:lnTo>
                    <a:pt x="66557" y="161825"/>
                  </a:lnTo>
                  <a:lnTo>
                    <a:pt x="47924" y="191036"/>
                  </a:lnTo>
                  <a:lnTo>
                    <a:pt x="22918" y="227201"/>
                  </a:lnTo>
                  <a:lnTo>
                    <a:pt x="8603" y="257957"/>
                  </a:lnTo>
                  <a:lnTo>
                    <a:pt x="0" y="291779"/>
                  </a:lnTo>
                  <a:lnTo>
                    <a:pt x="3985" y="3124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SMARTInkShape-304"/>
            <p:cNvSpPr/>
            <p:nvPr/>
          </p:nvSpPr>
          <p:spPr>
            <a:xfrm>
              <a:off x="8504745" y="3672840"/>
              <a:ext cx="143469" cy="105529"/>
            </a:xfrm>
            <a:custGeom>
              <a:avLst/>
              <a:gdLst/>
              <a:ahLst/>
              <a:cxnLst/>
              <a:rect l="0" t="0" r="0" b="0"/>
              <a:pathLst>
                <a:path w="143469" h="105529">
                  <a:moveTo>
                    <a:pt x="98235" y="7619"/>
                  </a:moveTo>
                  <a:lnTo>
                    <a:pt x="79154" y="8466"/>
                  </a:lnTo>
                  <a:lnTo>
                    <a:pt x="49014" y="21463"/>
                  </a:lnTo>
                  <a:lnTo>
                    <a:pt x="30310" y="34111"/>
                  </a:lnTo>
                  <a:lnTo>
                    <a:pt x="5448" y="63595"/>
                  </a:lnTo>
                  <a:lnTo>
                    <a:pt x="1033" y="77921"/>
                  </a:lnTo>
                  <a:lnTo>
                    <a:pt x="0" y="84867"/>
                  </a:lnTo>
                  <a:lnTo>
                    <a:pt x="1800" y="90776"/>
                  </a:lnTo>
                  <a:lnTo>
                    <a:pt x="3465" y="93537"/>
                  </a:lnTo>
                  <a:lnTo>
                    <a:pt x="13898" y="101468"/>
                  </a:lnTo>
                  <a:lnTo>
                    <a:pt x="31759" y="105135"/>
                  </a:lnTo>
                  <a:lnTo>
                    <a:pt x="54467" y="105528"/>
                  </a:lnTo>
                  <a:lnTo>
                    <a:pt x="90719" y="93656"/>
                  </a:lnTo>
                  <a:lnTo>
                    <a:pt x="107673" y="85417"/>
                  </a:lnTo>
                  <a:lnTo>
                    <a:pt x="122574" y="72628"/>
                  </a:lnTo>
                  <a:lnTo>
                    <a:pt x="138400" y="48124"/>
                  </a:lnTo>
                  <a:lnTo>
                    <a:pt x="142858" y="28760"/>
                  </a:lnTo>
                  <a:lnTo>
                    <a:pt x="143468" y="21813"/>
                  </a:lnTo>
                  <a:lnTo>
                    <a:pt x="141479" y="15903"/>
                  </a:lnTo>
                  <a:lnTo>
                    <a:pt x="133306" y="5211"/>
                  </a:lnTo>
                  <a:lnTo>
                    <a:pt x="128497" y="2315"/>
                  </a:lnTo>
                  <a:lnTo>
                    <a:pt x="121094"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SMARTInkShape-305"/>
            <p:cNvSpPr/>
            <p:nvPr/>
          </p:nvSpPr>
          <p:spPr>
            <a:xfrm>
              <a:off x="8184783" y="3680459"/>
              <a:ext cx="210882" cy="287621"/>
            </a:xfrm>
            <a:custGeom>
              <a:avLst/>
              <a:gdLst/>
              <a:ahLst/>
              <a:cxnLst/>
              <a:rect l="0" t="0" r="0" b="0"/>
              <a:pathLst>
                <a:path w="210882" h="287621">
                  <a:moveTo>
                    <a:pt x="174356" y="0"/>
                  </a:moveTo>
                  <a:lnTo>
                    <a:pt x="170311" y="4045"/>
                  </a:lnTo>
                  <a:lnTo>
                    <a:pt x="166068" y="6032"/>
                  </a:lnTo>
                  <a:lnTo>
                    <a:pt x="153948" y="8258"/>
                  </a:lnTo>
                  <a:lnTo>
                    <a:pt x="141601" y="18126"/>
                  </a:lnTo>
                  <a:lnTo>
                    <a:pt x="104138" y="50969"/>
                  </a:lnTo>
                  <a:lnTo>
                    <a:pt x="67460" y="84512"/>
                  </a:lnTo>
                  <a:lnTo>
                    <a:pt x="41199" y="114437"/>
                  </a:lnTo>
                  <a:lnTo>
                    <a:pt x="19705" y="150891"/>
                  </a:lnTo>
                  <a:lnTo>
                    <a:pt x="3669" y="186189"/>
                  </a:lnTo>
                  <a:lnTo>
                    <a:pt x="0" y="214014"/>
                  </a:lnTo>
                  <a:lnTo>
                    <a:pt x="3409" y="232369"/>
                  </a:lnTo>
                  <a:lnTo>
                    <a:pt x="12994" y="253741"/>
                  </a:lnTo>
                  <a:lnTo>
                    <a:pt x="21077" y="264045"/>
                  </a:lnTo>
                  <a:lnTo>
                    <a:pt x="39194" y="275321"/>
                  </a:lnTo>
                  <a:lnTo>
                    <a:pt x="68071" y="285870"/>
                  </a:lnTo>
                  <a:lnTo>
                    <a:pt x="91500" y="287620"/>
                  </a:lnTo>
                  <a:lnTo>
                    <a:pt x="127070" y="283313"/>
                  </a:lnTo>
                  <a:lnTo>
                    <a:pt x="148774" y="280090"/>
                  </a:lnTo>
                  <a:lnTo>
                    <a:pt x="180928" y="268150"/>
                  </a:lnTo>
                  <a:lnTo>
                    <a:pt x="192861" y="255465"/>
                  </a:lnTo>
                  <a:lnTo>
                    <a:pt x="208910" y="231203"/>
                  </a:lnTo>
                  <a:lnTo>
                    <a:pt x="210881" y="222419"/>
                  </a:lnTo>
                  <a:lnTo>
                    <a:pt x="209498" y="215129"/>
                  </a:lnTo>
                  <a:lnTo>
                    <a:pt x="201712" y="199504"/>
                  </a:lnTo>
                  <a:lnTo>
                    <a:pt x="198520" y="196503"/>
                  </a:lnTo>
                  <a:lnTo>
                    <a:pt x="176399" y="187246"/>
                  </a:lnTo>
                  <a:lnTo>
                    <a:pt x="139812" y="183264"/>
                  </a:lnTo>
                  <a:lnTo>
                    <a:pt x="108203" y="189040"/>
                  </a:lnTo>
                  <a:lnTo>
                    <a:pt x="74446" y="200803"/>
                  </a:lnTo>
                  <a:lnTo>
                    <a:pt x="56815" y="210849"/>
                  </a:lnTo>
                  <a:lnTo>
                    <a:pt x="50714" y="215913"/>
                  </a:lnTo>
                  <a:lnTo>
                    <a:pt x="47437" y="220986"/>
                  </a:lnTo>
                  <a:lnTo>
                    <a:pt x="44817" y="2286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3" name="SMARTInkShape-306"/>
          <p:cNvSpPr/>
          <p:nvPr/>
        </p:nvSpPr>
        <p:spPr>
          <a:xfrm>
            <a:off x="7261860" y="4602480"/>
            <a:ext cx="234646" cy="365589"/>
          </a:xfrm>
          <a:custGeom>
            <a:avLst/>
            <a:gdLst/>
            <a:ahLst/>
            <a:cxnLst/>
            <a:rect l="0" t="0" r="0" b="0"/>
            <a:pathLst>
              <a:path w="234646" h="365589">
                <a:moveTo>
                  <a:pt x="213359" y="0"/>
                </a:moveTo>
                <a:lnTo>
                  <a:pt x="213359" y="4045"/>
                </a:lnTo>
                <a:lnTo>
                  <a:pt x="211666" y="5236"/>
                </a:lnTo>
                <a:lnTo>
                  <a:pt x="196782" y="7149"/>
                </a:lnTo>
                <a:lnTo>
                  <a:pt x="180226" y="9738"/>
                </a:lnTo>
                <a:lnTo>
                  <a:pt x="147830" y="14153"/>
                </a:lnTo>
                <a:lnTo>
                  <a:pt x="113112" y="15097"/>
                </a:lnTo>
                <a:lnTo>
                  <a:pt x="77736" y="15221"/>
                </a:lnTo>
                <a:lnTo>
                  <a:pt x="39995" y="15239"/>
                </a:lnTo>
                <a:lnTo>
                  <a:pt x="31705" y="15239"/>
                </a:lnTo>
                <a:lnTo>
                  <a:pt x="31297" y="16086"/>
                </a:lnTo>
                <a:lnTo>
                  <a:pt x="30482" y="52095"/>
                </a:lnTo>
                <a:lnTo>
                  <a:pt x="30479" y="87282"/>
                </a:lnTo>
                <a:lnTo>
                  <a:pt x="30479" y="124607"/>
                </a:lnTo>
                <a:lnTo>
                  <a:pt x="29632" y="144729"/>
                </a:lnTo>
                <a:lnTo>
                  <a:pt x="21073" y="182728"/>
                </a:lnTo>
                <a:lnTo>
                  <a:pt x="14711" y="195817"/>
                </a:lnTo>
                <a:lnTo>
                  <a:pt x="9020" y="203779"/>
                </a:lnTo>
                <a:lnTo>
                  <a:pt x="7655" y="212995"/>
                </a:lnTo>
                <a:lnTo>
                  <a:pt x="7631" y="209206"/>
                </a:lnTo>
                <a:lnTo>
                  <a:pt x="8474" y="208051"/>
                </a:lnTo>
                <a:lnTo>
                  <a:pt x="11668" y="206767"/>
                </a:lnTo>
                <a:lnTo>
                  <a:pt x="12859" y="205578"/>
                </a:lnTo>
                <a:lnTo>
                  <a:pt x="14181" y="201999"/>
                </a:lnTo>
                <a:lnTo>
                  <a:pt x="19284" y="197586"/>
                </a:lnTo>
                <a:lnTo>
                  <a:pt x="54759" y="172710"/>
                </a:lnTo>
                <a:lnTo>
                  <a:pt x="67212" y="165097"/>
                </a:lnTo>
                <a:lnTo>
                  <a:pt x="81628" y="161524"/>
                </a:lnTo>
                <a:lnTo>
                  <a:pt x="107752" y="161163"/>
                </a:lnTo>
                <a:lnTo>
                  <a:pt x="140876" y="170665"/>
                </a:lnTo>
                <a:lnTo>
                  <a:pt x="167527" y="181282"/>
                </a:lnTo>
                <a:lnTo>
                  <a:pt x="199276" y="207703"/>
                </a:lnTo>
                <a:lnTo>
                  <a:pt x="213231" y="225136"/>
                </a:lnTo>
                <a:lnTo>
                  <a:pt x="230905" y="263019"/>
                </a:lnTo>
                <a:lnTo>
                  <a:pt x="234645" y="283107"/>
                </a:lnTo>
                <a:lnTo>
                  <a:pt x="229521" y="317156"/>
                </a:lnTo>
                <a:lnTo>
                  <a:pt x="224493" y="327507"/>
                </a:lnTo>
                <a:lnTo>
                  <a:pt x="207468" y="347949"/>
                </a:lnTo>
                <a:lnTo>
                  <a:pt x="188754" y="359165"/>
                </a:lnTo>
                <a:lnTo>
                  <a:pt x="159675" y="364457"/>
                </a:lnTo>
                <a:lnTo>
                  <a:pt x="121874" y="365588"/>
                </a:lnTo>
                <a:lnTo>
                  <a:pt x="86194" y="359642"/>
                </a:lnTo>
                <a:lnTo>
                  <a:pt x="50078" y="347843"/>
                </a:lnTo>
                <a:lnTo>
                  <a:pt x="13652" y="330192"/>
                </a:lnTo>
                <a:lnTo>
                  <a:pt x="0" y="3200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49" name="SMARTInkShape-Group96"/>
          <p:cNvGrpSpPr/>
          <p:nvPr/>
        </p:nvGrpSpPr>
        <p:grpSpPr>
          <a:xfrm>
            <a:off x="8016823" y="4640580"/>
            <a:ext cx="723317" cy="281770"/>
            <a:chOff x="8016823" y="4640580"/>
            <a:chExt cx="723317" cy="281770"/>
          </a:xfrm>
        </p:grpSpPr>
        <p:sp>
          <p:nvSpPr>
            <p:cNvPr id="44" name="SMARTInkShape-307"/>
            <p:cNvSpPr/>
            <p:nvPr/>
          </p:nvSpPr>
          <p:spPr>
            <a:xfrm>
              <a:off x="8542019" y="4640580"/>
              <a:ext cx="198121" cy="274321"/>
            </a:xfrm>
            <a:custGeom>
              <a:avLst/>
              <a:gdLst/>
              <a:ahLst/>
              <a:cxnLst/>
              <a:rect l="0" t="0" r="0" b="0"/>
              <a:pathLst>
                <a:path w="198121" h="274321">
                  <a:moveTo>
                    <a:pt x="198120" y="0"/>
                  </a:moveTo>
                  <a:lnTo>
                    <a:pt x="194075" y="0"/>
                  </a:lnTo>
                  <a:lnTo>
                    <a:pt x="189832" y="4515"/>
                  </a:lnTo>
                  <a:lnTo>
                    <a:pt x="184277" y="11320"/>
                  </a:lnTo>
                  <a:lnTo>
                    <a:pt x="157157" y="34748"/>
                  </a:lnTo>
                  <a:lnTo>
                    <a:pt x="137096" y="64061"/>
                  </a:lnTo>
                  <a:lnTo>
                    <a:pt x="119644" y="92359"/>
                  </a:lnTo>
                  <a:lnTo>
                    <a:pt x="98386" y="122192"/>
                  </a:lnTo>
                  <a:lnTo>
                    <a:pt x="76000" y="152480"/>
                  </a:lnTo>
                  <a:lnTo>
                    <a:pt x="45681" y="189010"/>
                  </a:lnTo>
                  <a:lnTo>
                    <a:pt x="18162" y="226145"/>
                  </a:lnTo>
                  <a:lnTo>
                    <a:pt x="2515" y="256606"/>
                  </a:lnTo>
                  <a:lnTo>
                    <a:pt x="0" y="2743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SMARTInkShape-308"/>
            <p:cNvSpPr/>
            <p:nvPr/>
          </p:nvSpPr>
          <p:spPr>
            <a:xfrm>
              <a:off x="8497934" y="4648200"/>
              <a:ext cx="103751" cy="105139"/>
            </a:xfrm>
            <a:custGeom>
              <a:avLst/>
              <a:gdLst/>
              <a:ahLst/>
              <a:cxnLst/>
              <a:rect l="0" t="0" r="0" b="0"/>
              <a:pathLst>
                <a:path w="103751" h="105139">
                  <a:moveTo>
                    <a:pt x="74566" y="15240"/>
                  </a:moveTo>
                  <a:lnTo>
                    <a:pt x="70521" y="15240"/>
                  </a:lnTo>
                  <a:lnTo>
                    <a:pt x="66276" y="17497"/>
                  </a:lnTo>
                  <a:lnTo>
                    <a:pt x="28630" y="44189"/>
                  </a:lnTo>
                  <a:lnTo>
                    <a:pt x="19436" y="50966"/>
                  </a:lnTo>
                  <a:lnTo>
                    <a:pt x="3878" y="74016"/>
                  </a:lnTo>
                  <a:lnTo>
                    <a:pt x="0" y="84960"/>
                  </a:lnTo>
                  <a:lnTo>
                    <a:pt x="302" y="87967"/>
                  </a:lnTo>
                  <a:lnTo>
                    <a:pt x="2895" y="93565"/>
                  </a:lnTo>
                  <a:lnTo>
                    <a:pt x="9115" y="101476"/>
                  </a:lnTo>
                  <a:lnTo>
                    <a:pt x="16125" y="104367"/>
                  </a:lnTo>
                  <a:lnTo>
                    <a:pt x="20366" y="105138"/>
                  </a:lnTo>
                  <a:lnTo>
                    <a:pt x="29592" y="103737"/>
                  </a:lnTo>
                  <a:lnTo>
                    <a:pt x="64449" y="88727"/>
                  </a:lnTo>
                  <a:lnTo>
                    <a:pt x="72327" y="81485"/>
                  </a:lnTo>
                  <a:lnTo>
                    <a:pt x="91361" y="58112"/>
                  </a:lnTo>
                  <a:lnTo>
                    <a:pt x="103750" y="28374"/>
                  </a:lnTo>
                  <a:lnTo>
                    <a:pt x="103334" y="25689"/>
                  </a:lnTo>
                  <a:lnTo>
                    <a:pt x="100617" y="20448"/>
                  </a:lnTo>
                  <a:lnTo>
                    <a:pt x="82185"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SMARTInkShape-309"/>
            <p:cNvSpPr/>
            <p:nvPr/>
          </p:nvSpPr>
          <p:spPr>
            <a:xfrm>
              <a:off x="8382008" y="4671059"/>
              <a:ext cx="30473" cy="228602"/>
            </a:xfrm>
            <a:custGeom>
              <a:avLst/>
              <a:gdLst/>
              <a:ahLst/>
              <a:cxnLst/>
              <a:rect l="0" t="0" r="0" b="0"/>
              <a:pathLst>
                <a:path w="30473" h="228602">
                  <a:moveTo>
                    <a:pt x="30472" y="0"/>
                  </a:moveTo>
                  <a:lnTo>
                    <a:pt x="24440" y="14321"/>
                  </a:lnTo>
                  <a:lnTo>
                    <a:pt x="16959" y="46978"/>
                  </a:lnTo>
                  <a:lnTo>
                    <a:pt x="15573" y="80494"/>
                  </a:lnTo>
                  <a:lnTo>
                    <a:pt x="11287" y="109740"/>
                  </a:lnTo>
                  <a:lnTo>
                    <a:pt x="8701" y="139855"/>
                  </a:lnTo>
                  <a:lnTo>
                    <a:pt x="2590" y="173441"/>
                  </a:lnTo>
                  <a:lnTo>
                    <a:pt x="143" y="210847"/>
                  </a:lnTo>
                  <a:lnTo>
                    <a:pt x="0" y="226949"/>
                  </a:lnTo>
                  <a:lnTo>
                    <a:pt x="4511" y="227866"/>
                  </a:lnTo>
                  <a:lnTo>
                    <a:pt x="15231" y="22860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SMARTInkShape-310"/>
            <p:cNvSpPr/>
            <p:nvPr/>
          </p:nvSpPr>
          <p:spPr>
            <a:xfrm>
              <a:off x="8016823" y="4701960"/>
              <a:ext cx="273738" cy="220390"/>
            </a:xfrm>
            <a:custGeom>
              <a:avLst/>
              <a:gdLst/>
              <a:ahLst/>
              <a:cxnLst/>
              <a:rect l="0" t="0" r="0" b="0"/>
              <a:pathLst>
                <a:path w="273738" h="220390">
                  <a:moveTo>
                    <a:pt x="98477" y="45299"/>
                  </a:moveTo>
                  <a:lnTo>
                    <a:pt x="91916" y="45299"/>
                  </a:lnTo>
                  <a:lnTo>
                    <a:pt x="91562" y="44453"/>
                  </a:lnTo>
                  <a:lnTo>
                    <a:pt x="90950" y="38739"/>
                  </a:lnTo>
                  <a:lnTo>
                    <a:pt x="94929" y="29903"/>
                  </a:lnTo>
                  <a:lnTo>
                    <a:pt x="101416" y="23499"/>
                  </a:lnTo>
                  <a:lnTo>
                    <a:pt x="109096" y="18677"/>
                  </a:lnTo>
                  <a:lnTo>
                    <a:pt x="143154" y="6756"/>
                  </a:lnTo>
                  <a:lnTo>
                    <a:pt x="154740" y="2769"/>
                  </a:lnTo>
                  <a:lnTo>
                    <a:pt x="186256" y="0"/>
                  </a:lnTo>
                  <a:lnTo>
                    <a:pt x="202285" y="3749"/>
                  </a:lnTo>
                  <a:lnTo>
                    <a:pt x="210371" y="10181"/>
                  </a:lnTo>
                  <a:lnTo>
                    <a:pt x="224313" y="27755"/>
                  </a:lnTo>
                  <a:lnTo>
                    <a:pt x="226919" y="41889"/>
                  </a:lnTo>
                  <a:lnTo>
                    <a:pt x="226845" y="60940"/>
                  </a:lnTo>
                  <a:lnTo>
                    <a:pt x="220990" y="78532"/>
                  </a:lnTo>
                  <a:lnTo>
                    <a:pt x="202013" y="106803"/>
                  </a:lnTo>
                  <a:lnTo>
                    <a:pt x="165796" y="143584"/>
                  </a:lnTo>
                  <a:lnTo>
                    <a:pt x="130464" y="166565"/>
                  </a:lnTo>
                  <a:lnTo>
                    <a:pt x="98774" y="183365"/>
                  </a:lnTo>
                  <a:lnTo>
                    <a:pt x="63665" y="188753"/>
                  </a:lnTo>
                  <a:lnTo>
                    <a:pt x="27868" y="189117"/>
                  </a:lnTo>
                  <a:lnTo>
                    <a:pt x="13115" y="183961"/>
                  </a:lnTo>
                  <a:lnTo>
                    <a:pt x="6070" y="179459"/>
                  </a:lnTo>
                  <a:lnTo>
                    <a:pt x="2373" y="174634"/>
                  </a:lnTo>
                  <a:lnTo>
                    <a:pt x="731" y="168822"/>
                  </a:lnTo>
                  <a:lnTo>
                    <a:pt x="0" y="160594"/>
                  </a:lnTo>
                  <a:lnTo>
                    <a:pt x="1499" y="156876"/>
                  </a:lnTo>
                  <a:lnTo>
                    <a:pt x="7680" y="150487"/>
                  </a:lnTo>
                  <a:lnTo>
                    <a:pt x="45260" y="129160"/>
                  </a:lnTo>
                  <a:lnTo>
                    <a:pt x="56198" y="124905"/>
                  </a:lnTo>
                  <a:lnTo>
                    <a:pt x="69526" y="123013"/>
                  </a:lnTo>
                  <a:lnTo>
                    <a:pt x="87265" y="125993"/>
                  </a:lnTo>
                  <a:lnTo>
                    <a:pt x="125265" y="139451"/>
                  </a:lnTo>
                  <a:lnTo>
                    <a:pt x="146509" y="150320"/>
                  </a:lnTo>
                  <a:lnTo>
                    <a:pt x="182283" y="182659"/>
                  </a:lnTo>
                  <a:lnTo>
                    <a:pt x="213811" y="213986"/>
                  </a:lnTo>
                  <a:lnTo>
                    <a:pt x="221984" y="217638"/>
                  </a:lnTo>
                  <a:lnTo>
                    <a:pt x="252004" y="220389"/>
                  </a:lnTo>
                  <a:lnTo>
                    <a:pt x="257869" y="218226"/>
                  </a:lnTo>
                  <a:lnTo>
                    <a:pt x="263297" y="215289"/>
                  </a:lnTo>
                  <a:lnTo>
                    <a:pt x="273737" y="2129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SMARTInkShape-311"/>
            <p:cNvSpPr/>
            <p:nvPr/>
          </p:nvSpPr>
          <p:spPr>
            <a:xfrm>
              <a:off x="8626010" y="4823459"/>
              <a:ext cx="98340" cy="97400"/>
            </a:xfrm>
            <a:custGeom>
              <a:avLst/>
              <a:gdLst/>
              <a:ahLst/>
              <a:cxnLst/>
              <a:rect l="0" t="0" r="0" b="0"/>
              <a:pathLst>
                <a:path w="98340" h="97400">
                  <a:moveTo>
                    <a:pt x="91270" y="15241"/>
                  </a:moveTo>
                  <a:lnTo>
                    <a:pt x="91270" y="11195"/>
                  </a:lnTo>
                  <a:lnTo>
                    <a:pt x="90423" y="10004"/>
                  </a:lnTo>
                  <a:lnTo>
                    <a:pt x="89012" y="9209"/>
                  </a:lnTo>
                  <a:lnTo>
                    <a:pt x="83509" y="7830"/>
                  </a:lnTo>
                  <a:lnTo>
                    <a:pt x="73137" y="7648"/>
                  </a:lnTo>
                  <a:lnTo>
                    <a:pt x="37718" y="23060"/>
                  </a:lnTo>
                  <a:lnTo>
                    <a:pt x="22627" y="32797"/>
                  </a:lnTo>
                  <a:lnTo>
                    <a:pt x="9689" y="46407"/>
                  </a:lnTo>
                  <a:lnTo>
                    <a:pt x="2750" y="58906"/>
                  </a:lnTo>
                  <a:lnTo>
                    <a:pt x="695" y="70229"/>
                  </a:lnTo>
                  <a:lnTo>
                    <a:pt x="0" y="85181"/>
                  </a:lnTo>
                  <a:lnTo>
                    <a:pt x="2483" y="87267"/>
                  </a:lnTo>
                  <a:lnTo>
                    <a:pt x="37862" y="97227"/>
                  </a:lnTo>
                  <a:lnTo>
                    <a:pt x="48059" y="97399"/>
                  </a:lnTo>
                  <a:lnTo>
                    <a:pt x="69440" y="92392"/>
                  </a:lnTo>
                  <a:lnTo>
                    <a:pt x="82167" y="83632"/>
                  </a:lnTo>
                  <a:lnTo>
                    <a:pt x="92618" y="74357"/>
                  </a:lnTo>
                  <a:lnTo>
                    <a:pt x="96102" y="66633"/>
                  </a:lnTo>
                  <a:lnTo>
                    <a:pt x="98339" y="47876"/>
                  </a:lnTo>
                  <a:lnTo>
                    <a:pt x="94681" y="32906"/>
                  </a:lnTo>
                  <a:lnTo>
                    <a:pt x="7602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50" name="SMARTInkShape-312"/>
          <p:cNvSpPr/>
          <p:nvPr/>
        </p:nvSpPr>
        <p:spPr>
          <a:xfrm>
            <a:off x="5852160" y="243840"/>
            <a:ext cx="1684010" cy="1676401"/>
          </a:xfrm>
          <a:custGeom>
            <a:avLst/>
            <a:gdLst/>
            <a:ahLst/>
            <a:cxnLst/>
            <a:rect l="0" t="0" r="0" b="0"/>
            <a:pathLst>
              <a:path w="1684010" h="1676401">
                <a:moveTo>
                  <a:pt x="0" y="1668780"/>
                </a:moveTo>
                <a:lnTo>
                  <a:pt x="4045" y="1668780"/>
                </a:lnTo>
                <a:lnTo>
                  <a:pt x="8288" y="1671037"/>
                </a:lnTo>
                <a:lnTo>
                  <a:pt x="12997" y="1674016"/>
                </a:lnTo>
                <a:lnTo>
                  <a:pt x="17911" y="1675340"/>
                </a:lnTo>
                <a:lnTo>
                  <a:pt x="54243" y="1676307"/>
                </a:lnTo>
                <a:lnTo>
                  <a:pt x="90081" y="1676381"/>
                </a:lnTo>
                <a:lnTo>
                  <a:pt x="119730" y="1676394"/>
                </a:lnTo>
                <a:lnTo>
                  <a:pt x="150810" y="1676398"/>
                </a:lnTo>
                <a:lnTo>
                  <a:pt x="186454" y="1676399"/>
                </a:lnTo>
                <a:lnTo>
                  <a:pt x="223826" y="1676399"/>
                </a:lnTo>
                <a:lnTo>
                  <a:pt x="249055" y="1676400"/>
                </a:lnTo>
                <a:lnTo>
                  <a:pt x="276638" y="1674142"/>
                </a:lnTo>
                <a:lnTo>
                  <a:pt x="304983" y="1671163"/>
                </a:lnTo>
                <a:lnTo>
                  <a:pt x="331692" y="1669839"/>
                </a:lnTo>
                <a:lnTo>
                  <a:pt x="359932" y="1666992"/>
                </a:lnTo>
                <a:lnTo>
                  <a:pt x="390263" y="1663752"/>
                </a:lnTo>
                <a:lnTo>
                  <a:pt x="423499" y="1662312"/>
                </a:lnTo>
                <a:lnTo>
                  <a:pt x="458025" y="1661671"/>
                </a:lnTo>
                <a:lnTo>
                  <a:pt x="493127" y="1661387"/>
                </a:lnTo>
                <a:lnTo>
                  <a:pt x="528483" y="1661261"/>
                </a:lnTo>
                <a:lnTo>
                  <a:pt x="563953" y="1658947"/>
                </a:lnTo>
                <a:lnTo>
                  <a:pt x="599472" y="1655943"/>
                </a:lnTo>
                <a:lnTo>
                  <a:pt x="635014" y="1654608"/>
                </a:lnTo>
                <a:lnTo>
                  <a:pt x="672823" y="1651756"/>
                </a:lnTo>
                <a:lnTo>
                  <a:pt x="692389" y="1649811"/>
                </a:lnTo>
                <a:lnTo>
                  <a:pt x="712205" y="1648514"/>
                </a:lnTo>
                <a:lnTo>
                  <a:pt x="732190" y="1647649"/>
                </a:lnTo>
                <a:lnTo>
                  <a:pt x="752286" y="1647073"/>
                </a:lnTo>
                <a:lnTo>
                  <a:pt x="772457" y="1645841"/>
                </a:lnTo>
                <a:lnTo>
                  <a:pt x="792678" y="1644174"/>
                </a:lnTo>
                <a:lnTo>
                  <a:pt x="812932" y="1642216"/>
                </a:lnTo>
                <a:lnTo>
                  <a:pt x="833207" y="1640910"/>
                </a:lnTo>
                <a:lnTo>
                  <a:pt x="853498" y="1640040"/>
                </a:lnTo>
                <a:lnTo>
                  <a:pt x="873799" y="1639460"/>
                </a:lnTo>
                <a:lnTo>
                  <a:pt x="894105" y="1638226"/>
                </a:lnTo>
                <a:lnTo>
                  <a:pt x="914416" y="1636557"/>
                </a:lnTo>
                <a:lnTo>
                  <a:pt x="934731" y="1634598"/>
                </a:lnTo>
                <a:lnTo>
                  <a:pt x="954201" y="1633292"/>
                </a:lnTo>
                <a:lnTo>
                  <a:pt x="991638" y="1631841"/>
                </a:lnTo>
                <a:lnTo>
                  <a:pt x="1010766" y="1630607"/>
                </a:lnTo>
                <a:lnTo>
                  <a:pt x="1030291" y="1628938"/>
                </a:lnTo>
                <a:lnTo>
                  <a:pt x="1050080" y="1626978"/>
                </a:lnTo>
                <a:lnTo>
                  <a:pt x="1087873" y="1624801"/>
                </a:lnTo>
                <a:lnTo>
                  <a:pt x="1124425" y="1622987"/>
                </a:lnTo>
                <a:lnTo>
                  <a:pt x="1160427" y="1619358"/>
                </a:lnTo>
                <a:lnTo>
                  <a:pt x="1193925" y="1617181"/>
                </a:lnTo>
                <a:lnTo>
                  <a:pt x="1226593" y="1616214"/>
                </a:lnTo>
                <a:lnTo>
                  <a:pt x="1260867" y="1615784"/>
                </a:lnTo>
                <a:lnTo>
                  <a:pt x="1293599" y="1615593"/>
                </a:lnTo>
                <a:lnTo>
                  <a:pt x="1324232" y="1614661"/>
                </a:lnTo>
                <a:lnTo>
                  <a:pt x="1351959" y="1611425"/>
                </a:lnTo>
                <a:lnTo>
                  <a:pt x="1378393" y="1609422"/>
                </a:lnTo>
                <a:lnTo>
                  <a:pt x="1404252" y="1608532"/>
                </a:lnTo>
                <a:lnTo>
                  <a:pt x="1441764" y="1608031"/>
                </a:lnTo>
                <a:lnTo>
                  <a:pt x="1473010" y="1607882"/>
                </a:lnTo>
                <a:lnTo>
                  <a:pt x="1509236" y="1607828"/>
                </a:lnTo>
                <a:lnTo>
                  <a:pt x="1535825" y="1607820"/>
                </a:lnTo>
                <a:lnTo>
                  <a:pt x="1539980" y="1610078"/>
                </a:lnTo>
                <a:lnTo>
                  <a:pt x="1544648" y="1613056"/>
                </a:lnTo>
                <a:lnTo>
                  <a:pt x="1554545" y="1614969"/>
                </a:lnTo>
                <a:lnTo>
                  <a:pt x="1562099" y="1615439"/>
                </a:lnTo>
                <a:lnTo>
                  <a:pt x="1554479" y="1607819"/>
                </a:lnTo>
                <a:lnTo>
                  <a:pt x="1554479" y="1597214"/>
                </a:lnTo>
                <a:lnTo>
                  <a:pt x="1556738" y="1592381"/>
                </a:lnTo>
                <a:lnTo>
                  <a:pt x="1558525" y="1589907"/>
                </a:lnTo>
                <a:lnTo>
                  <a:pt x="1561040" y="1578335"/>
                </a:lnTo>
                <a:lnTo>
                  <a:pt x="1562884" y="1542536"/>
                </a:lnTo>
                <a:lnTo>
                  <a:pt x="1568118" y="1509662"/>
                </a:lnTo>
                <a:lnTo>
                  <a:pt x="1573448" y="1478458"/>
                </a:lnTo>
                <a:lnTo>
                  <a:pt x="1581807" y="1440905"/>
                </a:lnTo>
                <a:lnTo>
                  <a:pt x="1584026" y="1405869"/>
                </a:lnTo>
                <a:lnTo>
                  <a:pt x="1584682" y="1368677"/>
                </a:lnTo>
                <a:lnTo>
                  <a:pt x="1584877" y="1330846"/>
                </a:lnTo>
                <a:lnTo>
                  <a:pt x="1584924" y="1305509"/>
                </a:lnTo>
                <a:lnTo>
                  <a:pt x="1587201" y="1277879"/>
                </a:lnTo>
                <a:lnTo>
                  <a:pt x="1590189" y="1248666"/>
                </a:lnTo>
                <a:lnTo>
                  <a:pt x="1591517" y="1218749"/>
                </a:lnTo>
                <a:lnTo>
                  <a:pt x="1592108" y="1188519"/>
                </a:lnTo>
                <a:lnTo>
                  <a:pt x="1592370" y="1157304"/>
                </a:lnTo>
                <a:lnTo>
                  <a:pt x="1592486" y="1123675"/>
                </a:lnTo>
                <a:lnTo>
                  <a:pt x="1592538" y="1088973"/>
                </a:lnTo>
                <a:lnTo>
                  <a:pt x="1593408" y="1053794"/>
                </a:lnTo>
                <a:lnTo>
                  <a:pt x="1596617" y="1018404"/>
                </a:lnTo>
                <a:lnTo>
                  <a:pt x="1598606" y="982919"/>
                </a:lnTo>
                <a:lnTo>
                  <a:pt x="1599492" y="946546"/>
                </a:lnTo>
                <a:lnTo>
                  <a:pt x="1599727" y="927364"/>
                </a:lnTo>
                <a:lnTo>
                  <a:pt x="1599885" y="907802"/>
                </a:lnTo>
                <a:lnTo>
                  <a:pt x="1602317" y="870263"/>
                </a:lnTo>
                <a:lnTo>
                  <a:pt x="1605373" y="833823"/>
                </a:lnTo>
                <a:lnTo>
                  <a:pt x="1606732" y="797872"/>
                </a:lnTo>
                <a:lnTo>
                  <a:pt x="1609594" y="762139"/>
                </a:lnTo>
                <a:lnTo>
                  <a:pt x="1612841" y="726501"/>
                </a:lnTo>
                <a:lnTo>
                  <a:pt x="1614285" y="690907"/>
                </a:lnTo>
                <a:lnTo>
                  <a:pt x="1614926" y="655332"/>
                </a:lnTo>
                <a:lnTo>
                  <a:pt x="1615211" y="619765"/>
                </a:lnTo>
                <a:lnTo>
                  <a:pt x="1615339" y="584202"/>
                </a:lnTo>
                <a:lnTo>
                  <a:pt x="1617652" y="548641"/>
                </a:lnTo>
                <a:lnTo>
                  <a:pt x="1620656" y="513927"/>
                </a:lnTo>
                <a:lnTo>
                  <a:pt x="1621991" y="481565"/>
                </a:lnTo>
                <a:lnTo>
                  <a:pt x="1622585" y="450249"/>
                </a:lnTo>
                <a:lnTo>
                  <a:pt x="1623696" y="420244"/>
                </a:lnTo>
                <a:lnTo>
                  <a:pt x="1627011" y="392797"/>
                </a:lnTo>
                <a:lnTo>
                  <a:pt x="1629050" y="364229"/>
                </a:lnTo>
                <a:lnTo>
                  <a:pt x="1630801" y="335446"/>
                </a:lnTo>
                <a:lnTo>
                  <a:pt x="1634403" y="308542"/>
                </a:lnTo>
                <a:lnTo>
                  <a:pt x="1637144" y="273641"/>
                </a:lnTo>
                <a:lnTo>
                  <a:pt x="1642002" y="237806"/>
                </a:lnTo>
                <a:lnTo>
                  <a:pt x="1648803" y="204422"/>
                </a:lnTo>
                <a:lnTo>
                  <a:pt x="1656181" y="173082"/>
                </a:lnTo>
                <a:lnTo>
                  <a:pt x="1665413" y="138235"/>
                </a:lnTo>
                <a:lnTo>
                  <a:pt x="1670373" y="106892"/>
                </a:lnTo>
                <a:lnTo>
                  <a:pt x="1680842" y="69454"/>
                </a:lnTo>
                <a:lnTo>
                  <a:pt x="1683834" y="32937"/>
                </a:lnTo>
                <a:lnTo>
                  <a:pt x="1684009" y="12843"/>
                </a:lnTo>
                <a:lnTo>
                  <a:pt x="1683166" y="11102"/>
                </a:lnTo>
                <a:lnTo>
                  <a:pt x="1681756" y="9941"/>
                </a:lnTo>
                <a:lnTo>
                  <a:pt x="1679971" y="9167"/>
                </a:lnTo>
                <a:lnTo>
                  <a:pt x="1678781" y="7805"/>
                </a:lnTo>
                <a:lnTo>
                  <a:pt x="167640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0" name="SMARTInkShape-Group98"/>
          <p:cNvGrpSpPr/>
          <p:nvPr/>
        </p:nvGrpSpPr>
        <p:grpSpPr>
          <a:xfrm>
            <a:off x="6310418" y="975360"/>
            <a:ext cx="1023026" cy="576933"/>
            <a:chOff x="6310418" y="975360"/>
            <a:chExt cx="1023026" cy="576933"/>
          </a:xfrm>
        </p:grpSpPr>
        <p:sp>
          <p:nvSpPr>
            <p:cNvPr id="51" name="SMARTInkShape-313"/>
            <p:cNvSpPr/>
            <p:nvPr/>
          </p:nvSpPr>
          <p:spPr>
            <a:xfrm>
              <a:off x="6363758" y="1211579"/>
              <a:ext cx="67523" cy="129542"/>
            </a:xfrm>
            <a:custGeom>
              <a:avLst/>
              <a:gdLst/>
              <a:ahLst/>
              <a:cxnLst/>
              <a:rect l="0" t="0" r="0" b="0"/>
              <a:pathLst>
                <a:path w="67523" h="129542">
                  <a:moveTo>
                    <a:pt x="6561" y="0"/>
                  </a:moveTo>
                  <a:lnTo>
                    <a:pt x="2516" y="0"/>
                  </a:lnTo>
                  <a:lnTo>
                    <a:pt x="1324" y="847"/>
                  </a:lnTo>
                  <a:lnTo>
                    <a:pt x="530" y="2258"/>
                  </a:lnTo>
                  <a:lnTo>
                    <a:pt x="0" y="4046"/>
                  </a:lnTo>
                  <a:lnTo>
                    <a:pt x="3301" y="14652"/>
                  </a:lnTo>
                  <a:lnTo>
                    <a:pt x="20215" y="48375"/>
                  </a:lnTo>
                  <a:lnTo>
                    <a:pt x="35473" y="70861"/>
                  </a:lnTo>
                  <a:lnTo>
                    <a:pt x="49886" y="106212"/>
                  </a:lnTo>
                  <a:lnTo>
                    <a:pt x="52064" y="115785"/>
                  </a:lnTo>
                  <a:lnTo>
                    <a:pt x="55853" y="122863"/>
                  </a:lnTo>
                  <a:lnTo>
                    <a:pt x="60360" y="126573"/>
                  </a:lnTo>
                  <a:lnTo>
                    <a:pt x="67522" y="1295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SMARTInkShape-314"/>
            <p:cNvSpPr/>
            <p:nvPr/>
          </p:nvSpPr>
          <p:spPr>
            <a:xfrm>
              <a:off x="6310418" y="1143000"/>
              <a:ext cx="128483" cy="152401"/>
            </a:xfrm>
            <a:custGeom>
              <a:avLst/>
              <a:gdLst/>
              <a:ahLst/>
              <a:cxnLst/>
              <a:rect l="0" t="0" r="0" b="0"/>
              <a:pathLst>
                <a:path w="128483" h="152401">
                  <a:moveTo>
                    <a:pt x="6562" y="152400"/>
                  </a:moveTo>
                  <a:lnTo>
                    <a:pt x="6562" y="145839"/>
                  </a:lnTo>
                  <a:lnTo>
                    <a:pt x="5715" y="145486"/>
                  </a:lnTo>
                  <a:lnTo>
                    <a:pt x="2516" y="145093"/>
                  </a:lnTo>
                  <a:lnTo>
                    <a:pt x="1325" y="144142"/>
                  </a:lnTo>
                  <a:lnTo>
                    <a:pt x="0" y="140827"/>
                  </a:lnTo>
                  <a:lnTo>
                    <a:pt x="3301" y="130156"/>
                  </a:lnTo>
                  <a:lnTo>
                    <a:pt x="13694" y="110533"/>
                  </a:lnTo>
                  <a:lnTo>
                    <a:pt x="41555" y="75703"/>
                  </a:lnTo>
                  <a:lnTo>
                    <a:pt x="72552" y="41042"/>
                  </a:lnTo>
                  <a:lnTo>
                    <a:pt x="107312" y="18100"/>
                  </a:lnTo>
                  <a:lnTo>
                    <a:pt x="128482"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SMARTInkShape-315"/>
            <p:cNvSpPr/>
            <p:nvPr/>
          </p:nvSpPr>
          <p:spPr>
            <a:xfrm>
              <a:off x="6370319" y="1325879"/>
              <a:ext cx="91442" cy="99062"/>
            </a:xfrm>
            <a:custGeom>
              <a:avLst/>
              <a:gdLst/>
              <a:ahLst/>
              <a:cxnLst/>
              <a:rect l="0" t="0" r="0" b="0"/>
              <a:pathLst>
                <a:path w="91442" h="99062">
                  <a:moveTo>
                    <a:pt x="0" y="99061"/>
                  </a:moveTo>
                  <a:lnTo>
                    <a:pt x="6562" y="99061"/>
                  </a:lnTo>
                  <a:lnTo>
                    <a:pt x="13494" y="93824"/>
                  </a:lnTo>
                  <a:lnTo>
                    <a:pt x="18133" y="92500"/>
                  </a:lnTo>
                  <a:lnTo>
                    <a:pt x="23017" y="87396"/>
                  </a:lnTo>
                  <a:lnTo>
                    <a:pt x="51794" y="49796"/>
                  </a:lnTo>
                  <a:lnTo>
                    <a:pt x="82839" y="14113"/>
                  </a:lnTo>
                  <a:lnTo>
                    <a:pt x="9144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SMARTInkShape-316"/>
            <p:cNvSpPr/>
            <p:nvPr/>
          </p:nvSpPr>
          <p:spPr>
            <a:xfrm>
              <a:off x="6499860" y="1074944"/>
              <a:ext cx="144780" cy="166974"/>
            </a:xfrm>
            <a:custGeom>
              <a:avLst/>
              <a:gdLst/>
              <a:ahLst/>
              <a:cxnLst/>
              <a:rect l="0" t="0" r="0" b="0"/>
              <a:pathLst>
                <a:path w="144780" h="166974">
                  <a:moveTo>
                    <a:pt x="0" y="90916"/>
                  </a:moveTo>
                  <a:lnTo>
                    <a:pt x="4045" y="90916"/>
                  </a:lnTo>
                  <a:lnTo>
                    <a:pt x="5237" y="91762"/>
                  </a:lnTo>
                  <a:lnTo>
                    <a:pt x="6032" y="93173"/>
                  </a:lnTo>
                  <a:lnTo>
                    <a:pt x="18943" y="127706"/>
                  </a:lnTo>
                  <a:lnTo>
                    <a:pt x="37663" y="165488"/>
                  </a:lnTo>
                  <a:lnTo>
                    <a:pt x="38061" y="166973"/>
                  </a:lnTo>
                  <a:lnTo>
                    <a:pt x="37251" y="152416"/>
                  </a:lnTo>
                  <a:lnTo>
                    <a:pt x="30339" y="117544"/>
                  </a:lnTo>
                  <a:lnTo>
                    <a:pt x="24588" y="84291"/>
                  </a:lnTo>
                  <a:lnTo>
                    <a:pt x="23200" y="53012"/>
                  </a:lnTo>
                  <a:lnTo>
                    <a:pt x="23773" y="24068"/>
                  </a:lnTo>
                  <a:lnTo>
                    <a:pt x="26935" y="15203"/>
                  </a:lnTo>
                  <a:lnTo>
                    <a:pt x="33474" y="5453"/>
                  </a:lnTo>
                  <a:lnTo>
                    <a:pt x="38302" y="2132"/>
                  </a:lnTo>
                  <a:lnTo>
                    <a:pt x="45779" y="263"/>
                  </a:lnTo>
                  <a:lnTo>
                    <a:pt x="48299" y="0"/>
                  </a:lnTo>
                  <a:lnTo>
                    <a:pt x="53357" y="1967"/>
                  </a:lnTo>
                  <a:lnTo>
                    <a:pt x="55891" y="3676"/>
                  </a:lnTo>
                  <a:lnTo>
                    <a:pt x="78897" y="33737"/>
                  </a:lnTo>
                  <a:lnTo>
                    <a:pt x="96311" y="69077"/>
                  </a:lnTo>
                  <a:lnTo>
                    <a:pt x="109192" y="85301"/>
                  </a:lnTo>
                  <a:lnTo>
                    <a:pt x="120876" y="93297"/>
                  </a:lnTo>
                  <a:lnTo>
                    <a:pt x="124611" y="94197"/>
                  </a:lnTo>
                  <a:lnTo>
                    <a:pt x="127947" y="93950"/>
                  </a:lnTo>
                  <a:lnTo>
                    <a:pt x="133912" y="91417"/>
                  </a:lnTo>
                  <a:lnTo>
                    <a:pt x="144779" y="8329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SMARTInkShape-317"/>
            <p:cNvSpPr/>
            <p:nvPr/>
          </p:nvSpPr>
          <p:spPr>
            <a:xfrm>
              <a:off x="6538645" y="1318573"/>
              <a:ext cx="166956" cy="233720"/>
            </a:xfrm>
            <a:custGeom>
              <a:avLst/>
              <a:gdLst/>
              <a:ahLst/>
              <a:cxnLst/>
              <a:rect l="0" t="0" r="0" b="0"/>
              <a:pathLst>
                <a:path w="166956" h="233720">
                  <a:moveTo>
                    <a:pt x="98374" y="7306"/>
                  </a:moveTo>
                  <a:lnTo>
                    <a:pt x="94329" y="7306"/>
                  </a:lnTo>
                  <a:lnTo>
                    <a:pt x="90086" y="5049"/>
                  </a:lnTo>
                  <a:lnTo>
                    <a:pt x="85377" y="2070"/>
                  </a:lnTo>
                  <a:lnTo>
                    <a:pt x="77120" y="393"/>
                  </a:lnTo>
                  <a:lnTo>
                    <a:pt x="68890" y="0"/>
                  </a:lnTo>
                  <a:lnTo>
                    <a:pt x="61845" y="2084"/>
                  </a:lnTo>
                  <a:lnTo>
                    <a:pt x="31981" y="24168"/>
                  </a:lnTo>
                  <a:lnTo>
                    <a:pt x="24275" y="34274"/>
                  </a:lnTo>
                  <a:lnTo>
                    <a:pt x="9752" y="64417"/>
                  </a:lnTo>
                  <a:lnTo>
                    <a:pt x="1627" y="99993"/>
                  </a:lnTo>
                  <a:lnTo>
                    <a:pt x="0" y="129596"/>
                  </a:lnTo>
                  <a:lnTo>
                    <a:pt x="1775" y="157558"/>
                  </a:lnTo>
                  <a:lnTo>
                    <a:pt x="14006" y="193807"/>
                  </a:lnTo>
                  <a:lnTo>
                    <a:pt x="27844" y="215436"/>
                  </a:lnTo>
                  <a:lnTo>
                    <a:pt x="39935" y="224833"/>
                  </a:lnTo>
                  <a:lnTo>
                    <a:pt x="52927" y="230985"/>
                  </a:lnTo>
                  <a:lnTo>
                    <a:pt x="64347" y="233719"/>
                  </a:lnTo>
                  <a:lnTo>
                    <a:pt x="75066" y="232677"/>
                  </a:lnTo>
                  <a:lnTo>
                    <a:pt x="106092" y="221935"/>
                  </a:lnTo>
                  <a:lnTo>
                    <a:pt x="133613" y="199844"/>
                  </a:lnTo>
                  <a:lnTo>
                    <a:pt x="153344" y="173844"/>
                  </a:lnTo>
                  <a:lnTo>
                    <a:pt x="166955" y="14446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SMARTInkShape-318"/>
            <p:cNvSpPr/>
            <p:nvPr/>
          </p:nvSpPr>
          <p:spPr>
            <a:xfrm>
              <a:off x="6743700" y="1203960"/>
              <a:ext cx="83820" cy="228600"/>
            </a:xfrm>
            <a:custGeom>
              <a:avLst/>
              <a:gdLst/>
              <a:ahLst/>
              <a:cxnLst/>
              <a:rect l="0" t="0" r="0" b="0"/>
              <a:pathLst>
                <a:path w="83820" h="228600">
                  <a:moveTo>
                    <a:pt x="0" y="0"/>
                  </a:moveTo>
                  <a:lnTo>
                    <a:pt x="846" y="34399"/>
                  </a:lnTo>
                  <a:lnTo>
                    <a:pt x="8289" y="63991"/>
                  </a:lnTo>
                  <a:lnTo>
                    <a:pt x="15438" y="92338"/>
                  </a:lnTo>
                  <a:lnTo>
                    <a:pt x="25176" y="122186"/>
                  </a:lnTo>
                  <a:lnTo>
                    <a:pt x="43637" y="158567"/>
                  </a:lnTo>
                  <a:lnTo>
                    <a:pt x="60351" y="195671"/>
                  </a:lnTo>
                  <a:lnTo>
                    <a:pt x="70999" y="213911"/>
                  </a:lnTo>
                  <a:lnTo>
                    <a:pt x="83819" y="22859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SMARTInkShape-319"/>
            <p:cNvSpPr/>
            <p:nvPr/>
          </p:nvSpPr>
          <p:spPr>
            <a:xfrm>
              <a:off x="6853905" y="1242059"/>
              <a:ext cx="156496" cy="167022"/>
            </a:xfrm>
            <a:custGeom>
              <a:avLst/>
              <a:gdLst/>
              <a:ahLst/>
              <a:cxnLst/>
              <a:rect l="0" t="0" r="0" b="0"/>
              <a:pathLst>
                <a:path w="156496" h="167022">
                  <a:moveTo>
                    <a:pt x="49814" y="0"/>
                  </a:moveTo>
                  <a:lnTo>
                    <a:pt x="45769" y="4046"/>
                  </a:lnTo>
                  <a:lnTo>
                    <a:pt x="41526" y="6032"/>
                  </a:lnTo>
                  <a:lnTo>
                    <a:pt x="39209" y="6561"/>
                  </a:lnTo>
                  <a:lnTo>
                    <a:pt x="37664" y="7761"/>
                  </a:lnTo>
                  <a:lnTo>
                    <a:pt x="14190" y="42511"/>
                  </a:lnTo>
                  <a:lnTo>
                    <a:pt x="7463" y="63114"/>
                  </a:lnTo>
                  <a:lnTo>
                    <a:pt x="2502" y="97730"/>
                  </a:lnTo>
                  <a:lnTo>
                    <a:pt x="0" y="113709"/>
                  </a:lnTo>
                  <a:lnTo>
                    <a:pt x="3388" y="148277"/>
                  </a:lnTo>
                  <a:lnTo>
                    <a:pt x="6039" y="157059"/>
                  </a:lnTo>
                  <a:lnTo>
                    <a:pt x="7930" y="160586"/>
                  </a:lnTo>
                  <a:lnTo>
                    <a:pt x="10886" y="162938"/>
                  </a:lnTo>
                  <a:lnTo>
                    <a:pt x="18684" y="165550"/>
                  </a:lnTo>
                  <a:lnTo>
                    <a:pt x="32594" y="167021"/>
                  </a:lnTo>
                  <a:lnTo>
                    <a:pt x="40185" y="165108"/>
                  </a:lnTo>
                  <a:lnTo>
                    <a:pt x="51958" y="156980"/>
                  </a:lnTo>
                  <a:lnTo>
                    <a:pt x="67560" y="131591"/>
                  </a:lnTo>
                  <a:lnTo>
                    <a:pt x="71159" y="116695"/>
                  </a:lnTo>
                  <a:lnTo>
                    <a:pt x="72541" y="79787"/>
                  </a:lnTo>
                  <a:lnTo>
                    <a:pt x="57992" y="42411"/>
                  </a:lnTo>
                  <a:lnTo>
                    <a:pt x="50183" y="30996"/>
                  </a:lnTo>
                  <a:lnTo>
                    <a:pt x="53969" y="30633"/>
                  </a:lnTo>
                  <a:lnTo>
                    <a:pt x="55124" y="31429"/>
                  </a:lnTo>
                  <a:lnTo>
                    <a:pt x="55894" y="32806"/>
                  </a:lnTo>
                  <a:lnTo>
                    <a:pt x="56408" y="34571"/>
                  </a:lnTo>
                  <a:lnTo>
                    <a:pt x="57597" y="35747"/>
                  </a:lnTo>
                  <a:lnTo>
                    <a:pt x="61176" y="37055"/>
                  </a:lnTo>
                  <a:lnTo>
                    <a:pt x="65588" y="42151"/>
                  </a:lnTo>
                  <a:lnTo>
                    <a:pt x="75320" y="55175"/>
                  </a:lnTo>
                  <a:lnTo>
                    <a:pt x="86911" y="63292"/>
                  </a:lnTo>
                  <a:lnTo>
                    <a:pt x="97024" y="67013"/>
                  </a:lnTo>
                  <a:lnTo>
                    <a:pt x="119783" y="68443"/>
                  </a:lnTo>
                  <a:lnTo>
                    <a:pt x="132259" y="64495"/>
                  </a:lnTo>
                  <a:lnTo>
                    <a:pt x="148359" y="55395"/>
                  </a:lnTo>
                  <a:lnTo>
                    <a:pt x="156495" y="533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SMARTInkShape-320"/>
            <p:cNvSpPr/>
            <p:nvPr/>
          </p:nvSpPr>
          <p:spPr>
            <a:xfrm>
              <a:off x="6995292" y="1112520"/>
              <a:ext cx="159717" cy="137019"/>
            </a:xfrm>
            <a:custGeom>
              <a:avLst/>
              <a:gdLst/>
              <a:ahLst/>
              <a:cxnLst/>
              <a:rect l="0" t="0" r="0" b="0"/>
              <a:pathLst>
                <a:path w="159717" h="137019">
                  <a:moveTo>
                    <a:pt x="45588" y="0"/>
                  </a:moveTo>
                  <a:lnTo>
                    <a:pt x="34981" y="0"/>
                  </a:lnTo>
                  <a:lnTo>
                    <a:pt x="30149" y="2257"/>
                  </a:lnTo>
                  <a:lnTo>
                    <a:pt x="4944" y="25439"/>
                  </a:lnTo>
                  <a:lnTo>
                    <a:pt x="2124" y="30497"/>
                  </a:lnTo>
                  <a:lnTo>
                    <a:pt x="165" y="37945"/>
                  </a:lnTo>
                  <a:lnTo>
                    <a:pt x="0" y="41700"/>
                  </a:lnTo>
                  <a:lnTo>
                    <a:pt x="803" y="43040"/>
                  </a:lnTo>
                  <a:lnTo>
                    <a:pt x="2184" y="43933"/>
                  </a:lnTo>
                  <a:lnTo>
                    <a:pt x="8174" y="45190"/>
                  </a:lnTo>
                  <a:lnTo>
                    <a:pt x="10485" y="45367"/>
                  </a:lnTo>
                  <a:lnTo>
                    <a:pt x="44251" y="38404"/>
                  </a:lnTo>
                  <a:lnTo>
                    <a:pt x="80193" y="31565"/>
                  </a:lnTo>
                  <a:lnTo>
                    <a:pt x="116652" y="38304"/>
                  </a:lnTo>
                  <a:lnTo>
                    <a:pt x="146336" y="51040"/>
                  </a:lnTo>
                  <a:lnTo>
                    <a:pt x="153300" y="55987"/>
                  </a:lnTo>
                  <a:lnTo>
                    <a:pt x="156960" y="63265"/>
                  </a:lnTo>
                  <a:lnTo>
                    <a:pt x="159716" y="90094"/>
                  </a:lnTo>
                  <a:lnTo>
                    <a:pt x="157553" y="97332"/>
                  </a:lnTo>
                  <a:lnTo>
                    <a:pt x="136967" y="129024"/>
                  </a:lnTo>
                  <a:lnTo>
                    <a:pt x="131921" y="133544"/>
                  </a:lnTo>
                  <a:lnTo>
                    <a:pt x="126856" y="135552"/>
                  </a:lnTo>
                  <a:lnTo>
                    <a:pt x="111626" y="137018"/>
                  </a:lnTo>
                  <a:lnTo>
                    <a:pt x="106547" y="134839"/>
                  </a:lnTo>
                  <a:lnTo>
                    <a:pt x="98927" y="1295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SMARTInkShape-321"/>
            <p:cNvSpPr/>
            <p:nvPr/>
          </p:nvSpPr>
          <p:spPr>
            <a:xfrm>
              <a:off x="7170895" y="975360"/>
              <a:ext cx="162549" cy="175261"/>
            </a:xfrm>
            <a:custGeom>
              <a:avLst/>
              <a:gdLst/>
              <a:ahLst/>
              <a:cxnLst/>
              <a:rect l="0" t="0" r="0" b="0"/>
              <a:pathLst>
                <a:path w="162549" h="175261">
                  <a:moveTo>
                    <a:pt x="60485" y="0"/>
                  </a:moveTo>
                  <a:lnTo>
                    <a:pt x="53554" y="6083"/>
                  </a:lnTo>
                  <a:lnTo>
                    <a:pt x="19871" y="28812"/>
                  </a:lnTo>
                  <a:lnTo>
                    <a:pt x="3136" y="50096"/>
                  </a:lnTo>
                  <a:lnTo>
                    <a:pt x="0" y="59362"/>
                  </a:lnTo>
                  <a:lnTo>
                    <a:pt x="688" y="59894"/>
                  </a:lnTo>
                  <a:lnTo>
                    <a:pt x="6127" y="60819"/>
                  </a:lnTo>
                  <a:lnTo>
                    <a:pt x="28690" y="61798"/>
                  </a:lnTo>
                  <a:lnTo>
                    <a:pt x="63422" y="68719"/>
                  </a:lnTo>
                  <a:lnTo>
                    <a:pt x="98971" y="79092"/>
                  </a:lnTo>
                  <a:lnTo>
                    <a:pt x="134478" y="91486"/>
                  </a:lnTo>
                  <a:lnTo>
                    <a:pt x="152524" y="101609"/>
                  </a:lnTo>
                  <a:lnTo>
                    <a:pt x="161510" y="109222"/>
                  </a:lnTo>
                  <a:lnTo>
                    <a:pt x="162548" y="112608"/>
                  </a:lnTo>
                  <a:lnTo>
                    <a:pt x="161445" y="120886"/>
                  </a:lnTo>
                  <a:lnTo>
                    <a:pt x="156062" y="131021"/>
                  </a:lnTo>
                  <a:lnTo>
                    <a:pt x="122628" y="166338"/>
                  </a:lnTo>
                  <a:lnTo>
                    <a:pt x="113824" y="1752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61" name="SMARTInkShape-322"/>
          <p:cNvSpPr/>
          <p:nvPr/>
        </p:nvSpPr>
        <p:spPr>
          <a:xfrm>
            <a:off x="7376160" y="1851659"/>
            <a:ext cx="739141" cy="762001"/>
          </a:xfrm>
          <a:custGeom>
            <a:avLst/>
            <a:gdLst/>
            <a:ahLst/>
            <a:cxnLst/>
            <a:rect l="0" t="0" r="0" b="0"/>
            <a:pathLst>
              <a:path w="739141" h="762001">
                <a:moveTo>
                  <a:pt x="0" y="0"/>
                </a:moveTo>
                <a:lnTo>
                  <a:pt x="0" y="11352"/>
                </a:lnTo>
                <a:lnTo>
                  <a:pt x="847" y="12648"/>
                </a:lnTo>
                <a:lnTo>
                  <a:pt x="2257" y="13512"/>
                </a:lnTo>
                <a:lnTo>
                  <a:pt x="4045" y="14088"/>
                </a:lnTo>
                <a:lnTo>
                  <a:pt x="5237" y="15319"/>
                </a:lnTo>
                <a:lnTo>
                  <a:pt x="9406" y="23378"/>
                </a:lnTo>
                <a:lnTo>
                  <a:pt x="36427" y="58567"/>
                </a:lnTo>
                <a:lnTo>
                  <a:pt x="67232" y="96625"/>
                </a:lnTo>
                <a:lnTo>
                  <a:pt x="102516" y="132933"/>
                </a:lnTo>
                <a:lnTo>
                  <a:pt x="137615" y="168087"/>
                </a:lnTo>
                <a:lnTo>
                  <a:pt x="169288" y="203541"/>
                </a:lnTo>
                <a:lnTo>
                  <a:pt x="205957" y="237781"/>
                </a:lnTo>
                <a:lnTo>
                  <a:pt x="238520" y="272873"/>
                </a:lnTo>
                <a:lnTo>
                  <a:pt x="273269" y="304515"/>
                </a:lnTo>
                <a:lnTo>
                  <a:pt x="305439" y="336071"/>
                </a:lnTo>
                <a:lnTo>
                  <a:pt x="343527" y="371781"/>
                </a:lnTo>
                <a:lnTo>
                  <a:pt x="379619" y="407590"/>
                </a:lnTo>
                <a:lnTo>
                  <a:pt x="412053" y="442038"/>
                </a:lnTo>
                <a:lnTo>
                  <a:pt x="447936" y="478320"/>
                </a:lnTo>
                <a:lnTo>
                  <a:pt x="479735" y="510197"/>
                </a:lnTo>
                <a:lnTo>
                  <a:pt x="515712" y="541799"/>
                </a:lnTo>
                <a:lnTo>
                  <a:pt x="548156" y="577518"/>
                </a:lnTo>
                <a:lnTo>
                  <a:pt x="579024" y="609284"/>
                </a:lnTo>
                <a:lnTo>
                  <a:pt x="608918" y="641627"/>
                </a:lnTo>
                <a:lnTo>
                  <a:pt x="635757" y="677538"/>
                </a:lnTo>
                <a:lnTo>
                  <a:pt x="672385" y="710921"/>
                </a:lnTo>
                <a:lnTo>
                  <a:pt x="708617" y="744486"/>
                </a:lnTo>
                <a:lnTo>
                  <a:pt x="721629" y="751449"/>
                </a:lnTo>
                <a:lnTo>
                  <a:pt x="727970" y="753924"/>
                </a:lnTo>
                <a:lnTo>
                  <a:pt x="739140" y="7620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72" name="SMARTInkShape-Group100"/>
          <p:cNvGrpSpPr/>
          <p:nvPr/>
        </p:nvGrpSpPr>
        <p:grpSpPr>
          <a:xfrm>
            <a:off x="6225539" y="2324100"/>
            <a:ext cx="1522158" cy="449581"/>
            <a:chOff x="6225539" y="2324100"/>
            <a:chExt cx="1522158" cy="449581"/>
          </a:xfrm>
        </p:grpSpPr>
        <p:sp>
          <p:nvSpPr>
            <p:cNvPr id="62" name="SMARTInkShape-323"/>
            <p:cNvSpPr/>
            <p:nvPr/>
          </p:nvSpPr>
          <p:spPr>
            <a:xfrm>
              <a:off x="6225539" y="2400300"/>
              <a:ext cx="235290" cy="304071"/>
            </a:xfrm>
            <a:custGeom>
              <a:avLst/>
              <a:gdLst/>
              <a:ahLst/>
              <a:cxnLst/>
              <a:rect l="0" t="0" r="0" b="0"/>
              <a:pathLst>
                <a:path w="235290" h="304071">
                  <a:moveTo>
                    <a:pt x="213361" y="0"/>
                  </a:moveTo>
                  <a:lnTo>
                    <a:pt x="209315" y="0"/>
                  </a:lnTo>
                  <a:lnTo>
                    <a:pt x="172746" y="15438"/>
                  </a:lnTo>
                  <a:lnTo>
                    <a:pt x="135983" y="27966"/>
                  </a:lnTo>
                  <a:lnTo>
                    <a:pt x="102842" y="38105"/>
                  </a:lnTo>
                  <a:lnTo>
                    <a:pt x="74159" y="51647"/>
                  </a:lnTo>
                  <a:lnTo>
                    <a:pt x="37085" y="78426"/>
                  </a:lnTo>
                  <a:lnTo>
                    <a:pt x="32437" y="82222"/>
                  </a:lnTo>
                  <a:lnTo>
                    <a:pt x="31350" y="85367"/>
                  </a:lnTo>
                  <a:lnTo>
                    <a:pt x="31061" y="87391"/>
                  </a:lnTo>
                  <a:lnTo>
                    <a:pt x="32996" y="91898"/>
                  </a:lnTo>
                  <a:lnTo>
                    <a:pt x="34698" y="94285"/>
                  </a:lnTo>
                  <a:lnTo>
                    <a:pt x="37525" y="95877"/>
                  </a:lnTo>
                  <a:lnTo>
                    <a:pt x="71102" y="104904"/>
                  </a:lnTo>
                  <a:lnTo>
                    <a:pt x="107012" y="112529"/>
                  </a:lnTo>
                  <a:lnTo>
                    <a:pt x="144824" y="128606"/>
                  </a:lnTo>
                  <a:lnTo>
                    <a:pt x="182886" y="148838"/>
                  </a:lnTo>
                  <a:lnTo>
                    <a:pt x="220312" y="182567"/>
                  </a:lnTo>
                  <a:lnTo>
                    <a:pt x="225614" y="187751"/>
                  </a:lnTo>
                  <a:lnTo>
                    <a:pt x="231507" y="200285"/>
                  </a:lnTo>
                  <a:lnTo>
                    <a:pt x="235289" y="229027"/>
                  </a:lnTo>
                  <a:lnTo>
                    <a:pt x="231900" y="247541"/>
                  </a:lnTo>
                  <a:lnTo>
                    <a:pt x="221487" y="263751"/>
                  </a:lnTo>
                  <a:lnTo>
                    <a:pt x="207678" y="279278"/>
                  </a:lnTo>
                  <a:lnTo>
                    <a:pt x="188817" y="290559"/>
                  </a:lnTo>
                  <a:lnTo>
                    <a:pt x="154451" y="301108"/>
                  </a:lnTo>
                  <a:lnTo>
                    <a:pt x="120067" y="304070"/>
                  </a:lnTo>
                  <a:lnTo>
                    <a:pt x="90891" y="302326"/>
                  </a:lnTo>
                  <a:lnTo>
                    <a:pt x="54737" y="298196"/>
                  </a:lnTo>
                  <a:lnTo>
                    <a:pt x="29219" y="291297"/>
                  </a:lnTo>
                  <a:lnTo>
                    <a:pt x="10130" y="281781"/>
                  </a:lnTo>
                  <a:lnTo>
                    <a:pt x="0" y="2743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SMARTInkShape-324"/>
            <p:cNvSpPr/>
            <p:nvPr/>
          </p:nvSpPr>
          <p:spPr>
            <a:xfrm>
              <a:off x="7048500" y="2476500"/>
              <a:ext cx="60961" cy="297181"/>
            </a:xfrm>
            <a:custGeom>
              <a:avLst/>
              <a:gdLst/>
              <a:ahLst/>
              <a:cxnLst/>
              <a:rect l="0" t="0" r="0" b="0"/>
              <a:pathLst>
                <a:path w="60961" h="297181">
                  <a:moveTo>
                    <a:pt x="60960" y="0"/>
                  </a:moveTo>
                  <a:lnTo>
                    <a:pt x="60960" y="4045"/>
                  </a:lnTo>
                  <a:lnTo>
                    <a:pt x="58701" y="8289"/>
                  </a:lnTo>
                  <a:lnTo>
                    <a:pt x="55723" y="12997"/>
                  </a:lnTo>
                  <a:lnTo>
                    <a:pt x="45191" y="47075"/>
                  </a:lnTo>
                  <a:lnTo>
                    <a:pt x="35455" y="80512"/>
                  </a:lnTo>
                  <a:lnTo>
                    <a:pt x="31953" y="109745"/>
                  </a:lnTo>
                  <a:lnTo>
                    <a:pt x="26871" y="143900"/>
                  </a:lnTo>
                  <a:lnTo>
                    <a:pt x="20003" y="176786"/>
                  </a:lnTo>
                  <a:lnTo>
                    <a:pt x="12606" y="207979"/>
                  </a:lnTo>
                  <a:lnTo>
                    <a:pt x="3368" y="241930"/>
                  </a:lnTo>
                  <a:lnTo>
                    <a:pt x="197" y="279421"/>
                  </a:lnTo>
                  <a:lnTo>
                    <a:pt x="0" y="2971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SMARTInkShape-325"/>
            <p:cNvSpPr/>
            <p:nvPr/>
          </p:nvSpPr>
          <p:spPr>
            <a:xfrm>
              <a:off x="6865647" y="2455247"/>
              <a:ext cx="136649" cy="180813"/>
            </a:xfrm>
            <a:custGeom>
              <a:avLst/>
              <a:gdLst/>
              <a:ahLst/>
              <a:cxnLst/>
              <a:rect l="0" t="0" r="0" b="0"/>
              <a:pathLst>
                <a:path w="136649" h="180813">
                  <a:moveTo>
                    <a:pt x="7592" y="51733"/>
                  </a:moveTo>
                  <a:lnTo>
                    <a:pt x="1032" y="51733"/>
                  </a:lnTo>
                  <a:lnTo>
                    <a:pt x="678" y="52579"/>
                  </a:lnTo>
                  <a:lnTo>
                    <a:pt x="0" y="67129"/>
                  </a:lnTo>
                  <a:lnTo>
                    <a:pt x="1684" y="69617"/>
                  </a:lnTo>
                  <a:lnTo>
                    <a:pt x="4500" y="71276"/>
                  </a:lnTo>
                  <a:lnTo>
                    <a:pt x="40789" y="81377"/>
                  </a:lnTo>
                  <a:lnTo>
                    <a:pt x="55905" y="81118"/>
                  </a:lnTo>
                  <a:lnTo>
                    <a:pt x="86337" y="73584"/>
                  </a:lnTo>
                  <a:lnTo>
                    <a:pt x="115967" y="53895"/>
                  </a:lnTo>
                  <a:lnTo>
                    <a:pt x="131607" y="35073"/>
                  </a:lnTo>
                  <a:lnTo>
                    <a:pt x="134677" y="27113"/>
                  </a:lnTo>
                  <a:lnTo>
                    <a:pt x="136648" y="12250"/>
                  </a:lnTo>
                  <a:lnTo>
                    <a:pt x="134659" y="6527"/>
                  </a:lnTo>
                  <a:lnTo>
                    <a:pt x="132944" y="3816"/>
                  </a:lnTo>
                  <a:lnTo>
                    <a:pt x="130953" y="2008"/>
                  </a:lnTo>
                  <a:lnTo>
                    <a:pt x="126484" y="0"/>
                  </a:lnTo>
                  <a:lnTo>
                    <a:pt x="124106" y="310"/>
                  </a:lnTo>
                  <a:lnTo>
                    <a:pt x="93494" y="16346"/>
                  </a:lnTo>
                  <a:lnTo>
                    <a:pt x="85846" y="23588"/>
                  </a:lnTo>
                  <a:lnTo>
                    <a:pt x="55527" y="60994"/>
                  </a:lnTo>
                  <a:lnTo>
                    <a:pt x="38699" y="97669"/>
                  </a:lnTo>
                  <a:lnTo>
                    <a:pt x="32896" y="120377"/>
                  </a:lnTo>
                  <a:lnTo>
                    <a:pt x="32385" y="134734"/>
                  </a:lnTo>
                  <a:lnTo>
                    <a:pt x="36858" y="151491"/>
                  </a:lnTo>
                  <a:lnTo>
                    <a:pt x="41201" y="159005"/>
                  </a:lnTo>
                  <a:lnTo>
                    <a:pt x="62465" y="176022"/>
                  </a:lnTo>
                  <a:lnTo>
                    <a:pt x="70362" y="178939"/>
                  </a:lnTo>
                  <a:lnTo>
                    <a:pt x="89230" y="180812"/>
                  </a:lnTo>
                  <a:lnTo>
                    <a:pt x="96934" y="178810"/>
                  </a:lnTo>
                  <a:lnTo>
                    <a:pt x="106653" y="17365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SMARTInkShape-326"/>
            <p:cNvSpPr/>
            <p:nvPr/>
          </p:nvSpPr>
          <p:spPr>
            <a:xfrm>
              <a:off x="6560853" y="2324100"/>
              <a:ext cx="60928" cy="373381"/>
            </a:xfrm>
            <a:custGeom>
              <a:avLst/>
              <a:gdLst/>
              <a:ahLst/>
              <a:cxnLst/>
              <a:rect l="0" t="0" r="0" b="0"/>
              <a:pathLst>
                <a:path w="60928" h="373381">
                  <a:moveTo>
                    <a:pt x="60927" y="0"/>
                  </a:moveTo>
                  <a:lnTo>
                    <a:pt x="60080" y="19927"/>
                  </a:lnTo>
                  <a:lnTo>
                    <a:pt x="54365" y="58002"/>
                  </a:lnTo>
                  <a:lnTo>
                    <a:pt x="49576" y="91033"/>
                  </a:lnTo>
                  <a:lnTo>
                    <a:pt x="45157" y="117506"/>
                  </a:lnTo>
                  <a:lnTo>
                    <a:pt x="40371" y="146205"/>
                  </a:lnTo>
                  <a:lnTo>
                    <a:pt x="35421" y="175893"/>
                  </a:lnTo>
                  <a:lnTo>
                    <a:pt x="30400" y="203763"/>
                  </a:lnTo>
                  <a:lnTo>
                    <a:pt x="24500" y="231108"/>
                  </a:lnTo>
                  <a:lnTo>
                    <a:pt x="16232" y="260194"/>
                  </a:lnTo>
                  <a:lnTo>
                    <a:pt x="11428" y="287797"/>
                  </a:lnTo>
                  <a:lnTo>
                    <a:pt x="6467" y="322622"/>
                  </a:lnTo>
                  <a:lnTo>
                    <a:pt x="822" y="358166"/>
                  </a:lnTo>
                  <a:lnTo>
                    <a:pt x="0" y="372736"/>
                  </a:lnTo>
                  <a:lnTo>
                    <a:pt x="7586" y="3733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SMARTInkShape-327"/>
            <p:cNvSpPr/>
            <p:nvPr/>
          </p:nvSpPr>
          <p:spPr>
            <a:xfrm>
              <a:off x="6644639" y="2455247"/>
              <a:ext cx="171479" cy="196513"/>
            </a:xfrm>
            <a:custGeom>
              <a:avLst/>
              <a:gdLst/>
              <a:ahLst/>
              <a:cxnLst/>
              <a:rect l="0" t="0" r="0" b="0"/>
              <a:pathLst>
                <a:path w="171479" h="196513">
                  <a:moveTo>
                    <a:pt x="0" y="74593"/>
                  </a:moveTo>
                  <a:lnTo>
                    <a:pt x="0" y="85944"/>
                  </a:lnTo>
                  <a:lnTo>
                    <a:pt x="847" y="87240"/>
                  </a:lnTo>
                  <a:lnTo>
                    <a:pt x="2259" y="88104"/>
                  </a:lnTo>
                  <a:lnTo>
                    <a:pt x="4046" y="88680"/>
                  </a:lnTo>
                  <a:lnTo>
                    <a:pt x="15439" y="95712"/>
                  </a:lnTo>
                  <a:lnTo>
                    <a:pt x="17913" y="96292"/>
                  </a:lnTo>
                  <a:lnTo>
                    <a:pt x="50198" y="90790"/>
                  </a:lnTo>
                  <a:lnTo>
                    <a:pt x="84410" y="81670"/>
                  </a:lnTo>
                  <a:lnTo>
                    <a:pt x="98476" y="76045"/>
                  </a:lnTo>
                  <a:lnTo>
                    <a:pt x="136196" y="54111"/>
                  </a:lnTo>
                  <a:lnTo>
                    <a:pt x="161340" y="31332"/>
                  </a:lnTo>
                  <a:lnTo>
                    <a:pt x="170855" y="12253"/>
                  </a:lnTo>
                  <a:lnTo>
                    <a:pt x="171478" y="9326"/>
                  </a:lnTo>
                  <a:lnTo>
                    <a:pt x="171045" y="6528"/>
                  </a:lnTo>
                  <a:lnTo>
                    <a:pt x="169910" y="3816"/>
                  </a:lnTo>
                  <a:lnTo>
                    <a:pt x="168307" y="2008"/>
                  </a:lnTo>
                  <a:lnTo>
                    <a:pt x="164267" y="0"/>
                  </a:lnTo>
                  <a:lnTo>
                    <a:pt x="162005" y="310"/>
                  </a:lnTo>
                  <a:lnTo>
                    <a:pt x="127567" y="16346"/>
                  </a:lnTo>
                  <a:lnTo>
                    <a:pt x="104755" y="32450"/>
                  </a:lnTo>
                  <a:lnTo>
                    <a:pt x="73715" y="68067"/>
                  </a:lnTo>
                  <a:lnTo>
                    <a:pt x="48267" y="105217"/>
                  </a:lnTo>
                  <a:lnTo>
                    <a:pt x="31150" y="140934"/>
                  </a:lnTo>
                  <a:lnTo>
                    <a:pt x="28387" y="146760"/>
                  </a:lnTo>
                  <a:lnTo>
                    <a:pt x="27392" y="151491"/>
                  </a:lnTo>
                  <a:lnTo>
                    <a:pt x="28542" y="159005"/>
                  </a:lnTo>
                  <a:lnTo>
                    <a:pt x="36181" y="175965"/>
                  </a:lnTo>
                  <a:lnTo>
                    <a:pt x="40917" y="182582"/>
                  </a:lnTo>
                  <a:lnTo>
                    <a:pt x="48101" y="186088"/>
                  </a:lnTo>
                  <a:lnTo>
                    <a:pt x="84699" y="194678"/>
                  </a:lnTo>
                  <a:lnTo>
                    <a:pt x="106680" y="19651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SMARTInkShape-328"/>
            <p:cNvSpPr/>
            <p:nvPr/>
          </p:nvSpPr>
          <p:spPr>
            <a:xfrm>
              <a:off x="7071673" y="2415881"/>
              <a:ext cx="162652" cy="174920"/>
            </a:xfrm>
            <a:custGeom>
              <a:avLst/>
              <a:gdLst/>
              <a:ahLst/>
              <a:cxnLst/>
              <a:rect l="0" t="0" r="0" b="0"/>
              <a:pathLst>
                <a:path w="162652" h="174920">
                  <a:moveTo>
                    <a:pt x="7307" y="83478"/>
                  </a:moveTo>
                  <a:lnTo>
                    <a:pt x="7307" y="79433"/>
                  </a:lnTo>
                  <a:lnTo>
                    <a:pt x="5049" y="75190"/>
                  </a:lnTo>
                  <a:lnTo>
                    <a:pt x="3261" y="72873"/>
                  </a:lnTo>
                  <a:lnTo>
                    <a:pt x="1275" y="65783"/>
                  </a:lnTo>
                  <a:lnTo>
                    <a:pt x="0" y="51479"/>
                  </a:lnTo>
                  <a:lnTo>
                    <a:pt x="3824" y="39096"/>
                  </a:lnTo>
                  <a:lnTo>
                    <a:pt x="12702" y="25824"/>
                  </a:lnTo>
                  <a:lnTo>
                    <a:pt x="29174" y="8414"/>
                  </a:lnTo>
                  <a:lnTo>
                    <a:pt x="40732" y="3550"/>
                  </a:lnTo>
                  <a:lnTo>
                    <a:pt x="75476" y="0"/>
                  </a:lnTo>
                  <a:lnTo>
                    <a:pt x="86711" y="657"/>
                  </a:lnTo>
                  <a:lnTo>
                    <a:pt x="106469" y="6634"/>
                  </a:lnTo>
                  <a:lnTo>
                    <a:pt x="142891" y="36451"/>
                  </a:lnTo>
                  <a:lnTo>
                    <a:pt x="156354" y="61865"/>
                  </a:lnTo>
                  <a:lnTo>
                    <a:pt x="161886" y="76412"/>
                  </a:lnTo>
                  <a:lnTo>
                    <a:pt x="162651" y="91345"/>
                  </a:lnTo>
                  <a:lnTo>
                    <a:pt x="156243" y="117582"/>
                  </a:lnTo>
                  <a:lnTo>
                    <a:pt x="138314" y="141989"/>
                  </a:lnTo>
                  <a:lnTo>
                    <a:pt x="118886" y="158160"/>
                  </a:lnTo>
                  <a:lnTo>
                    <a:pt x="107415" y="163237"/>
                  </a:lnTo>
                  <a:lnTo>
                    <a:pt x="70868" y="173621"/>
                  </a:lnTo>
                  <a:lnTo>
                    <a:pt x="33852" y="174896"/>
                  </a:lnTo>
                  <a:lnTo>
                    <a:pt x="30166" y="1749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SMARTInkShape-329"/>
            <p:cNvSpPr/>
            <p:nvPr/>
          </p:nvSpPr>
          <p:spPr>
            <a:xfrm>
              <a:off x="7284719" y="2430779"/>
              <a:ext cx="22862" cy="152402"/>
            </a:xfrm>
            <a:custGeom>
              <a:avLst/>
              <a:gdLst/>
              <a:ahLst/>
              <a:cxnLst/>
              <a:rect l="0" t="0" r="0" b="0"/>
              <a:pathLst>
                <a:path w="22862" h="152402">
                  <a:moveTo>
                    <a:pt x="22861" y="0"/>
                  </a:moveTo>
                  <a:lnTo>
                    <a:pt x="22861" y="4046"/>
                  </a:lnTo>
                  <a:lnTo>
                    <a:pt x="15947" y="34253"/>
                  </a:lnTo>
                  <a:lnTo>
                    <a:pt x="11288" y="69077"/>
                  </a:lnTo>
                  <a:lnTo>
                    <a:pt x="5846" y="106746"/>
                  </a:lnTo>
                  <a:lnTo>
                    <a:pt x="343" y="142858"/>
                  </a:lnTo>
                  <a:lnTo>
                    <a:pt x="0" y="15240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SMARTInkShape-330"/>
            <p:cNvSpPr/>
            <p:nvPr/>
          </p:nvSpPr>
          <p:spPr>
            <a:xfrm>
              <a:off x="7315200" y="2354579"/>
              <a:ext cx="7620" cy="7622"/>
            </a:xfrm>
            <a:custGeom>
              <a:avLst/>
              <a:gdLst/>
              <a:ahLst/>
              <a:cxnLst/>
              <a:rect l="0" t="0" r="0" b="0"/>
              <a:pathLst>
                <a:path w="7620" h="7622">
                  <a:moveTo>
                    <a:pt x="7619" y="7621"/>
                  </a:moveTo>
                  <a:lnTo>
                    <a:pt x="7619" y="314"/>
                  </a:lnTo>
                  <a:lnTo>
                    <a:pt x="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SMARTInkShape-331"/>
            <p:cNvSpPr/>
            <p:nvPr/>
          </p:nvSpPr>
          <p:spPr>
            <a:xfrm>
              <a:off x="7376255" y="2411775"/>
              <a:ext cx="137065" cy="163785"/>
            </a:xfrm>
            <a:custGeom>
              <a:avLst/>
              <a:gdLst/>
              <a:ahLst/>
              <a:cxnLst/>
              <a:rect l="0" t="0" r="0" b="0"/>
              <a:pathLst>
                <a:path w="137065" h="163785">
                  <a:moveTo>
                    <a:pt x="22764" y="34244"/>
                  </a:moveTo>
                  <a:lnTo>
                    <a:pt x="18719" y="38290"/>
                  </a:lnTo>
                  <a:lnTo>
                    <a:pt x="16733" y="44791"/>
                  </a:lnTo>
                  <a:lnTo>
                    <a:pt x="11193" y="81641"/>
                  </a:lnTo>
                  <a:lnTo>
                    <a:pt x="8007" y="116028"/>
                  </a:lnTo>
                  <a:lnTo>
                    <a:pt x="6892" y="127319"/>
                  </a:lnTo>
                  <a:lnTo>
                    <a:pt x="0" y="162137"/>
                  </a:lnTo>
                  <a:lnTo>
                    <a:pt x="814" y="162686"/>
                  </a:lnTo>
                  <a:lnTo>
                    <a:pt x="6474" y="163640"/>
                  </a:lnTo>
                  <a:lnTo>
                    <a:pt x="6824" y="162841"/>
                  </a:lnTo>
                  <a:lnTo>
                    <a:pt x="9770" y="125426"/>
                  </a:lnTo>
                  <a:lnTo>
                    <a:pt x="20520" y="93320"/>
                  </a:lnTo>
                  <a:lnTo>
                    <a:pt x="30443" y="58488"/>
                  </a:lnTo>
                  <a:lnTo>
                    <a:pt x="40556" y="30943"/>
                  </a:lnTo>
                  <a:lnTo>
                    <a:pt x="52214" y="14451"/>
                  </a:lnTo>
                  <a:lnTo>
                    <a:pt x="59277" y="8514"/>
                  </a:lnTo>
                  <a:lnTo>
                    <a:pt x="70711" y="658"/>
                  </a:lnTo>
                  <a:lnTo>
                    <a:pt x="74202" y="0"/>
                  </a:lnTo>
                  <a:lnTo>
                    <a:pt x="92797" y="3102"/>
                  </a:lnTo>
                  <a:lnTo>
                    <a:pt x="98482" y="5728"/>
                  </a:lnTo>
                  <a:lnTo>
                    <a:pt x="101183" y="7613"/>
                  </a:lnTo>
                  <a:lnTo>
                    <a:pt x="102983" y="10564"/>
                  </a:lnTo>
                  <a:lnTo>
                    <a:pt x="112404" y="44372"/>
                  </a:lnTo>
                  <a:lnTo>
                    <a:pt x="113968" y="80295"/>
                  </a:lnTo>
                  <a:lnTo>
                    <a:pt x="114173" y="114063"/>
                  </a:lnTo>
                  <a:lnTo>
                    <a:pt x="115045" y="135556"/>
                  </a:lnTo>
                  <a:lnTo>
                    <a:pt x="120286" y="150152"/>
                  </a:lnTo>
                  <a:lnTo>
                    <a:pt x="124810" y="157161"/>
                  </a:lnTo>
                  <a:lnTo>
                    <a:pt x="129642" y="160841"/>
                  </a:lnTo>
                  <a:lnTo>
                    <a:pt x="137064" y="16378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SMARTInkShape-332"/>
            <p:cNvSpPr/>
            <p:nvPr/>
          </p:nvSpPr>
          <p:spPr>
            <a:xfrm>
              <a:off x="7543800" y="2415669"/>
              <a:ext cx="203897" cy="335151"/>
            </a:xfrm>
            <a:custGeom>
              <a:avLst/>
              <a:gdLst/>
              <a:ahLst/>
              <a:cxnLst/>
              <a:rect l="0" t="0" r="0" b="0"/>
              <a:pathLst>
                <a:path w="203897" h="335151">
                  <a:moveTo>
                    <a:pt x="144780" y="30350"/>
                  </a:moveTo>
                  <a:lnTo>
                    <a:pt x="148825" y="26305"/>
                  </a:lnTo>
                  <a:lnTo>
                    <a:pt x="149169" y="25114"/>
                  </a:lnTo>
                  <a:lnTo>
                    <a:pt x="148553" y="24319"/>
                  </a:lnTo>
                  <a:lnTo>
                    <a:pt x="145610" y="22590"/>
                  </a:lnTo>
                  <a:lnTo>
                    <a:pt x="141480" y="18999"/>
                  </a:lnTo>
                  <a:lnTo>
                    <a:pt x="139079" y="14581"/>
                  </a:lnTo>
                  <a:lnTo>
                    <a:pt x="138439" y="12218"/>
                  </a:lnTo>
                  <a:lnTo>
                    <a:pt x="130955" y="7334"/>
                  </a:lnTo>
                  <a:lnTo>
                    <a:pt x="113545" y="1345"/>
                  </a:lnTo>
                  <a:lnTo>
                    <a:pt x="86070" y="0"/>
                  </a:lnTo>
                  <a:lnTo>
                    <a:pt x="65982" y="5980"/>
                  </a:lnTo>
                  <a:lnTo>
                    <a:pt x="55854" y="10488"/>
                  </a:lnTo>
                  <a:lnTo>
                    <a:pt x="47966" y="17572"/>
                  </a:lnTo>
                  <a:lnTo>
                    <a:pt x="28071" y="50814"/>
                  </a:lnTo>
                  <a:lnTo>
                    <a:pt x="24403" y="65953"/>
                  </a:lnTo>
                  <a:lnTo>
                    <a:pt x="23317" y="81163"/>
                  </a:lnTo>
                  <a:lnTo>
                    <a:pt x="25321" y="89058"/>
                  </a:lnTo>
                  <a:lnTo>
                    <a:pt x="33506" y="101026"/>
                  </a:lnTo>
                  <a:lnTo>
                    <a:pt x="40573" y="104095"/>
                  </a:lnTo>
                  <a:lnTo>
                    <a:pt x="73804" y="106407"/>
                  </a:lnTo>
                  <a:lnTo>
                    <a:pt x="88942" y="102462"/>
                  </a:lnTo>
                  <a:lnTo>
                    <a:pt x="108198" y="91887"/>
                  </a:lnTo>
                  <a:lnTo>
                    <a:pt x="142854" y="59165"/>
                  </a:lnTo>
                  <a:lnTo>
                    <a:pt x="166101" y="24653"/>
                  </a:lnTo>
                  <a:lnTo>
                    <a:pt x="167336" y="18720"/>
                  </a:lnTo>
                  <a:lnTo>
                    <a:pt x="167638" y="53911"/>
                  </a:lnTo>
                  <a:lnTo>
                    <a:pt x="169897" y="70916"/>
                  </a:lnTo>
                  <a:lnTo>
                    <a:pt x="175400" y="106875"/>
                  </a:lnTo>
                  <a:lnTo>
                    <a:pt x="183408" y="139352"/>
                  </a:lnTo>
                  <a:lnTo>
                    <a:pt x="193144" y="174084"/>
                  </a:lnTo>
                  <a:lnTo>
                    <a:pt x="202373" y="210641"/>
                  </a:lnTo>
                  <a:lnTo>
                    <a:pt x="203896" y="235323"/>
                  </a:lnTo>
                  <a:lnTo>
                    <a:pt x="197254" y="266419"/>
                  </a:lnTo>
                  <a:lnTo>
                    <a:pt x="191808" y="280897"/>
                  </a:lnTo>
                  <a:lnTo>
                    <a:pt x="169683" y="309296"/>
                  </a:lnTo>
                  <a:lnTo>
                    <a:pt x="150747" y="320811"/>
                  </a:lnTo>
                  <a:lnTo>
                    <a:pt x="120747" y="327050"/>
                  </a:lnTo>
                  <a:lnTo>
                    <a:pt x="92033" y="332374"/>
                  </a:lnTo>
                  <a:lnTo>
                    <a:pt x="58784" y="334328"/>
                  </a:lnTo>
                  <a:lnTo>
                    <a:pt x="23934" y="334988"/>
                  </a:lnTo>
                  <a:lnTo>
                    <a:pt x="0" y="33515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0" name="SMARTInkShape-Group101"/>
          <p:cNvGrpSpPr/>
          <p:nvPr/>
        </p:nvGrpSpPr>
        <p:grpSpPr>
          <a:xfrm>
            <a:off x="7391400" y="815339"/>
            <a:ext cx="1318261" cy="1524002"/>
            <a:chOff x="7391400" y="815339"/>
            <a:chExt cx="1318261" cy="1524002"/>
          </a:xfrm>
        </p:grpSpPr>
        <p:sp>
          <p:nvSpPr>
            <p:cNvPr id="73" name="SMARTInkShape-333"/>
            <p:cNvSpPr/>
            <p:nvPr/>
          </p:nvSpPr>
          <p:spPr>
            <a:xfrm>
              <a:off x="7391400" y="1356359"/>
              <a:ext cx="1318261" cy="495301"/>
            </a:xfrm>
            <a:custGeom>
              <a:avLst/>
              <a:gdLst/>
              <a:ahLst/>
              <a:cxnLst/>
              <a:rect l="0" t="0" r="0" b="0"/>
              <a:pathLst>
                <a:path w="1318261" h="495301">
                  <a:moveTo>
                    <a:pt x="0" y="495300"/>
                  </a:moveTo>
                  <a:lnTo>
                    <a:pt x="0" y="491255"/>
                  </a:lnTo>
                  <a:lnTo>
                    <a:pt x="2258" y="487012"/>
                  </a:lnTo>
                  <a:lnTo>
                    <a:pt x="4044" y="484695"/>
                  </a:lnTo>
                  <a:lnTo>
                    <a:pt x="10546" y="482120"/>
                  </a:lnTo>
                  <a:lnTo>
                    <a:pt x="18234" y="480129"/>
                  </a:lnTo>
                  <a:lnTo>
                    <a:pt x="30068" y="474210"/>
                  </a:lnTo>
                  <a:lnTo>
                    <a:pt x="49209" y="466590"/>
                  </a:lnTo>
                  <a:lnTo>
                    <a:pt x="78823" y="452899"/>
                  </a:lnTo>
                  <a:lnTo>
                    <a:pt x="114305" y="441486"/>
                  </a:lnTo>
                  <a:lnTo>
                    <a:pt x="149860" y="424153"/>
                  </a:lnTo>
                  <a:lnTo>
                    <a:pt x="186901" y="408938"/>
                  </a:lnTo>
                  <a:lnTo>
                    <a:pt x="224907" y="393700"/>
                  </a:lnTo>
                  <a:lnTo>
                    <a:pt x="260484" y="378461"/>
                  </a:lnTo>
                  <a:lnTo>
                    <a:pt x="297364" y="365761"/>
                  </a:lnTo>
                  <a:lnTo>
                    <a:pt x="330067" y="353060"/>
                  </a:lnTo>
                  <a:lnTo>
                    <a:pt x="366076" y="336315"/>
                  </a:lnTo>
                  <a:lnTo>
                    <a:pt x="403901" y="320511"/>
                  </a:lnTo>
                  <a:lnTo>
                    <a:pt x="436728" y="307403"/>
                  </a:lnTo>
                  <a:lnTo>
                    <a:pt x="472754" y="294649"/>
                  </a:lnTo>
                  <a:lnTo>
                    <a:pt x="510581" y="281941"/>
                  </a:lnTo>
                  <a:lnTo>
                    <a:pt x="543408" y="268394"/>
                  </a:lnTo>
                  <a:lnTo>
                    <a:pt x="579435" y="249980"/>
                  </a:lnTo>
                  <a:lnTo>
                    <a:pt x="610508" y="238970"/>
                  </a:lnTo>
                  <a:lnTo>
                    <a:pt x="646123" y="228642"/>
                  </a:lnTo>
                  <a:lnTo>
                    <a:pt x="677868" y="218449"/>
                  </a:lnTo>
                  <a:lnTo>
                    <a:pt x="708598" y="208282"/>
                  </a:lnTo>
                  <a:lnTo>
                    <a:pt x="739127" y="198121"/>
                  </a:lnTo>
                  <a:lnTo>
                    <a:pt x="769617" y="187961"/>
                  </a:lnTo>
                  <a:lnTo>
                    <a:pt x="800099" y="177801"/>
                  </a:lnTo>
                  <a:lnTo>
                    <a:pt x="832838" y="167641"/>
                  </a:lnTo>
                  <a:lnTo>
                    <a:pt x="863575" y="157480"/>
                  </a:lnTo>
                  <a:lnTo>
                    <a:pt x="897273" y="147321"/>
                  </a:lnTo>
                  <a:lnTo>
                    <a:pt x="929267" y="137161"/>
                  </a:lnTo>
                  <a:lnTo>
                    <a:pt x="962454" y="124460"/>
                  </a:lnTo>
                  <a:lnTo>
                    <a:pt x="998527" y="111760"/>
                  </a:lnTo>
                  <a:lnTo>
                    <a:pt x="1030329" y="99061"/>
                  </a:lnTo>
                  <a:lnTo>
                    <a:pt x="1052042" y="93698"/>
                  </a:lnTo>
                  <a:lnTo>
                    <a:pt x="1072305" y="89852"/>
                  </a:lnTo>
                  <a:lnTo>
                    <a:pt x="1104778" y="78531"/>
                  </a:lnTo>
                  <a:lnTo>
                    <a:pt x="1142844" y="63206"/>
                  </a:lnTo>
                  <a:lnTo>
                    <a:pt x="1152244" y="61112"/>
                  </a:lnTo>
                  <a:lnTo>
                    <a:pt x="1163142" y="56019"/>
                  </a:lnTo>
                  <a:lnTo>
                    <a:pt x="1196478" y="45208"/>
                  </a:lnTo>
                  <a:lnTo>
                    <a:pt x="1206561" y="41260"/>
                  </a:lnTo>
                  <a:lnTo>
                    <a:pt x="1220911" y="38190"/>
                  </a:lnTo>
                  <a:lnTo>
                    <a:pt x="1233774" y="32254"/>
                  </a:lnTo>
                  <a:lnTo>
                    <a:pt x="1239224" y="30422"/>
                  </a:lnTo>
                  <a:lnTo>
                    <a:pt x="1247052" y="25477"/>
                  </a:lnTo>
                  <a:lnTo>
                    <a:pt x="1254734" y="23636"/>
                  </a:lnTo>
                  <a:lnTo>
                    <a:pt x="1259828" y="23205"/>
                  </a:lnTo>
                  <a:lnTo>
                    <a:pt x="1264915" y="20756"/>
                  </a:lnTo>
                  <a:lnTo>
                    <a:pt x="1269998" y="17692"/>
                  </a:lnTo>
                  <a:lnTo>
                    <a:pt x="1296657" y="8104"/>
                  </a:lnTo>
                  <a:lnTo>
                    <a:pt x="1315769" y="7649"/>
                  </a:lnTo>
                  <a:lnTo>
                    <a:pt x="1316599" y="6793"/>
                  </a:lnTo>
                  <a:lnTo>
                    <a:pt x="131826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SMARTInkShape-334"/>
            <p:cNvSpPr/>
            <p:nvPr/>
          </p:nvSpPr>
          <p:spPr>
            <a:xfrm>
              <a:off x="7696654" y="1287779"/>
              <a:ext cx="127376" cy="174738"/>
            </a:xfrm>
            <a:custGeom>
              <a:avLst/>
              <a:gdLst/>
              <a:ahLst/>
              <a:cxnLst/>
              <a:rect l="0" t="0" r="0" b="0"/>
              <a:pathLst>
                <a:path w="127376" h="174738">
                  <a:moveTo>
                    <a:pt x="75746" y="0"/>
                  </a:moveTo>
                  <a:lnTo>
                    <a:pt x="71701" y="4046"/>
                  </a:lnTo>
                  <a:lnTo>
                    <a:pt x="67456" y="6032"/>
                  </a:lnTo>
                  <a:lnTo>
                    <a:pt x="53788" y="11352"/>
                  </a:lnTo>
                  <a:lnTo>
                    <a:pt x="35842" y="25275"/>
                  </a:lnTo>
                  <a:lnTo>
                    <a:pt x="24128" y="38816"/>
                  </a:lnTo>
                  <a:lnTo>
                    <a:pt x="7316" y="74675"/>
                  </a:lnTo>
                  <a:lnTo>
                    <a:pt x="3000" y="86529"/>
                  </a:lnTo>
                  <a:lnTo>
                    <a:pt x="0" y="122277"/>
                  </a:lnTo>
                  <a:lnTo>
                    <a:pt x="3725" y="144886"/>
                  </a:lnTo>
                  <a:lnTo>
                    <a:pt x="10191" y="159581"/>
                  </a:lnTo>
                  <a:lnTo>
                    <a:pt x="17469" y="169298"/>
                  </a:lnTo>
                  <a:lnTo>
                    <a:pt x="24727" y="172610"/>
                  </a:lnTo>
                  <a:lnTo>
                    <a:pt x="43184" y="174737"/>
                  </a:lnTo>
                  <a:lnTo>
                    <a:pt x="58102" y="171060"/>
                  </a:lnTo>
                  <a:lnTo>
                    <a:pt x="78312" y="161386"/>
                  </a:lnTo>
                  <a:lnTo>
                    <a:pt x="112366" y="130876"/>
                  </a:lnTo>
                  <a:lnTo>
                    <a:pt x="117421" y="119128"/>
                  </a:lnTo>
                  <a:lnTo>
                    <a:pt x="126170" y="83453"/>
                  </a:lnTo>
                  <a:lnTo>
                    <a:pt x="127375" y="61698"/>
                  </a:lnTo>
                  <a:lnTo>
                    <a:pt x="118366" y="33452"/>
                  </a:lnTo>
                  <a:lnTo>
                    <a:pt x="111140" y="21954"/>
                  </a:lnTo>
                  <a:lnTo>
                    <a:pt x="99591" y="13184"/>
                  </a:lnTo>
                  <a:lnTo>
                    <a:pt x="69851" y="1806"/>
                  </a:lnTo>
                  <a:lnTo>
                    <a:pt x="45265"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SMARTInkShape-335"/>
            <p:cNvSpPr/>
            <p:nvPr/>
          </p:nvSpPr>
          <p:spPr>
            <a:xfrm>
              <a:off x="7863933" y="1066800"/>
              <a:ext cx="60868" cy="258457"/>
            </a:xfrm>
            <a:custGeom>
              <a:avLst/>
              <a:gdLst/>
              <a:ahLst/>
              <a:cxnLst/>
              <a:rect l="0" t="0" r="0" b="0"/>
              <a:pathLst>
                <a:path w="60868" h="258457">
                  <a:moveTo>
                    <a:pt x="7527" y="0"/>
                  </a:moveTo>
                  <a:lnTo>
                    <a:pt x="3481" y="4045"/>
                  </a:lnTo>
                  <a:lnTo>
                    <a:pt x="1495" y="8289"/>
                  </a:lnTo>
                  <a:lnTo>
                    <a:pt x="0" y="40090"/>
                  </a:lnTo>
                  <a:lnTo>
                    <a:pt x="771" y="75056"/>
                  </a:lnTo>
                  <a:lnTo>
                    <a:pt x="5995" y="105400"/>
                  </a:lnTo>
                  <a:lnTo>
                    <a:pt x="12905" y="140826"/>
                  </a:lnTo>
                  <a:lnTo>
                    <a:pt x="20315" y="176440"/>
                  </a:lnTo>
                  <a:lnTo>
                    <a:pt x="30404" y="212087"/>
                  </a:lnTo>
                  <a:lnTo>
                    <a:pt x="43089" y="244362"/>
                  </a:lnTo>
                  <a:lnTo>
                    <a:pt x="51741" y="256974"/>
                  </a:lnTo>
                  <a:lnTo>
                    <a:pt x="54836" y="258144"/>
                  </a:lnTo>
                  <a:lnTo>
                    <a:pt x="56846" y="258456"/>
                  </a:lnTo>
                  <a:lnTo>
                    <a:pt x="58186" y="257817"/>
                  </a:lnTo>
                  <a:lnTo>
                    <a:pt x="59080" y="256544"/>
                  </a:lnTo>
                  <a:lnTo>
                    <a:pt x="60867" y="2514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SMARTInkShape-336"/>
            <p:cNvSpPr/>
            <p:nvPr/>
          </p:nvSpPr>
          <p:spPr>
            <a:xfrm>
              <a:off x="7856219" y="991192"/>
              <a:ext cx="312421" cy="281349"/>
            </a:xfrm>
            <a:custGeom>
              <a:avLst/>
              <a:gdLst/>
              <a:ahLst/>
              <a:cxnLst/>
              <a:rect l="0" t="0" r="0" b="0"/>
              <a:pathLst>
                <a:path w="312421" h="281349">
                  <a:moveTo>
                    <a:pt x="0" y="281348"/>
                  </a:moveTo>
                  <a:lnTo>
                    <a:pt x="4046" y="281348"/>
                  </a:lnTo>
                  <a:lnTo>
                    <a:pt x="8290" y="279090"/>
                  </a:lnTo>
                  <a:lnTo>
                    <a:pt x="41045" y="250140"/>
                  </a:lnTo>
                  <a:lnTo>
                    <a:pt x="70504" y="224525"/>
                  </a:lnTo>
                  <a:lnTo>
                    <a:pt x="91319" y="194582"/>
                  </a:lnTo>
                  <a:lnTo>
                    <a:pt x="111736" y="160351"/>
                  </a:lnTo>
                  <a:lnTo>
                    <a:pt x="125992" y="123893"/>
                  </a:lnTo>
                  <a:lnTo>
                    <a:pt x="136961" y="89097"/>
                  </a:lnTo>
                  <a:lnTo>
                    <a:pt x="143236" y="53907"/>
                  </a:lnTo>
                  <a:lnTo>
                    <a:pt x="144645" y="17735"/>
                  </a:lnTo>
                  <a:lnTo>
                    <a:pt x="144777" y="0"/>
                  </a:lnTo>
                  <a:lnTo>
                    <a:pt x="145627" y="33670"/>
                  </a:lnTo>
                  <a:lnTo>
                    <a:pt x="151341" y="68486"/>
                  </a:lnTo>
                  <a:lnTo>
                    <a:pt x="158274" y="104649"/>
                  </a:lnTo>
                  <a:lnTo>
                    <a:pt x="165336" y="135201"/>
                  </a:lnTo>
                  <a:lnTo>
                    <a:pt x="172790" y="168994"/>
                  </a:lnTo>
                  <a:lnTo>
                    <a:pt x="182894" y="204027"/>
                  </a:lnTo>
                  <a:lnTo>
                    <a:pt x="195864" y="240222"/>
                  </a:lnTo>
                  <a:lnTo>
                    <a:pt x="197988" y="256805"/>
                  </a:lnTo>
                  <a:lnTo>
                    <a:pt x="198879" y="256519"/>
                  </a:lnTo>
                  <a:lnTo>
                    <a:pt x="202127" y="253944"/>
                  </a:lnTo>
                  <a:lnTo>
                    <a:pt x="204133" y="249977"/>
                  </a:lnTo>
                  <a:lnTo>
                    <a:pt x="205598" y="225003"/>
                  </a:lnTo>
                  <a:lnTo>
                    <a:pt x="205722" y="187818"/>
                  </a:lnTo>
                  <a:lnTo>
                    <a:pt x="205735" y="156457"/>
                  </a:lnTo>
                  <a:lnTo>
                    <a:pt x="207997" y="122246"/>
                  </a:lnTo>
                  <a:lnTo>
                    <a:pt x="218737" y="85042"/>
                  </a:lnTo>
                  <a:lnTo>
                    <a:pt x="227134" y="70401"/>
                  </a:lnTo>
                  <a:lnTo>
                    <a:pt x="229316" y="70443"/>
                  </a:lnTo>
                  <a:lnTo>
                    <a:pt x="239631" y="74548"/>
                  </a:lnTo>
                  <a:lnTo>
                    <a:pt x="245638" y="78805"/>
                  </a:lnTo>
                  <a:lnTo>
                    <a:pt x="258983" y="99223"/>
                  </a:lnTo>
                  <a:lnTo>
                    <a:pt x="274312" y="135045"/>
                  </a:lnTo>
                  <a:lnTo>
                    <a:pt x="287301" y="166914"/>
                  </a:lnTo>
                  <a:lnTo>
                    <a:pt x="289403" y="176301"/>
                  </a:lnTo>
                  <a:lnTo>
                    <a:pt x="293159" y="183296"/>
                  </a:lnTo>
                  <a:lnTo>
                    <a:pt x="297651" y="186969"/>
                  </a:lnTo>
                  <a:lnTo>
                    <a:pt x="304940" y="189037"/>
                  </a:lnTo>
                  <a:lnTo>
                    <a:pt x="312420" y="18990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SMARTInkShape-337"/>
            <p:cNvSpPr/>
            <p:nvPr/>
          </p:nvSpPr>
          <p:spPr>
            <a:xfrm>
              <a:off x="8184193" y="815339"/>
              <a:ext cx="388308" cy="304015"/>
            </a:xfrm>
            <a:custGeom>
              <a:avLst/>
              <a:gdLst/>
              <a:ahLst/>
              <a:cxnLst/>
              <a:rect l="0" t="0" r="0" b="0"/>
              <a:pathLst>
                <a:path w="388308" h="304015">
                  <a:moveTo>
                    <a:pt x="7307" y="236221"/>
                  </a:moveTo>
                  <a:lnTo>
                    <a:pt x="7307" y="240266"/>
                  </a:lnTo>
                  <a:lnTo>
                    <a:pt x="6460" y="241457"/>
                  </a:lnTo>
                  <a:lnTo>
                    <a:pt x="5048" y="242252"/>
                  </a:lnTo>
                  <a:lnTo>
                    <a:pt x="3262" y="242781"/>
                  </a:lnTo>
                  <a:lnTo>
                    <a:pt x="2070" y="243981"/>
                  </a:lnTo>
                  <a:lnTo>
                    <a:pt x="0" y="250308"/>
                  </a:lnTo>
                  <a:lnTo>
                    <a:pt x="3825" y="255164"/>
                  </a:lnTo>
                  <a:lnTo>
                    <a:pt x="8017" y="257340"/>
                  </a:lnTo>
                  <a:lnTo>
                    <a:pt x="10320" y="257920"/>
                  </a:lnTo>
                  <a:lnTo>
                    <a:pt x="21652" y="254692"/>
                  </a:lnTo>
                  <a:lnTo>
                    <a:pt x="34568" y="246015"/>
                  </a:lnTo>
                  <a:lnTo>
                    <a:pt x="63326" y="217427"/>
                  </a:lnTo>
                  <a:lnTo>
                    <a:pt x="69739" y="207830"/>
                  </a:lnTo>
                  <a:lnTo>
                    <a:pt x="79392" y="171200"/>
                  </a:lnTo>
                  <a:lnTo>
                    <a:pt x="79918" y="166627"/>
                  </a:lnTo>
                  <a:lnTo>
                    <a:pt x="76093" y="142399"/>
                  </a:lnTo>
                  <a:lnTo>
                    <a:pt x="75178" y="141500"/>
                  </a:lnTo>
                  <a:lnTo>
                    <a:pt x="73720" y="141747"/>
                  </a:lnTo>
                  <a:lnTo>
                    <a:pt x="65299" y="148226"/>
                  </a:lnTo>
                  <a:lnTo>
                    <a:pt x="55482" y="158506"/>
                  </a:lnTo>
                  <a:lnTo>
                    <a:pt x="40319" y="191817"/>
                  </a:lnTo>
                  <a:lnTo>
                    <a:pt x="32423" y="221241"/>
                  </a:lnTo>
                  <a:lnTo>
                    <a:pt x="30464" y="259115"/>
                  </a:lnTo>
                  <a:lnTo>
                    <a:pt x="30206" y="289095"/>
                  </a:lnTo>
                  <a:lnTo>
                    <a:pt x="31886" y="292637"/>
                  </a:lnTo>
                  <a:lnTo>
                    <a:pt x="38268" y="298830"/>
                  </a:lnTo>
                  <a:lnTo>
                    <a:pt x="44492" y="302147"/>
                  </a:lnTo>
                  <a:lnTo>
                    <a:pt x="55014" y="304014"/>
                  </a:lnTo>
                  <a:lnTo>
                    <a:pt x="64069" y="303604"/>
                  </a:lnTo>
                  <a:lnTo>
                    <a:pt x="88703" y="294148"/>
                  </a:lnTo>
                  <a:lnTo>
                    <a:pt x="114167" y="272216"/>
                  </a:lnTo>
                  <a:lnTo>
                    <a:pt x="145661" y="235943"/>
                  </a:lnTo>
                  <a:lnTo>
                    <a:pt x="168252" y="205686"/>
                  </a:lnTo>
                  <a:lnTo>
                    <a:pt x="184559" y="171679"/>
                  </a:lnTo>
                  <a:lnTo>
                    <a:pt x="203148" y="134114"/>
                  </a:lnTo>
                  <a:lnTo>
                    <a:pt x="205260" y="130727"/>
                  </a:lnTo>
                  <a:lnTo>
                    <a:pt x="211854" y="123247"/>
                  </a:lnTo>
                  <a:lnTo>
                    <a:pt x="212251" y="123652"/>
                  </a:lnTo>
                  <a:lnTo>
                    <a:pt x="212976" y="135842"/>
                  </a:lnTo>
                  <a:lnTo>
                    <a:pt x="213872" y="148435"/>
                  </a:lnTo>
                  <a:lnTo>
                    <a:pt x="219604" y="176912"/>
                  </a:lnTo>
                  <a:lnTo>
                    <a:pt x="222784" y="205289"/>
                  </a:lnTo>
                  <a:lnTo>
                    <a:pt x="228914" y="218589"/>
                  </a:lnTo>
                  <a:lnTo>
                    <a:pt x="232798" y="224998"/>
                  </a:lnTo>
                  <a:lnTo>
                    <a:pt x="235785" y="235733"/>
                  </a:lnTo>
                  <a:lnTo>
                    <a:pt x="235905" y="200172"/>
                  </a:lnTo>
                  <a:lnTo>
                    <a:pt x="235906" y="168077"/>
                  </a:lnTo>
                  <a:lnTo>
                    <a:pt x="235907" y="138231"/>
                  </a:lnTo>
                  <a:lnTo>
                    <a:pt x="236753" y="104646"/>
                  </a:lnTo>
                  <a:lnTo>
                    <a:pt x="242837" y="77855"/>
                  </a:lnTo>
                  <a:lnTo>
                    <a:pt x="255834" y="53831"/>
                  </a:lnTo>
                  <a:lnTo>
                    <a:pt x="268470" y="38318"/>
                  </a:lnTo>
                  <a:lnTo>
                    <a:pt x="284810" y="27473"/>
                  </a:lnTo>
                  <a:lnTo>
                    <a:pt x="318850" y="13612"/>
                  </a:lnTo>
                  <a:lnTo>
                    <a:pt x="354423" y="3567"/>
                  </a:lnTo>
                  <a:lnTo>
                    <a:pt x="388307"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SMARTInkShape-338"/>
            <p:cNvSpPr/>
            <p:nvPr/>
          </p:nvSpPr>
          <p:spPr>
            <a:xfrm>
              <a:off x="7406639" y="1829506"/>
              <a:ext cx="1143001" cy="29774"/>
            </a:xfrm>
            <a:custGeom>
              <a:avLst/>
              <a:gdLst/>
              <a:ahLst/>
              <a:cxnLst/>
              <a:rect l="0" t="0" r="0" b="0"/>
              <a:pathLst>
                <a:path w="1143001" h="29774">
                  <a:moveTo>
                    <a:pt x="0" y="22153"/>
                  </a:moveTo>
                  <a:lnTo>
                    <a:pt x="37077" y="22153"/>
                  </a:lnTo>
                  <a:lnTo>
                    <a:pt x="71209" y="22153"/>
                  </a:lnTo>
                  <a:lnTo>
                    <a:pt x="93716" y="19896"/>
                  </a:lnTo>
                  <a:lnTo>
                    <a:pt x="129840" y="15240"/>
                  </a:lnTo>
                  <a:lnTo>
                    <a:pt x="167680" y="14627"/>
                  </a:lnTo>
                  <a:lnTo>
                    <a:pt x="203365" y="14552"/>
                  </a:lnTo>
                  <a:lnTo>
                    <a:pt x="235751" y="14537"/>
                  </a:lnTo>
                  <a:lnTo>
                    <a:pt x="270653" y="10489"/>
                  </a:lnTo>
                  <a:lnTo>
                    <a:pt x="300139" y="7973"/>
                  </a:lnTo>
                  <a:lnTo>
                    <a:pt x="330324" y="7228"/>
                  </a:lnTo>
                  <a:lnTo>
                    <a:pt x="365628" y="6975"/>
                  </a:lnTo>
                  <a:lnTo>
                    <a:pt x="395260" y="6932"/>
                  </a:lnTo>
                  <a:lnTo>
                    <a:pt x="429629" y="6919"/>
                  </a:lnTo>
                  <a:lnTo>
                    <a:pt x="461637" y="6915"/>
                  </a:lnTo>
                  <a:lnTo>
                    <a:pt x="492570" y="6914"/>
                  </a:lnTo>
                  <a:lnTo>
                    <a:pt x="523184" y="6067"/>
                  </a:lnTo>
                  <a:lnTo>
                    <a:pt x="554551" y="1677"/>
                  </a:lnTo>
                  <a:lnTo>
                    <a:pt x="589432" y="0"/>
                  </a:lnTo>
                  <a:lnTo>
                    <a:pt x="621593" y="349"/>
                  </a:lnTo>
                  <a:lnTo>
                    <a:pt x="652571" y="4592"/>
                  </a:lnTo>
                  <a:lnTo>
                    <a:pt x="683198" y="6226"/>
                  </a:lnTo>
                  <a:lnTo>
                    <a:pt x="713722" y="6710"/>
                  </a:lnTo>
                  <a:lnTo>
                    <a:pt x="744215" y="6853"/>
                  </a:lnTo>
                  <a:lnTo>
                    <a:pt x="774699" y="6896"/>
                  </a:lnTo>
                  <a:lnTo>
                    <a:pt x="805180" y="6908"/>
                  </a:lnTo>
                  <a:lnTo>
                    <a:pt x="834814" y="6912"/>
                  </a:lnTo>
                  <a:lnTo>
                    <a:pt x="870268" y="9171"/>
                  </a:lnTo>
                  <a:lnTo>
                    <a:pt x="905590" y="13474"/>
                  </a:lnTo>
                  <a:lnTo>
                    <a:pt x="942262" y="14324"/>
                  </a:lnTo>
                  <a:lnTo>
                    <a:pt x="977101" y="14492"/>
                  </a:lnTo>
                  <a:lnTo>
                    <a:pt x="1006356" y="16779"/>
                  </a:lnTo>
                  <a:lnTo>
                    <a:pt x="1038492" y="21092"/>
                  </a:lnTo>
                  <a:lnTo>
                    <a:pt x="1072449" y="24271"/>
                  </a:lnTo>
                  <a:lnTo>
                    <a:pt x="1094351" y="28687"/>
                  </a:lnTo>
                  <a:lnTo>
                    <a:pt x="1129432" y="29710"/>
                  </a:lnTo>
                  <a:lnTo>
                    <a:pt x="1143000" y="2977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SMARTInkShape-339"/>
            <p:cNvSpPr/>
            <p:nvPr/>
          </p:nvSpPr>
          <p:spPr>
            <a:xfrm>
              <a:off x="7452360" y="1859279"/>
              <a:ext cx="838201" cy="480062"/>
            </a:xfrm>
            <a:custGeom>
              <a:avLst/>
              <a:gdLst/>
              <a:ahLst/>
              <a:cxnLst/>
              <a:rect l="0" t="0" r="0" b="0"/>
              <a:pathLst>
                <a:path w="838201" h="480062">
                  <a:moveTo>
                    <a:pt x="0" y="0"/>
                  </a:moveTo>
                  <a:lnTo>
                    <a:pt x="0" y="6561"/>
                  </a:lnTo>
                  <a:lnTo>
                    <a:pt x="17912" y="25505"/>
                  </a:lnTo>
                  <a:lnTo>
                    <a:pt x="25176" y="28269"/>
                  </a:lnTo>
                  <a:lnTo>
                    <a:pt x="33203" y="30344"/>
                  </a:lnTo>
                  <a:lnTo>
                    <a:pt x="66393" y="48354"/>
                  </a:lnTo>
                  <a:lnTo>
                    <a:pt x="101620" y="66046"/>
                  </a:lnTo>
                  <a:lnTo>
                    <a:pt x="137161" y="86079"/>
                  </a:lnTo>
                  <a:lnTo>
                    <a:pt x="172720" y="108907"/>
                  </a:lnTo>
                  <a:lnTo>
                    <a:pt x="206602" y="132219"/>
                  </a:lnTo>
                  <a:lnTo>
                    <a:pt x="243741" y="154518"/>
                  </a:lnTo>
                  <a:lnTo>
                    <a:pt x="279394" y="181523"/>
                  </a:lnTo>
                  <a:lnTo>
                    <a:pt x="315806" y="208209"/>
                  </a:lnTo>
                  <a:lnTo>
                    <a:pt x="352353" y="226678"/>
                  </a:lnTo>
                  <a:lnTo>
                    <a:pt x="388578" y="257007"/>
                  </a:lnTo>
                  <a:lnTo>
                    <a:pt x="424177" y="283300"/>
                  </a:lnTo>
                  <a:lnTo>
                    <a:pt x="460586" y="307428"/>
                  </a:lnTo>
                  <a:lnTo>
                    <a:pt x="497133" y="325752"/>
                  </a:lnTo>
                  <a:lnTo>
                    <a:pt x="529104" y="347255"/>
                  </a:lnTo>
                  <a:lnTo>
                    <a:pt x="566555" y="363157"/>
                  </a:lnTo>
                  <a:lnTo>
                    <a:pt x="603751" y="378455"/>
                  </a:lnTo>
                  <a:lnTo>
                    <a:pt x="640169" y="393700"/>
                  </a:lnTo>
                  <a:lnTo>
                    <a:pt x="673731" y="408941"/>
                  </a:lnTo>
                  <a:lnTo>
                    <a:pt x="710475" y="424181"/>
                  </a:lnTo>
                  <a:lnTo>
                    <a:pt x="746852" y="439421"/>
                  </a:lnTo>
                  <a:lnTo>
                    <a:pt x="780411" y="453814"/>
                  </a:lnTo>
                  <a:lnTo>
                    <a:pt x="803830" y="458789"/>
                  </a:lnTo>
                  <a:lnTo>
                    <a:pt x="817111" y="467674"/>
                  </a:lnTo>
                  <a:lnTo>
                    <a:pt x="827888" y="476736"/>
                  </a:lnTo>
                  <a:lnTo>
                    <a:pt x="838200" y="4800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99" name="SMARTInkShape-Group102"/>
          <p:cNvGrpSpPr/>
          <p:nvPr/>
        </p:nvGrpSpPr>
        <p:grpSpPr>
          <a:xfrm>
            <a:off x="7856219" y="1531620"/>
            <a:ext cx="714667" cy="960121"/>
            <a:chOff x="7856219" y="1531620"/>
            <a:chExt cx="714667" cy="960121"/>
          </a:xfrm>
        </p:grpSpPr>
        <p:sp>
          <p:nvSpPr>
            <p:cNvPr id="81" name="SMARTInkShape-340"/>
            <p:cNvSpPr/>
            <p:nvPr/>
          </p:nvSpPr>
          <p:spPr>
            <a:xfrm>
              <a:off x="8016239" y="2362200"/>
              <a:ext cx="15242" cy="129541"/>
            </a:xfrm>
            <a:custGeom>
              <a:avLst/>
              <a:gdLst/>
              <a:ahLst/>
              <a:cxnLst/>
              <a:rect l="0" t="0" r="0" b="0"/>
              <a:pathLst>
                <a:path w="15242" h="129541">
                  <a:moveTo>
                    <a:pt x="15241" y="0"/>
                  </a:moveTo>
                  <a:lnTo>
                    <a:pt x="15241" y="4045"/>
                  </a:lnTo>
                  <a:lnTo>
                    <a:pt x="12983" y="8288"/>
                  </a:lnTo>
                  <a:lnTo>
                    <a:pt x="11195" y="10605"/>
                  </a:lnTo>
                  <a:lnTo>
                    <a:pt x="9209" y="17695"/>
                  </a:lnTo>
                  <a:lnTo>
                    <a:pt x="5834" y="31207"/>
                  </a:lnTo>
                  <a:lnTo>
                    <a:pt x="1728" y="45935"/>
                  </a:lnTo>
                  <a:lnTo>
                    <a:pt x="152" y="82250"/>
                  </a:lnTo>
                  <a:lnTo>
                    <a:pt x="3" y="119941"/>
                  </a:lnTo>
                  <a:lnTo>
                    <a:pt x="0" y="1295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SMARTInkShape-341"/>
            <p:cNvSpPr/>
            <p:nvPr/>
          </p:nvSpPr>
          <p:spPr>
            <a:xfrm>
              <a:off x="7932419" y="2324100"/>
              <a:ext cx="121921" cy="53341"/>
            </a:xfrm>
            <a:custGeom>
              <a:avLst/>
              <a:gdLst/>
              <a:ahLst/>
              <a:cxnLst/>
              <a:rect l="0" t="0" r="0" b="0"/>
              <a:pathLst>
                <a:path w="121921" h="53341">
                  <a:moveTo>
                    <a:pt x="0" y="53340"/>
                  </a:moveTo>
                  <a:lnTo>
                    <a:pt x="0" y="49294"/>
                  </a:lnTo>
                  <a:lnTo>
                    <a:pt x="847" y="48103"/>
                  </a:lnTo>
                  <a:lnTo>
                    <a:pt x="2258" y="47308"/>
                  </a:lnTo>
                  <a:lnTo>
                    <a:pt x="4046" y="46779"/>
                  </a:lnTo>
                  <a:lnTo>
                    <a:pt x="5237" y="45579"/>
                  </a:lnTo>
                  <a:lnTo>
                    <a:pt x="6562" y="41988"/>
                  </a:lnTo>
                  <a:lnTo>
                    <a:pt x="11665" y="37570"/>
                  </a:lnTo>
                  <a:lnTo>
                    <a:pt x="32784" y="27835"/>
                  </a:lnTo>
                  <a:lnTo>
                    <a:pt x="69842" y="19251"/>
                  </a:lnTo>
                  <a:lnTo>
                    <a:pt x="103805" y="4986"/>
                  </a:lnTo>
                  <a:lnTo>
                    <a:pt x="12192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SMARTInkShape-342"/>
            <p:cNvSpPr/>
            <p:nvPr/>
          </p:nvSpPr>
          <p:spPr>
            <a:xfrm>
              <a:off x="8077200" y="2308859"/>
              <a:ext cx="76201" cy="144667"/>
            </a:xfrm>
            <a:custGeom>
              <a:avLst/>
              <a:gdLst/>
              <a:ahLst/>
              <a:cxnLst/>
              <a:rect l="0" t="0" r="0" b="0"/>
              <a:pathLst>
                <a:path w="76201" h="144667">
                  <a:moveTo>
                    <a:pt x="0" y="30481"/>
                  </a:moveTo>
                  <a:lnTo>
                    <a:pt x="0" y="66526"/>
                  </a:lnTo>
                  <a:lnTo>
                    <a:pt x="6560" y="100608"/>
                  </a:lnTo>
                  <a:lnTo>
                    <a:pt x="9407" y="110473"/>
                  </a:lnTo>
                  <a:lnTo>
                    <a:pt x="22773" y="136148"/>
                  </a:lnTo>
                  <a:lnTo>
                    <a:pt x="30376" y="144666"/>
                  </a:lnTo>
                  <a:lnTo>
                    <a:pt x="31320" y="125693"/>
                  </a:lnTo>
                  <a:lnTo>
                    <a:pt x="39886" y="91364"/>
                  </a:lnTo>
                  <a:lnTo>
                    <a:pt x="51239" y="54923"/>
                  </a:lnTo>
                  <a:lnTo>
                    <a:pt x="53253" y="44730"/>
                  </a:lnTo>
                  <a:lnTo>
                    <a:pt x="59186" y="29031"/>
                  </a:lnTo>
                  <a:lnTo>
                    <a:pt x="61017" y="20523"/>
                  </a:lnTo>
                  <a:lnTo>
                    <a:pt x="64654" y="13919"/>
                  </a:lnTo>
                  <a:lnTo>
                    <a:pt x="69093" y="10420"/>
                  </a:lnTo>
                  <a:lnTo>
                    <a:pt x="71462" y="9487"/>
                  </a:lnTo>
                  <a:lnTo>
                    <a:pt x="73041" y="8018"/>
                  </a:lnTo>
                  <a:lnTo>
                    <a:pt x="7620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SMARTInkShape-343"/>
            <p:cNvSpPr/>
            <p:nvPr/>
          </p:nvSpPr>
          <p:spPr>
            <a:xfrm>
              <a:off x="7871460" y="1958340"/>
              <a:ext cx="1" cy="83820"/>
            </a:xfrm>
            <a:custGeom>
              <a:avLst/>
              <a:gdLst/>
              <a:ahLst/>
              <a:cxnLst/>
              <a:rect l="0" t="0" r="0" b="0"/>
              <a:pathLst>
                <a:path w="1" h="83820">
                  <a:moveTo>
                    <a:pt x="0" y="0"/>
                  </a:moveTo>
                  <a:lnTo>
                    <a:pt x="0" y="36573"/>
                  </a:lnTo>
                  <a:lnTo>
                    <a:pt x="0" y="74194"/>
                  </a:lnTo>
                  <a:lnTo>
                    <a:pt x="0" y="838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SMARTInkShape-344"/>
            <p:cNvSpPr/>
            <p:nvPr/>
          </p:nvSpPr>
          <p:spPr>
            <a:xfrm>
              <a:off x="7863933" y="1936662"/>
              <a:ext cx="143050" cy="75018"/>
            </a:xfrm>
            <a:custGeom>
              <a:avLst/>
              <a:gdLst/>
              <a:ahLst/>
              <a:cxnLst/>
              <a:rect l="0" t="0" r="0" b="0"/>
              <a:pathLst>
                <a:path w="143050" h="75018">
                  <a:moveTo>
                    <a:pt x="7527" y="44538"/>
                  </a:moveTo>
                  <a:lnTo>
                    <a:pt x="966" y="44538"/>
                  </a:lnTo>
                  <a:lnTo>
                    <a:pt x="613" y="43691"/>
                  </a:lnTo>
                  <a:lnTo>
                    <a:pt x="0" y="33932"/>
                  </a:lnTo>
                  <a:lnTo>
                    <a:pt x="2207" y="29099"/>
                  </a:lnTo>
                  <a:lnTo>
                    <a:pt x="3979" y="26625"/>
                  </a:lnTo>
                  <a:lnTo>
                    <a:pt x="8208" y="23877"/>
                  </a:lnTo>
                  <a:lnTo>
                    <a:pt x="21867" y="18067"/>
                  </a:lnTo>
                  <a:lnTo>
                    <a:pt x="35634" y="9613"/>
                  </a:lnTo>
                  <a:lnTo>
                    <a:pt x="73672" y="0"/>
                  </a:lnTo>
                  <a:lnTo>
                    <a:pt x="109133" y="6647"/>
                  </a:lnTo>
                  <a:lnTo>
                    <a:pt x="123522" y="12332"/>
                  </a:lnTo>
                  <a:lnTo>
                    <a:pt x="130482" y="16960"/>
                  </a:lnTo>
                  <a:lnTo>
                    <a:pt x="143049" y="34385"/>
                  </a:lnTo>
                  <a:lnTo>
                    <a:pt x="141701" y="40308"/>
                  </a:lnTo>
                  <a:lnTo>
                    <a:pt x="136181" y="50904"/>
                  </a:lnTo>
                  <a:lnTo>
                    <a:pt x="130747" y="56681"/>
                  </a:lnTo>
                  <a:lnTo>
                    <a:pt x="122687" y="62070"/>
                  </a:lnTo>
                  <a:lnTo>
                    <a:pt x="88708" y="72323"/>
                  </a:lnTo>
                  <a:lnTo>
                    <a:pt x="52208" y="74912"/>
                  </a:lnTo>
                  <a:lnTo>
                    <a:pt x="38006" y="7501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6" name="SMARTInkShape-345"/>
            <p:cNvSpPr/>
            <p:nvPr/>
          </p:nvSpPr>
          <p:spPr>
            <a:xfrm>
              <a:off x="8023888" y="1882140"/>
              <a:ext cx="22832" cy="160020"/>
            </a:xfrm>
            <a:custGeom>
              <a:avLst/>
              <a:gdLst/>
              <a:ahLst/>
              <a:cxnLst/>
              <a:rect l="0" t="0" r="0" b="0"/>
              <a:pathLst>
                <a:path w="22832" h="160020">
                  <a:moveTo>
                    <a:pt x="22831" y="0"/>
                  </a:moveTo>
                  <a:lnTo>
                    <a:pt x="18786" y="4045"/>
                  </a:lnTo>
                  <a:lnTo>
                    <a:pt x="16800" y="8288"/>
                  </a:lnTo>
                  <a:lnTo>
                    <a:pt x="8679" y="43637"/>
                  </a:lnTo>
                  <a:lnTo>
                    <a:pt x="5476" y="76929"/>
                  </a:lnTo>
                  <a:lnTo>
                    <a:pt x="456" y="113694"/>
                  </a:lnTo>
                  <a:lnTo>
                    <a:pt x="0" y="145779"/>
                  </a:lnTo>
                  <a:lnTo>
                    <a:pt x="1684" y="148832"/>
                  </a:lnTo>
                  <a:lnTo>
                    <a:pt x="15212" y="1600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7" name="SMARTInkShape-346"/>
            <p:cNvSpPr/>
            <p:nvPr/>
          </p:nvSpPr>
          <p:spPr>
            <a:xfrm>
              <a:off x="8069720" y="1953968"/>
              <a:ext cx="114161" cy="65333"/>
            </a:xfrm>
            <a:custGeom>
              <a:avLst/>
              <a:gdLst/>
              <a:ahLst/>
              <a:cxnLst/>
              <a:rect l="0" t="0" r="0" b="0"/>
              <a:pathLst>
                <a:path w="114161" h="65333">
                  <a:moveTo>
                    <a:pt x="76060" y="11991"/>
                  </a:moveTo>
                  <a:lnTo>
                    <a:pt x="76060" y="7946"/>
                  </a:lnTo>
                  <a:lnTo>
                    <a:pt x="75213" y="6755"/>
                  </a:lnTo>
                  <a:lnTo>
                    <a:pt x="73802" y="5960"/>
                  </a:lnTo>
                  <a:lnTo>
                    <a:pt x="68299" y="4581"/>
                  </a:lnTo>
                  <a:lnTo>
                    <a:pt x="64709" y="4465"/>
                  </a:lnTo>
                  <a:lnTo>
                    <a:pt x="60290" y="2155"/>
                  </a:lnTo>
                  <a:lnTo>
                    <a:pt x="57927" y="354"/>
                  </a:lnTo>
                  <a:lnTo>
                    <a:pt x="55504" y="0"/>
                  </a:lnTo>
                  <a:lnTo>
                    <a:pt x="40479" y="4723"/>
                  </a:lnTo>
                  <a:lnTo>
                    <a:pt x="13618" y="28825"/>
                  </a:lnTo>
                  <a:lnTo>
                    <a:pt x="3455" y="44981"/>
                  </a:lnTo>
                  <a:lnTo>
                    <a:pt x="333" y="55868"/>
                  </a:lnTo>
                  <a:lnTo>
                    <a:pt x="0" y="61210"/>
                  </a:lnTo>
                  <a:lnTo>
                    <a:pt x="799" y="62584"/>
                  </a:lnTo>
                  <a:lnTo>
                    <a:pt x="2180" y="63500"/>
                  </a:lnTo>
                  <a:lnTo>
                    <a:pt x="6432" y="64970"/>
                  </a:lnTo>
                  <a:lnTo>
                    <a:pt x="11215" y="65224"/>
                  </a:lnTo>
                  <a:lnTo>
                    <a:pt x="39174" y="57565"/>
                  </a:lnTo>
                  <a:lnTo>
                    <a:pt x="41308" y="55920"/>
                  </a:lnTo>
                  <a:lnTo>
                    <a:pt x="57563" y="36475"/>
                  </a:lnTo>
                  <a:lnTo>
                    <a:pt x="60701" y="25361"/>
                  </a:lnTo>
                  <a:lnTo>
                    <a:pt x="62434" y="23444"/>
                  </a:lnTo>
                  <a:lnTo>
                    <a:pt x="67253" y="20369"/>
                  </a:lnTo>
                  <a:lnTo>
                    <a:pt x="74896" y="19678"/>
                  </a:lnTo>
                  <a:lnTo>
                    <a:pt x="79760" y="23676"/>
                  </a:lnTo>
                  <a:lnTo>
                    <a:pt x="81937" y="27909"/>
                  </a:lnTo>
                  <a:lnTo>
                    <a:pt x="84297" y="40021"/>
                  </a:lnTo>
                  <a:lnTo>
                    <a:pt x="94255" y="52643"/>
                  </a:lnTo>
                  <a:lnTo>
                    <a:pt x="99104" y="55459"/>
                  </a:lnTo>
                  <a:lnTo>
                    <a:pt x="101582" y="56210"/>
                  </a:lnTo>
                  <a:lnTo>
                    <a:pt x="103235" y="57557"/>
                  </a:lnTo>
                  <a:lnTo>
                    <a:pt x="106407" y="62652"/>
                  </a:lnTo>
                  <a:lnTo>
                    <a:pt x="110639" y="64538"/>
                  </a:lnTo>
                  <a:lnTo>
                    <a:pt x="110120" y="64802"/>
                  </a:lnTo>
                  <a:lnTo>
                    <a:pt x="108926" y="64979"/>
                  </a:lnTo>
                  <a:lnTo>
                    <a:pt x="108977" y="65096"/>
                  </a:lnTo>
                  <a:lnTo>
                    <a:pt x="114160" y="6533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 name="SMARTInkShape-347"/>
            <p:cNvSpPr/>
            <p:nvPr/>
          </p:nvSpPr>
          <p:spPr>
            <a:xfrm>
              <a:off x="8214360" y="1935479"/>
              <a:ext cx="76201" cy="53342"/>
            </a:xfrm>
            <a:custGeom>
              <a:avLst/>
              <a:gdLst/>
              <a:ahLst/>
              <a:cxnLst/>
              <a:rect l="0" t="0" r="0" b="0"/>
              <a:pathLst>
                <a:path w="76201" h="53342">
                  <a:moveTo>
                    <a:pt x="0" y="0"/>
                  </a:moveTo>
                  <a:lnTo>
                    <a:pt x="0" y="11573"/>
                  </a:lnTo>
                  <a:lnTo>
                    <a:pt x="2257" y="15868"/>
                  </a:lnTo>
                  <a:lnTo>
                    <a:pt x="25439" y="47957"/>
                  </a:lnTo>
                  <a:lnTo>
                    <a:pt x="32755" y="50948"/>
                  </a:lnTo>
                  <a:lnTo>
                    <a:pt x="68538" y="53322"/>
                  </a:lnTo>
                  <a:lnTo>
                    <a:pt x="76200" y="533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SMARTInkShape-348"/>
            <p:cNvSpPr/>
            <p:nvPr/>
          </p:nvSpPr>
          <p:spPr>
            <a:xfrm>
              <a:off x="8282939" y="1897379"/>
              <a:ext cx="38101" cy="175262"/>
            </a:xfrm>
            <a:custGeom>
              <a:avLst/>
              <a:gdLst/>
              <a:ahLst/>
              <a:cxnLst/>
              <a:rect l="0" t="0" r="0" b="0"/>
              <a:pathLst>
                <a:path w="38101" h="175262">
                  <a:moveTo>
                    <a:pt x="38100" y="0"/>
                  </a:moveTo>
                  <a:lnTo>
                    <a:pt x="34055" y="0"/>
                  </a:lnTo>
                  <a:lnTo>
                    <a:pt x="32863" y="847"/>
                  </a:lnTo>
                  <a:lnTo>
                    <a:pt x="32068" y="2258"/>
                  </a:lnTo>
                  <a:lnTo>
                    <a:pt x="21115" y="38357"/>
                  </a:lnTo>
                  <a:lnTo>
                    <a:pt x="17852" y="49221"/>
                  </a:lnTo>
                  <a:lnTo>
                    <a:pt x="15469" y="85664"/>
                  </a:lnTo>
                  <a:lnTo>
                    <a:pt x="13028" y="108801"/>
                  </a:lnTo>
                  <a:lnTo>
                    <a:pt x="5838" y="144298"/>
                  </a:lnTo>
                  <a:lnTo>
                    <a:pt x="1153" y="160960"/>
                  </a:lnTo>
                  <a:lnTo>
                    <a:pt x="0" y="1752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SMARTInkShape-349"/>
            <p:cNvSpPr/>
            <p:nvPr/>
          </p:nvSpPr>
          <p:spPr>
            <a:xfrm>
              <a:off x="7866527" y="1653671"/>
              <a:ext cx="103566" cy="135512"/>
            </a:xfrm>
            <a:custGeom>
              <a:avLst/>
              <a:gdLst/>
              <a:ahLst/>
              <a:cxnLst/>
              <a:rect l="0" t="0" r="0" b="0"/>
              <a:pathLst>
                <a:path w="103566" h="135512">
                  <a:moveTo>
                    <a:pt x="27792" y="76069"/>
                  </a:moveTo>
                  <a:lnTo>
                    <a:pt x="31838" y="72023"/>
                  </a:lnTo>
                  <a:lnTo>
                    <a:pt x="36082" y="70037"/>
                  </a:lnTo>
                  <a:lnTo>
                    <a:pt x="38399" y="69508"/>
                  </a:lnTo>
                  <a:lnTo>
                    <a:pt x="64322" y="55309"/>
                  </a:lnTo>
                  <a:lnTo>
                    <a:pt x="79787" y="49578"/>
                  </a:lnTo>
                  <a:lnTo>
                    <a:pt x="82776" y="47402"/>
                  </a:lnTo>
                  <a:lnTo>
                    <a:pt x="92011" y="35333"/>
                  </a:lnTo>
                  <a:lnTo>
                    <a:pt x="96692" y="32564"/>
                  </a:lnTo>
                  <a:lnTo>
                    <a:pt x="99125" y="31825"/>
                  </a:lnTo>
                  <a:lnTo>
                    <a:pt x="100747" y="30487"/>
                  </a:lnTo>
                  <a:lnTo>
                    <a:pt x="102550" y="26741"/>
                  </a:lnTo>
                  <a:lnTo>
                    <a:pt x="103565" y="19872"/>
                  </a:lnTo>
                  <a:lnTo>
                    <a:pt x="101545" y="14968"/>
                  </a:lnTo>
                  <a:lnTo>
                    <a:pt x="98672" y="9966"/>
                  </a:lnTo>
                  <a:lnTo>
                    <a:pt x="97394" y="4921"/>
                  </a:lnTo>
                  <a:lnTo>
                    <a:pt x="95360" y="3237"/>
                  </a:lnTo>
                  <a:lnTo>
                    <a:pt x="85254" y="866"/>
                  </a:lnTo>
                  <a:lnTo>
                    <a:pt x="67136" y="0"/>
                  </a:lnTo>
                  <a:lnTo>
                    <a:pt x="63334" y="1649"/>
                  </a:lnTo>
                  <a:lnTo>
                    <a:pt x="25868" y="33773"/>
                  </a:lnTo>
                  <a:lnTo>
                    <a:pt x="3360" y="68683"/>
                  </a:lnTo>
                  <a:lnTo>
                    <a:pt x="0" y="80124"/>
                  </a:lnTo>
                  <a:lnTo>
                    <a:pt x="764" y="90853"/>
                  </a:lnTo>
                  <a:lnTo>
                    <a:pt x="5231" y="110565"/>
                  </a:lnTo>
                  <a:lnTo>
                    <a:pt x="8734" y="116236"/>
                  </a:lnTo>
                  <a:lnTo>
                    <a:pt x="23965" y="126775"/>
                  </a:lnTo>
                  <a:lnTo>
                    <a:pt x="38323" y="133614"/>
                  </a:lnTo>
                  <a:lnTo>
                    <a:pt x="48277" y="135511"/>
                  </a:lnTo>
                  <a:lnTo>
                    <a:pt x="56088" y="134097"/>
                  </a:lnTo>
                  <a:lnTo>
                    <a:pt x="65246" y="130798"/>
                  </a:lnTo>
                  <a:lnTo>
                    <a:pt x="73512" y="12940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SMARTInkShape-350"/>
            <p:cNvSpPr/>
            <p:nvPr/>
          </p:nvSpPr>
          <p:spPr>
            <a:xfrm>
              <a:off x="7987369" y="1645920"/>
              <a:ext cx="181271" cy="106638"/>
            </a:xfrm>
            <a:custGeom>
              <a:avLst/>
              <a:gdLst/>
              <a:ahLst/>
              <a:cxnLst/>
              <a:rect l="0" t="0" r="0" b="0"/>
              <a:pathLst>
                <a:path w="181271" h="106638">
                  <a:moveTo>
                    <a:pt x="89831" y="0"/>
                  </a:moveTo>
                  <a:lnTo>
                    <a:pt x="85786" y="4045"/>
                  </a:lnTo>
                  <a:lnTo>
                    <a:pt x="81541" y="6031"/>
                  </a:lnTo>
                  <a:lnTo>
                    <a:pt x="71918" y="7306"/>
                  </a:lnTo>
                  <a:lnTo>
                    <a:pt x="46193" y="24759"/>
                  </a:lnTo>
                  <a:lnTo>
                    <a:pt x="18824" y="56139"/>
                  </a:lnTo>
                  <a:lnTo>
                    <a:pt x="2010" y="85536"/>
                  </a:lnTo>
                  <a:lnTo>
                    <a:pt x="0" y="92484"/>
                  </a:lnTo>
                  <a:lnTo>
                    <a:pt x="1156" y="95523"/>
                  </a:lnTo>
                  <a:lnTo>
                    <a:pt x="11653" y="105043"/>
                  </a:lnTo>
                  <a:lnTo>
                    <a:pt x="15009" y="105952"/>
                  </a:lnTo>
                  <a:lnTo>
                    <a:pt x="38052" y="106637"/>
                  </a:lnTo>
                  <a:lnTo>
                    <a:pt x="43676" y="104403"/>
                  </a:lnTo>
                  <a:lnTo>
                    <a:pt x="61990" y="92833"/>
                  </a:lnTo>
                  <a:lnTo>
                    <a:pt x="76367" y="77729"/>
                  </a:lnTo>
                  <a:lnTo>
                    <a:pt x="84693" y="70953"/>
                  </a:lnTo>
                  <a:lnTo>
                    <a:pt x="91216" y="62297"/>
                  </a:lnTo>
                  <a:lnTo>
                    <a:pt x="94680" y="52805"/>
                  </a:lnTo>
                  <a:lnTo>
                    <a:pt x="97066" y="43789"/>
                  </a:lnTo>
                  <a:lnTo>
                    <a:pt x="100948" y="36959"/>
                  </a:lnTo>
                  <a:lnTo>
                    <a:pt x="101476" y="34799"/>
                  </a:lnTo>
                  <a:lnTo>
                    <a:pt x="100981" y="33359"/>
                  </a:lnTo>
                  <a:lnTo>
                    <a:pt x="99804" y="32400"/>
                  </a:lnTo>
                  <a:lnTo>
                    <a:pt x="99866" y="30913"/>
                  </a:lnTo>
                  <a:lnTo>
                    <a:pt x="102193" y="27003"/>
                  </a:lnTo>
                  <a:lnTo>
                    <a:pt x="103152" y="26469"/>
                  </a:lnTo>
                  <a:lnTo>
                    <a:pt x="103791" y="26959"/>
                  </a:lnTo>
                  <a:lnTo>
                    <a:pt x="104818" y="29784"/>
                  </a:lnTo>
                  <a:lnTo>
                    <a:pt x="105912" y="63026"/>
                  </a:lnTo>
                  <a:lnTo>
                    <a:pt x="111631" y="78343"/>
                  </a:lnTo>
                  <a:lnTo>
                    <a:pt x="116735" y="83643"/>
                  </a:lnTo>
                  <a:lnTo>
                    <a:pt x="137776" y="95650"/>
                  </a:lnTo>
                  <a:lnTo>
                    <a:pt x="148252" y="98049"/>
                  </a:lnTo>
                  <a:lnTo>
                    <a:pt x="167399" y="98926"/>
                  </a:lnTo>
                  <a:lnTo>
                    <a:pt x="173131" y="96743"/>
                  </a:lnTo>
                  <a:lnTo>
                    <a:pt x="181270" y="914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SMARTInkShape-351"/>
            <p:cNvSpPr/>
            <p:nvPr/>
          </p:nvSpPr>
          <p:spPr>
            <a:xfrm>
              <a:off x="8206739" y="1546859"/>
              <a:ext cx="30481" cy="190501"/>
            </a:xfrm>
            <a:custGeom>
              <a:avLst/>
              <a:gdLst/>
              <a:ahLst/>
              <a:cxnLst/>
              <a:rect l="0" t="0" r="0" b="0"/>
              <a:pathLst>
                <a:path w="30481" h="190501">
                  <a:moveTo>
                    <a:pt x="30480" y="0"/>
                  </a:moveTo>
                  <a:lnTo>
                    <a:pt x="30480" y="4046"/>
                  </a:lnTo>
                  <a:lnTo>
                    <a:pt x="28222" y="8289"/>
                  </a:lnTo>
                  <a:lnTo>
                    <a:pt x="19875" y="21958"/>
                  </a:lnTo>
                  <a:lnTo>
                    <a:pt x="11602" y="54990"/>
                  </a:lnTo>
                  <a:lnTo>
                    <a:pt x="7561" y="89383"/>
                  </a:lnTo>
                  <a:lnTo>
                    <a:pt x="1744" y="123772"/>
                  </a:lnTo>
                  <a:lnTo>
                    <a:pt x="230" y="160798"/>
                  </a:lnTo>
                  <a:lnTo>
                    <a:pt x="0" y="1905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SMARTInkShape-352"/>
            <p:cNvSpPr/>
            <p:nvPr/>
          </p:nvSpPr>
          <p:spPr>
            <a:xfrm>
              <a:off x="8153400" y="1630679"/>
              <a:ext cx="83820" cy="7308"/>
            </a:xfrm>
            <a:custGeom>
              <a:avLst/>
              <a:gdLst/>
              <a:ahLst/>
              <a:cxnLst/>
              <a:rect l="0" t="0" r="0" b="0"/>
              <a:pathLst>
                <a:path w="83820" h="7308">
                  <a:moveTo>
                    <a:pt x="0" y="0"/>
                  </a:moveTo>
                  <a:lnTo>
                    <a:pt x="0" y="4046"/>
                  </a:lnTo>
                  <a:lnTo>
                    <a:pt x="846" y="5237"/>
                  </a:lnTo>
                  <a:lnTo>
                    <a:pt x="2258" y="6032"/>
                  </a:lnTo>
                  <a:lnTo>
                    <a:pt x="10605" y="7307"/>
                  </a:lnTo>
                  <a:lnTo>
                    <a:pt x="40963" y="6755"/>
                  </a:lnTo>
                  <a:lnTo>
                    <a:pt x="73961" y="470"/>
                  </a:lnTo>
                  <a:lnTo>
                    <a:pt x="8381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SMARTInkShape-353"/>
            <p:cNvSpPr/>
            <p:nvPr/>
          </p:nvSpPr>
          <p:spPr>
            <a:xfrm>
              <a:off x="8275319" y="1607820"/>
              <a:ext cx="30482" cy="91440"/>
            </a:xfrm>
            <a:custGeom>
              <a:avLst/>
              <a:gdLst/>
              <a:ahLst/>
              <a:cxnLst/>
              <a:rect l="0" t="0" r="0" b="0"/>
              <a:pathLst>
                <a:path w="30482" h="91440">
                  <a:moveTo>
                    <a:pt x="30481" y="0"/>
                  </a:moveTo>
                  <a:lnTo>
                    <a:pt x="26436" y="0"/>
                  </a:lnTo>
                  <a:lnTo>
                    <a:pt x="25244" y="846"/>
                  </a:lnTo>
                  <a:lnTo>
                    <a:pt x="24449" y="2257"/>
                  </a:lnTo>
                  <a:lnTo>
                    <a:pt x="9925" y="38642"/>
                  </a:lnTo>
                  <a:lnTo>
                    <a:pt x="2211" y="60565"/>
                  </a:lnTo>
                  <a:lnTo>
                    <a:pt x="0" y="914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SMARTInkShape-354"/>
            <p:cNvSpPr/>
            <p:nvPr/>
          </p:nvSpPr>
          <p:spPr>
            <a:xfrm>
              <a:off x="8313419" y="1531620"/>
              <a:ext cx="7621" cy="1"/>
            </a:xfrm>
            <a:custGeom>
              <a:avLst/>
              <a:gdLst/>
              <a:ahLst/>
              <a:cxnLst/>
              <a:rect l="0" t="0" r="0" b="0"/>
              <a:pathLst>
                <a:path w="7621" h="1">
                  <a:moveTo>
                    <a:pt x="7620" y="0"/>
                  </a:moveTo>
                  <a:lnTo>
                    <a:pt x="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SMARTInkShape-355"/>
            <p:cNvSpPr/>
            <p:nvPr/>
          </p:nvSpPr>
          <p:spPr>
            <a:xfrm>
              <a:off x="8328762" y="1555286"/>
              <a:ext cx="91339" cy="113494"/>
            </a:xfrm>
            <a:custGeom>
              <a:avLst/>
              <a:gdLst/>
              <a:ahLst/>
              <a:cxnLst/>
              <a:rect l="0" t="0" r="0" b="0"/>
              <a:pathLst>
                <a:path w="91339" h="113494">
                  <a:moveTo>
                    <a:pt x="37998" y="29673"/>
                  </a:moveTo>
                  <a:lnTo>
                    <a:pt x="37998" y="36234"/>
                  </a:lnTo>
                  <a:lnTo>
                    <a:pt x="27391" y="51852"/>
                  </a:lnTo>
                  <a:lnTo>
                    <a:pt x="16317" y="89201"/>
                  </a:lnTo>
                  <a:lnTo>
                    <a:pt x="13404" y="96488"/>
                  </a:lnTo>
                  <a:lnTo>
                    <a:pt x="8680" y="104020"/>
                  </a:lnTo>
                  <a:lnTo>
                    <a:pt x="5777" y="105050"/>
                  </a:lnTo>
                  <a:lnTo>
                    <a:pt x="242" y="105825"/>
                  </a:lnTo>
                  <a:lnTo>
                    <a:pt x="0" y="101814"/>
                  </a:lnTo>
                  <a:lnTo>
                    <a:pt x="812" y="100627"/>
                  </a:lnTo>
                  <a:lnTo>
                    <a:pt x="2200" y="99836"/>
                  </a:lnTo>
                  <a:lnTo>
                    <a:pt x="3972" y="99308"/>
                  </a:lnTo>
                  <a:lnTo>
                    <a:pt x="5154" y="97263"/>
                  </a:lnTo>
                  <a:lnTo>
                    <a:pt x="7664" y="87142"/>
                  </a:lnTo>
                  <a:lnTo>
                    <a:pt x="12547" y="77557"/>
                  </a:lnTo>
                  <a:lnTo>
                    <a:pt x="20994" y="44501"/>
                  </a:lnTo>
                  <a:lnTo>
                    <a:pt x="30530" y="24731"/>
                  </a:lnTo>
                  <a:lnTo>
                    <a:pt x="43097" y="5316"/>
                  </a:lnTo>
                  <a:lnTo>
                    <a:pt x="48166" y="1915"/>
                  </a:lnTo>
                  <a:lnTo>
                    <a:pt x="55780" y="0"/>
                  </a:lnTo>
                  <a:lnTo>
                    <a:pt x="58319" y="578"/>
                  </a:lnTo>
                  <a:lnTo>
                    <a:pt x="68477" y="5331"/>
                  </a:lnTo>
                  <a:lnTo>
                    <a:pt x="71017" y="5825"/>
                  </a:lnTo>
                  <a:lnTo>
                    <a:pt x="76098" y="10890"/>
                  </a:lnTo>
                  <a:lnTo>
                    <a:pt x="80330" y="17939"/>
                  </a:lnTo>
                  <a:lnTo>
                    <a:pt x="89551" y="47748"/>
                  </a:lnTo>
                  <a:lnTo>
                    <a:pt x="91181" y="82593"/>
                  </a:lnTo>
                  <a:lnTo>
                    <a:pt x="91338" y="11349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SMARTInkShape-356"/>
            <p:cNvSpPr/>
            <p:nvPr/>
          </p:nvSpPr>
          <p:spPr>
            <a:xfrm>
              <a:off x="8469575" y="1531713"/>
              <a:ext cx="101311" cy="213267"/>
            </a:xfrm>
            <a:custGeom>
              <a:avLst/>
              <a:gdLst/>
              <a:ahLst/>
              <a:cxnLst/>
              <a:rect l="0" t="0" r="0" b="0"/>
              <a:pathLst>
                <a:path w="101311" h="213267">
                  <a:moveTo>
                    <a:pt x="87685" y="7527"/>
                  </a:moveTo>
                  <a:lnTo>
                    <a:pt x="83639" y="7527"/>
                  </a:lnTo>
                  <a:lnTo>
                    <a:pt x="82448" y="6680"/>
                  </a:lnTo>
                  <a:lnTo>
                    <a:pt x="81653" y="5269"/>
                  </a:lnTo>
                  <a:lnTo>
                    <a:pt x="81124" y="3481"/>
                  </a:lnTo>
                  <a:lnTo>
                    <a:pt x="79924" y="2290"/>
                  </a:lnTo>
                  <a:lnTo>
                    <a:pt x="76333" y="966"/>
                  </a:lnTo>
                  <a:lnTo>
                    <a:pt x="55619" y="0"/>
                  </a:lnTo>
                  <a:lnTo>
                    <a:pt x="50008" y="2205"/>
                  </a:lnTo>
                  <a:lnTo>
                    <a:pt x="31703" y="13756"/>
                  </a:lnTo>
                  <a:lnTo>
                    <a:pt x="17328" y="28858"/>
                  </a:lnTo>
                  <a:lnTo>
                    <a:pt x="12840" y="31907"/>
                  </a:lnTo>
                  <a:lnTo>
                    <a:pt x="9848" y="35634"/>
                  </a:lnTo>
                  <a:lnTo>
                    <a:pt x="607" y="54638"/>
                  </a:lnTo>
                  <a:lnTo>
                    <a:pt x="0" y="57561"/>
                  </a:lnTo>
                  <a:lnTo>
                    <a:pt x="441" y="60356"/>
                  </a:lnTo>
                  <a:lnTo>
                    <a:pt x="2343" y="66566"/>
                  </a:lnTo>
                  <a:lnTo>
                    <a:pt x="3188" y="74971"/>
                  </a:lnTo>
                  <a:lnTo>
                    <a:pt x="4260" y="77889"/>
                  </a:lnTo>
                  <a:lnTo>
                    <a:pt x="5822" y="79835"/>
                  </a:lnTo>
                  <a:lnTo>
                    <a:pt x="7709" y="81132"/>
                  </a:lnTo>
                  <a:lnTo>
                    <a:pt x="22059" y="83214"/>
                  </a:lnTo>
                  <a:lnTo>
                    <a:pt x="28320" y="83499"/>
                  </a:lnTo>
                  <a:lnTo>
                    <a:pt x="33925" y="81367"/>
                  </a:lnTo>
                  <a:lnTo>
                    <a:pt x="59738" y="58286"/>
                  </a:lnTo>
                  <a:lnTo>
                    <a:pt x="76677" y="32784"/>
                  </a:lnTo>
                  <a:lnTo>
                    <a:pt x="80613" y="11681"/>
                  </a:lnTo>
                  <a:lnTo>
                    <a:pt x="82124" y="10296"/>
                  </a:lnTo>
                  <a:lnTo>
                    <a:pt x="87359" y="7689"/>
                  </a:lnTo>
                  <a:lnTo>
                    <a:pt x="87682" y="43573"/>
                  </a:lnTo>
                  <a:lnTo>
                    <a:pt x="93715" y="76839"/>
                  </a:lnTo>
                  <a:lnTo>
                    <a:pt x="99036" y="106731"/>
                  </a:lnTo>
                  <a:lnTo>
                    <a:pt x="101310" y="141485"/>
                  </a:lnTo>
                  <a:lnTo>
                    <a:pt x="95096" y="177202"/>
                  </a:lnTo>
                  <a:lnTo>
                    <a:pt x="91543" y="187642"/>
                  </a:lnTo>
                  <a:lnTo>
                    <a:pt x="84885" y="195669"/>
                  </a:lnTo>
                  <a:lnTo>
                    <a:pt x="76280" y="201212"/>
                  </a:lnTo>
                  <a:lnTo>
                    <a:pt x="43870" y="209108"/>
                  </a:lnTo>
                  <a:lnTo>
                    <a:pt x="26725" y="21326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SMARTInkShape-357"/>
            <p:cNvSpPr/>
            <p:nvPr/>
          </p:nvSpPr>
          <p:spPr>
            <a:xfrm>
              <a:off x="7856219" y="1996448"/>
              <a:ext cx="22862" cy="106673"/>
            </a:xfrm>
            <a:custGeom>
              <a:avLst/>
              <a:gdLst/>
              <a:ahLst/>
              <a:cxnLst/>
              <a:rect l="0" t="0" r="0" b="0"/>
              <a:pathLst>
                <a:path w="22862" h="106673">
                  <a:moveTo>
                    <a:pt x="22861" y="7611"/>
                  </a:moveTo>
                  <a:lnTo>
                    <a:pt x="16299" y="7611"/>
                  </a:lnTo>
                  <a:lnTo>
                    <a:pt x="15947" y="6765"/>
                  </a:lnTo>
                  <a:lnTo>
                    <a:pt x="15334" y="1051"/>
                  </a:lnTo>
                  <a:lnTo>
                    <a:pt x="16150" y="698"/>
                  </a:lnTo>
                  <a:lnTo>
                    <a:pt x="22768" y="0"/>
                  </a:lnTo>
                  <a:lnTo>
                    <a:pt x="22014" y="34888"/>
                  </a:lnTo>
                  <a:lnTo>
                    <a:pt x="15100" y="70496"/>
                  </a:lnTo>
                  <a:lnTo>
                    <a:pt x="9367" y="85322"/>
                  </a:lnTo>
                  <a:lnTo>
                    <a:pt x="2102" y="98347"/>
                  </a:lnTo>
                  <a:lnTo>
                    <a:pt x="0" y="10667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Base units are: </a:t>
            </a:r>
          </a:p>
          <a:p>
            <a:pPr lvl="1"/>
            <a:r>
              <a:rPr lang="en-US" dirty="0" smtClean="0"/>
              <a:t>Meter, liter, gram, cubic centimeter, second, degree Celsius</a:t>
            </a:r>
          </a:p>
          <a:p>
            <a:pPr lvl="1"/>
            <a:endParaRPr lang="en-US" dirty="0" smtClean="0"/>
          </a:p>
          <a:p>
            <a:r>
              <a:rPr lang="en-US" dirty="0" smtClean="0"/>
              <a:t>Create the scale:</a:t>
            </a:r>
            <a:endParaRPr lang="en-US" dirty="0"/>
          </a:p>
        </p:txBody>
      </p:sp>
      <p:sp>
        <p:nvSpPr>
          <p:cNvPr id="3" name="Title 2"/>
          <p:cNvSpPr>
            <a:spLocks noGrp="1"/>
          </p:cNvSpPr>
          <p:nvPr>
            <p:ph type="title"/>
          </p:nvPr>
        </p:nvSpPr>
        <p:spPr/>
        <p:txBody>
          <a:bodyPr/>
          <a:lstStyle/>
          <a:p>
            <a:r>
              <a:rPr lang="en-US" dirty="0" smtClean="0"/>
              <a:t>Metric System</a:t>
            </a:r>
            <a:endParaRPr lang="en-US" dirty="0"/>
          </a:p>
        </p:txBody>
      </p:sp>
      <p:grpSp>
        <p:nvGrpSpPr>
          <p:cNvPr id="6" name="SMARTInkShape-Group76"/>
          <p:cNvGrpSpPr/>
          <p:nvPr/>
        </p:nvGrpSpPr>
        <p:grpSpPr>
          <a:xfrm>
            <a:off x="350519" y="2072778"/>
            <a:ext cx="792309" cy="228463"/>
            <a:chOff x="350519" y="2072778"/>
            <a:chExt cx="792309" cy="228463"/>
          </a:xfrm>
        </p:grpSpPr>
        <p:sp>
          <p:nvSpPr>
            <p:cNvPr id="4" name="SMARTInkShape-327"/>
            <p:cNvSpPr/>
            <p:nvPr/>
          </p:nvSpPr>
          <p:spPr>
            <a:xfrm>
              <a:off x="845820" y="2072778"/>
              <a:ext cx="297008" cy="228463"/>
            </a:xfrm>
            <a:custGeom>
              <a:avLst/>
              <a:gdLst/>
              <a:ahLst/>
              <a:cxnLst/>
              <a:rect l="0" t="0" r="0" b="0"/>
              <a:pathLst>
                <a:path w="297008" h="228463">
                  <a:moveTo>
                    <a:pt x="38100" y="7481"/>
                  </a:moveTo>
                  <a:lnTo>
                    <a:pt x="34054" y="11527"/>
                  </a:lnTo>
                  <a:lnTo>
                    <a:pt x="32068" y="15770"/>
                  </a:lnTo>
                  <a:lnTo>
                    <a:pt x="30542" y="49292"/>
                  </a:lnTo>
                  <a:lnTo>
                    <a:pt x="30485" y="87237"/>
                  </a:lnTo>
                  <a:lnTo>
                    <a:pt x="28223" y="120728"/>
                  </a:lnTo>
                  <a:lnTo>
                    <a:pt x="23919" y="152054"/>
                  </a:lnTo>
                  <a:lnTo>
                    <a:pt x="22999" y="188076"/>
                  </a:lnTo>
                  <a:lnTo>
                    <a:pt x="22075" y="198659"/>
                  </a:lnTo>
                  <a:lnTo>
                    <a:pt x="15556" y="219165"/>
                  </a:lnTo>
                  <a:lnTo>
                    <a:pt x="16297" y="219724"/>
                  </a:lnTo>
                  <a:lnTo>
                    <a:pt x="19378" y="220345"/>
                  </a:lnTo>
                  <a:lnTo>
                    <a:pt x="20539" y="218817"/>
                  </a:lnTo>
                  <a:lnTo>
                    <a:pt x="28883" y="180847"/>
                  </a:lnTo>
                  <a:lnTo>
                    <a:pt x="36028" y="149629"/>
                  </a:lnTo>
                  <a:lnTo>
                    <a:pt x="39743" y="121002"/>
                  </a:lnTo>
                  <a:lnTo>
                    <a:pt x="44539" y="85033"/>
                  </a:lnTo>
                  <a:lnTo>
                    <a:pt x="45486" y="53468"/>
                  </a:lnTo>
                  <a:lnTo>
                    <a:pt x="45706" y="16455"/>
                  </a:lnTo>
                  <a:lnTo>
                    <a:pt x="45719" y="0"/>
                  </a:lnTo>
                  <a:lnTo>
                    <a:pt x="52280" y="6435"/>
                  </a:lnTo>
                  <a:lnTo>
                    <a:pt x="86621" y="25366"/>
                  </a:lnTo>
                  <a:lnTo>
                    <a:pt x="122289" y="35718"/>
                  </a:lnTo>
                  <a:lnTo>
                    <a:pt x="156518" y="37518"/>
                  </a:lnTo>
                  <a:lnTo>
                    <a:pt x="189808" y="37874"/>
                  </a:lnTo>
                  <a:lnTo>
                    <a:pt x="220843" y="37944"/>
                  </a:lnTo>
                  <a:lnTo>
                    <a:pt x="241541" y="35698"/>
                  </a:lnTo>
                  <a:lnTo>
                    <a:pt x="263705" y="31400"/>
                  </a:lnTo>
                  <a:lnTo>
                    <a:pt x="296598" y="30350"/>
                  </a:lnTo>
                  <a:lnTo>
                    <a:pt x="297007" y="34389"/>
                  </a:lnTo>
                  <a:lnTo>
                    <a:pt x="295371" y="35580"/>
                  </a:lnTo>
                  <a:lnTo>
                    <a:pt x="289038" y="36903"/>
                  </a:lnTo>
                  <a:lnTo>
                    <a:pt x="285825" y="38949"/>
                  </a:lnTo>
                  <a:lnTo>
                    <a:pt x="267912" y="55035"/>
                  </a:lnTo>
                  <a:lnTo>
                    <a:pt x="235376" y="70606"/>
                  </a:lnTo>
                  <a:lnTo>
                    <a:pt x="201528" y="89189"/>
                  </a:lnTo>
                  <a:lnTo>
                    <a:pt x="166619" y="115249"/>
                  </a:lnTo>
                  <a:lnTo>
                    <a:pt x="133659" y="136497"/>
                  </a:lnTo>
                  <a:lnTo>
                    <a:pt x="102067" y="154740"/>
                  </a:lnTo>
                  <a:lnTo>
                    <a:pt x="72105" y="175009"/>
                  </a:lnTo>
                  <a:lnTo>
                    <a:pt x="34989" y="198667"/>
                  </a:lnTo>
                  <a:lnTo>
                    <a:pt x="0" y="22846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328"/>
            <p:cNvSpPr/>
            <p:nvPr/>
          </p:nvSpPr>
          <p:spPr>
            <a:xfrm>
              <a:off x="350519" y="2186940"/>
              <a:ext cx="449582" cy="38101"/>
            </a:xfrm>
            <a:custGeom>
              <a:avLst/>
              <a:gdLst/>
              <a:ahLst/>
              <a:cxnLst/>
              <a:rect l="0" t="0" r="0" b="0"/>
              <a:pathLst>
                <a:path w="449582" h="38101">
                  <a:moveTo>
                    <a:pt x="0" y="38100"/>
                  </a:moveTo>
                  <a:lnTo>
                    <a:pt x="19081" y="37253"/>
                  </a:lnTo>
                  <a:lnTo>
                    <a:pt x="42873" y="32068"/>
                  </a:lnTo>
                  <a:lnTo>
                    <a:pt x="79683" y="30793"/>
                  </a:lnTo>
                  <a:lnTo>
                    <a:pt x="113545" y="26527"/>
                  </a:lnTo>
                  <a:lnTo>
                    <a:pt x="150389" y="23946"/>
                  </a:lnTo>
                  <a:lnTo>
                    <a:pt x="188117" y="23182"/>
                  </a:lnTo>
                  <a:lnTo>
                    <a:pt x="226107" y="18910"/>
                  </a:lnTo>
                  <a:lnTo>
                    <a:pt x="264174" y="16327"/>
                  </a:lnTo>
                  <a:lnTo>
                    <a:pt x="302265" y="11517"/>
                  </a:lnTo>
                  <a:lnTo>
                    <a:pt x="336316" y="8774"/>
                  </a:lnTo>
                  <a:lnTo>
                    <a:pt x="367855" y="7962"/>
                  </a:lnTo>
                  <a:lnTo>
                    <a:pt x="402769" y="2450"/>
                  </a:lnTo>
                  <a:lnTo>
                    <a:pt x="437772" y="322"/>
                  </a:lnTo>
                  <a:lnTo>
                    <a:pt x="44958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 name="SMARTInkShape-Group77"/>
          <p:cNvGrpSpPr/>
          <p:nvPr/>
        </p:nvGrpSpPr>
        <p:grpSpPr>
          <a:xfrm>
            <a:off x="571500" y="3810000"/>
            <a:ext cx="417178" cy="800101"/>
            <a:chOff x="571500" y="3810000"/>
            <a:chExt cx="417178" cy="800101"/>
          </a:xfrm>
        </p:grpSpPr>
        <p:sp>
          <p:nvSpPr>
            <p:cNvPr id="7" name="SMARTInkShape-329"/>
            <p:cNvSpPr/>
            <p:nvPr/>
          </p:nvSpPr>
          <p:spPr>
            <a:xfrm>
              <a:off x="746760" y="4168140"/>
              <a:ext cx="241918" cy="441961"/>
            </a:xfrm>
            <a:custGeom>
              <a:avLst/>
              <a:gdLst/>
              <a:ahLst/>
              <a:cxnLst/>
              <a:rect l="0" t="0" r="0" b="0"/>
              <a:pathLst>
                <a:path w="241918" h="441961">
                  <a:moveTo>
                    <a:pt x="0" y="0"/>
                  </a:moveTo>
                  <a:lnTo>
                    <a:pt x="10605" y="0"/>
                  </a:lnTo>
                  <a:lnTo>
                    <a:pt x="47046" y="12997"/>
                  </a:lnTo>
                  <a:lnTo>
                    <a:pt x="78719" y="25176"/>
                  </a:lnTo>
                  <a:lnTo>
                    <a:pt x="107426" y="41043"/>
                  </a:lnTo>
                  <a:lnTo>
                    <a:pt x="137381" y="61832"/>
                  </a:lnTo>
                  <a:lnTo>
                    <a:pt x="173798" y="91612"/>
                  </a:lnTo>
                  <a:lnTo>
                    <a:pt x="201732" y="122441"/>
                  </a:lnTo>
                  <a:lnTo>
                    <a:pt x="219322" y="154341"/>
                  </a:lnTo>
                  <a:lnTo>
                    <a:pt x="229896" y="189287"/>
                  </a:lnTo>
                  <a:lnTo>
                    <a:pt x="238391" y="226453"/>
                  </a:lnTo>
                  <a:lnTo>
                    <a:pt x="241418" y="253892"/>
                  </a:lnTo>
                  <a:lnTo>
                    <a:pt x="241917" y="281327"/>
                  </a:lnTo>
                  <a:lnTo>
                    <a:pt x="237437" y="316659"/>
                  </a:lnTo>
                  <a:lnTo>
                    <a:pt x="230748" y="351870"/>
                  </a:lnTo>
                  <a:lnTo>
                    <a:pt x="220902" y="389639"/>
                  </a:lnTo>
                  <a:lnTo>
                    <a:pt x="210804" y="425416"/>
                  </a:lnTo>
                  <a:lnTo>
                    <a:pt x="205740" y="4419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330"/>
            <p:cNvSpPr/>
            <p:nvPr/>
          </p:nvSpPr>
          <p:spPr>
            <a:xfrm>
              <a:off x="594360" y="3924300"/>
              <a:ext cx="297180" cy="464820"/>
            </a:xfrm>
            <a:custGeom>
              <a:avLst/>
              <a:gdLst/>
              <a:ahLst/>
              <a:cxnLst/>
              <a:rect l="0" t="0" r="0" b="0"/>
              <a:pathLst>
                <a:path w="297180" h="464820">
                  <a:moveTo>
                    <a:pt x="0" y="464819"/>
                  </a:moveTo>
                  <a:lnTo>
                    <a:pt x="0" y="450169"/>
                  </a:lnTo>
                  <a:lnTo>
                    <a:pt x="14320" y="415916"/>
                  </a:lnTo>
                  <a:lnTo>
                    <a:pt x="29263" y="377831"/>
                  </a:lnTo>
                  <a:lnTo>
                    <a:pt x="47617" y="347793"/>
                  </a:lnTo>
                  <a:lnTo>
                    <a:pt x="65096" y="313399"/>
                  </a:lnTo>
                  <a:lnTo>
                    <a:pt x="89091" y="276397"/>
                  </a:lnTo>
                  <a:lnTo>
                    <a:pt x="117649" y="242668"/>
                  </a:lnTo>
                  <a:lnTo>
                    <a:pt x="143514" y="207179"/>
                  </a:lnTo>
                  <a:lnTo>
                    <a:pt x="171310" y="169853"/>
                  </a:lnTo>
                  <a:lnTo>
                    <a:pt x="200994" y="136028"/>
                  </a:lnTo>
                  <a:lnTo>
                    <a:pt x="227194" y="104557"/>
                  </a:lnTo>
                  <a:lnTo>
                    <a:pt x="257955" y="69665"/>
                  </a:lnTo>
                  <a:lnTo>
                    <a:pt x="278958" y="38314"/>
                  </a:lnTo>
                  <a:lnTo>
                    <a:pt x="29717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331"/>
            <p:cNvSpPr/>
            <p:nvPr/>
          </p:nvSpPr>
          <p:spPr>
            <a:xfrm>
              <a:off x="571500" y="3810000"/>
              <a:ext cx="53340" cy="784860"/>
            </a:xfrm>
            <a:custGeom>
              <a:avLst/>
              <a:gdLst/>
              <a:ahLst/>
              <a:cxnLst/>
              <a:rect l="0" t="0" r="0" b="0"/>
              <a:pathLst>
                <a:path w="53340" h="784860">
                  <a:moveTo>
                    <a:pt x="53339" y="0"/>
                  </a:moveTo>
                  <a:lnTo>
                    <a:pt x="49294" y="0"/>
                  </a:lnTo>
                  <a:lnTo>
                    <a:pt x="48103" y="1693"/>
                  </a:lnTo>
                  <a:lnTo>
                    <a:pt x="39252" y="35824"/>
                  </a:lnTo>
                  <a:lnTo>
                    <a:pt x="38251" y="73799"/>
                  </a:lnTo>
                  <a:lnTo>
                    <a:pt x="38144" y="105968"/>
                  </a:lnTo>
                  <a:lnTo>
                    <a:pt x="40371" y="141465"/>
                  </a:lnTo>
                  <a:lnTo>
                    <a:pt x="43342" y="168706"/>
                  </a:lnTo>
                  <a:lnTo>
                    <a:pt x="44663" y="194924"/>
                  </a:lnTo>
                  <a:lnTo>
                    <a:pt x="42992" y="225204"/>
                  </a:lnTo>
                  <a:lnTo>
                    <a:pt x="40274" y="258417"/>
                  </a:lnTo>
                  <a:lnTo>
                    <a:pt x="39066" y="292934"/>
                  </a:lnTo>
                  <a:lnTo>
                    <a:pt x="38529" y="328030"/>
                  </a:lnTo>
                  <a:lnTo>
                    <a:pt x="37444" y="364231"/>
                  </a:lnTo>
                  <a:lnTo>
                    <a:pt x="35969" y="383367"/>
                  </a:lnTo>
                  <a:lnTo>
                    <a:pt x="34139" y="402898"/>
                  </a:lnTo>
                  <a:lnTo>
                    <a:pt x="32073" y="422692"/>
                  </a:lnTo>
                  <a:lnTo>
                    <a:pt x="29848" y="442661"/>
                  </a:lnTo>
                  <a:lnTo>
                    <a:pt x="27519" y="462747"/>
                  </a:lnTo>
                  <a:lnTo>
                    <a:pt x="25966" y="482065"/>
                  </a:lnTo>
                  <a:lnTo>
                    <a:pt x="24240" y="519333"/>
                  </a:lnTo>
                  <a:lnTo>
                    <a:pt x="21215" y="555652"/>
                  </a:lnTo>
                  <a:lnTo>
                    <a:pt x="17895" y="591550"/>
                  </a:lnTo>
                  <a:lnTo>
                    <a:pt x="16420" y="627260"/>
                  </a:lnTo>
                  <a:lnTo>
                    <a:pt x="15764" y="660629"/>
                  </a:lnTo>
                  <a:lnTo>
                    <a:pt x="14626" y="691546"/>
                  </a:lnTo>
                  <a:lnTo>
                    <a:pt x="11298" y="719398"/>
                  </a:lnTo>
                  <a:lnTo>
                    <a:pt x="8709" y="750788"/>
                  </a:lnTo>
                  <a:lnTo>
                    <a:pt x="0" y="7848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 name="SMARTInkShape-Group78"/>
          <p:cNvGrpSpPr/>
          <p:nvPr/>
        </p:nvGrpSpPr>
        <p:grpSpPr>
          <a:xfrm>
            <a:off x="563880" y="4861559"/>
            <a:ext cx="681222" cy="646157"/>
            <a:chOff x="563880" y="4861559"/>
            <a:chExt cx="681222" cy="646157"/>
          </a:xfrm>
        </p:grpSpPr>
        <p:sp>
          <p:nvSpPr>
            <p:cNvPr id="11" name="SMARTInkShape-332"/>
            <p:cNvSpPr/>
            <p:nvPr/>
          </p:nvSpPr>
          <p:spPr>
            <a:xfrm>
              <a:off x="739139" y="5074919"/>
              <a:ext cx="112381" cy="251462"/>
            </a:xfrm>
            <a:custGeom>
              <a:avLst/>
              <a:gdLst/>
              <a:ahLst/>
              <a:cxnLst/>
              <a:rect l="0" t="0" r="0" b="0"/>
              <a:pathLst>
                <a:path w="112381" h="251462">
                  <a:moveTo>
                    <a:pt x="0" y="0"/>
                  </a:moveTo>
                  <a:lnTo>
                    <a:pt x="0" y="4046"/>
                  </a:lnTo>
                  <a:lnTo>
                    <a:pt x="847" y="5237"/>
                  </a:lnTo>
                  <a:lnTo>
                    <a:pt x="2258" y="6032"/>
                  </a:lnTo>
                  <a:lnTo>
                    <a:pt x="4046" y="6562"/>
                  </a:lnTo>
                  <a:lnTo>
                    <a:pt x="13844" y="12648"/>
                  </a:lnTo>
                  <a:lnTo>
                    <a:pt x="25645" y="15319"/>
                  </a:lnTo>
                  <a:lnTo>
                    <a:pt x="54299" y="34254"/>
                  </a:lnTo>
                  <a:lnTo>
                    <a:pt x="73630" y="53584"/>
                  </a:lnTo>
                  <a:lnTo>
                    <a:pt x="97246" y="86100"/>
                  </a:lnTo>
                  <a:lnTo>
                    <a:pt x="110675" y="116984"/>
                  </a:lnTo>
                  <a:lnTo>
                    <a:pt x="112380" y="137955"/>
                  </a:lnTo>
                  <a:lnTo>
                    <a:pt x="103553" y="175365"/>
                  </a:lnTo>
                  <a:lnTo>
                    <a:pt x="85332" y="207343"/>
                  </a:lnTo>
                  <a:lnTo>
                    <a:pt x="78566" y="219999"/>
                  </a:lnTo>
                  <a:lnTo>
                    <a:pt x="65236" y="231884"/>
                  </a:lnTo>
                  <a:lnTo>
                    <a:pt x="38100" y="2514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333"/>
            <p:cNvSpPr/>
            <p:nvPr/>
          </p:nvSpPr>
          <p:spPr>
            <a:xfrm>
              <a:off x="624839" y="5021580"/>
              <a:ext cx="190501" cy="60960"/>
            </a:xfrm>
            <a:custGeom>
              <a:avLst/>
              <a:gdLst/>
              <a:ahLst/>
              <a:cxnLst/>
              <a:rect l="0" t="0" r="0" b="0"/>
              <a:pathLst>
                <a:path w="190501" h="60960">
                  <a:moveTo>
                    <a:pt x="0" y="60959"/>
                  </a:moveTo>
                  <a:lnTo>
                    <a:pt x="0" y="49608"/>
                  </a:lnTo>
                  <a:lnTo>
                    <a:pt x="2258" y="45190"/>
                  </a:lnTo>
                  <a:lnTo>
                    <a:pt x="4046" y="42827"/>
                  </a:lnTo>
                  <a:lnTo>
                    <a:pt x="28519" y="27908"/>
                  </a:lnTo>
                  <a:lnTo>
                    <a:pt x="63963" y="21266"/>
                  </a:lnTo>
                  <a:lnTo>
                    <a:pt x="98148" y="12385"/>
                  </a:lnTo>
                  <a:lnTo>
                    <a:pt x="133751" y="7714"/>
                  </a:lnTo>
                  <a:lnTo>
                    <a:pt x="163361" y="1775"/>
                  </a:lnTo>
                  <a:lnTo>
                    <a:pt x="19050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334"/>
            <p:cNvSpPr/>
            <p:nvPr/>
          </p:nvSpPr>
          <p:spPr>
            <a:xfrm>
              <a:off x="563880" y="4861559"/>
              <a:ext cx="198121" cy="335281"/>
            </a:xfrm>
            <a:custGeom>
              <a:avLst/>
              <a:gdLst/>
              <a:ahLst/>
              <a:cxnLst/>
              <a:rect l="0" t="0" r="0" b="0"/>
              <a:pathLst>
                <a:path w="198121" h="335281">
                  <a:moveTo>
                    <a:pt x="198120" y="0"/>
                  </a:moveTo>
                  <a:lnTo>
                    <a:pt x="191559" y="6561"/>
                  </a:lnTo>
                  <a:lnTo>
                    <a:pt x="186768" y="15397"/>
                  </a:lnTo>
                  <a:lnTo>
                    <a:pt x="175130" y="47463"/>
                  </a:lnTo>
                  <a:lnTo>
                    <a:pt x="167426" y="78238"/>
                  </a:lnTo>
                  <a:lnTo>
                    <a:pt x="155064" y="110483"/>
                  </a:lnTo>
                  <a:lnTo>
                    <a:pt x="135691" y="142709"/>
                  </a:lnTo>
                  <a:lnTo>
                    <a:pt x="113864" y="178692"/>
                  </a:lnTo>
                  <a:lnTo>
                    <a:pt x="91311" y="216164"/>
                  </a:lnTo>
                  <a:lnTo>
                    <a:pt x="68541" y="252385"/>
                  </a:lnTo>
                  <a:lnTo>
                    <a:pt x="38092" y="288238"/>
                  </a:lnTo>
                  <a:lnTo>
                    <a:pt x="8957" y="324618"/>
                  </a:lnTo>
                  <a:lnTo>
                    <a:pt x="0" y="3352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335"/>
            <p:cNvSpPr/>
            <p:nvPr/>
          </p:nvSpPr>
          <p:spPr>
            <a:xfrm>
              <a:off x="876300" y="5234939"/>
              <a:ext cx="76201" cy="144321"/>
            </a:xfrm>
            <a:custGeom>
              <a:avLst/>
              <a:gdLst/>
              <a:ahLst/>
              <a:cxnLst/>
              <a:rect l="0" t="0" r="0" b="0"/>
              <a:pathLst>
                <a:path w="76201" h="144321">
                  <a:moveTo>
                    <a:pt x="76200" y="0"/>
                  </a:moveTo>
                  <a:lnTo>
                    <a:pt x="60761" y="17697"/>
                  </a:lnTo>
                  <a:lnTo>
                    <a:pt x="50760" y="36046"/>
                  </a:lnTo>
                  <a:lnTo>
                    <a:pt x="42117" y="72644"/>
                  </a:lnTo>
                  <a:lnTo>
                    <a:pt x="27846" y="110612"/>
                  </a:lnTo>
                  <a:lnTo>
                    <a:pt x="15227" y="128720"/>
                  </a:lnTo>
                  <a:lnTo>
                    <a:pt x="11001" y="134256"/>
                  </a:lnTo>
                  <a:lnTo>
                    <a:pt x="9122" y="139538"/>
                  </a:lnTo>
                  <a:lnTo>
                    <a:pt x="7775" y="141286"/>
                  </a:lnTo>
                  <a:lnTo>
                    <a:pt x="1191" y="144320"/>
                  </a:lnTo>
                  <a:lnTo>
                    <a:pt x="794" y="143627"/>
                  </a:lnTo>
                  <a:lnTo>
                    <a:pt x="0" y="1371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336"/>
            <p:cNvSpPr/>
            <p:nvPr/>
          </p:nvSpPr>
          <p:spPr>
            <a:xfrm>
              <a:off x="1005839" y="5135880"/>
              <a:ext cx="7622" cy="1"/>
            </a:xfrm>
            <a:custGeom>
              <a:avLst/>
              <a:gdLst/>
              <a:ahLst/>
              <a:cxnLst/>
              <a:rect l="0" t="0" r="0" b="0"/>
              <a:pathLst>
                <a:path w="7622" h="1">
                  <a:moveTo>
                    <a:pt x="7621" y="0"/>
                  </a:moveTo>
                  <a:lnTo>
                    <a:pt x="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MARTInkShape-337"/>
            <p:cNvSpPr/>
            <p:nvPr/>
          </p:nvSpPr>
          <p:spPr>
            <a:xfrm>
              <a:off x="982979" y="5105400"/>
              <a:ext cx="198122" cy="312420"/>
            </a:xfrm>
            <a:custGeom>
              <a:avLst/>
              <a:gdLst/>
              <a:ahLst/>
              <a:cxnLst/>
              <a:rect l="0" t="0" r="0" b="0"/>
              <a:pathLst>
                <a:path w="198122" h="312420">
                  <a:moveTo>
                    <a:pt x="198121" y="0"/>
                  </a:moveTo>
                  <a:lnTo>
                    <a:pt x="198121" y="4045"/>
                  </a:lnTo>
                  <a:lnTo>
                    <a:pt x="194075" y="14651"/>
                  </a:lnTo>
                  <a:lnTo>
                    <a:pt x="173647" y="47396"/>
                  </a:lnTo>
                  <a:lnTo>
                    <a:pt x="155814" y="77377"/>
                  </a:lnTo>
                  <a:lnTo>
                    <a:pt x="130967" y="115034"/>
                  </a:lnTo>
                  <a:lnTo>
                    <a:pt x="110208" y="144997"/>
                  </a:lnTo>
                  <a:lnTo>
                    <a:pt x="87123" y="175324"/>
                  </a:lnTo>
                  <a:lnTo>
                    <a:pt x="64153" y="211867"/>
                  </a:lnTo>
                  <a:lnTo>
                    <a:pt x="38186" y="249005"/>
                  </a:lnTo>
                  <a:lnTo>
                    <a:pt x="25144" y="268230"/>
                  </a:lnTo>
                  <a:lnTo>
                    <a:pt x="6091" y="304443"/>
                  </a:lnTo>
                  <a:lnTo>
                    <a:pt x="0" y="3124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338"/>
            <p:cNvSpPr/>
            <p:nvPr/>
          </p:nvSpPr>
          <p:spPr>
            <a:xfrm>
              <a:off x="1101023" y="5341619"/>
              <a:ext cx="144079" cy="166097"/>
            </a:xfrm>
            <a:custGeom>
              <a:avLst/>
              <a:gdLst/>
              <a:ahLst/>
              <a:cxnLst/>
              <a:rect l="0" t="0" r="0" b="0"/>
              <a:pathLst>
                <a:path w="144079" h="166097">
                  <a:moveTo>
                    <a:pt x="102937" y="7620"/>
                  </a:moveTo>
                  <a:lnTo>
                    <a:pt x="67168" y="7620"/>
                  </a:lnTo>
                  <a:lnTo>
                    <a:pt x="66391" y="8467"/>
                  </a:lnTo>
                  <a:lnTo>
                    <a:pt x="65527" y="11665"/>
                  </a:lnTo>
                  <a:lnTo>
                    <a:pt x="60628" y="15909"/>
                  </a:lnTo>
                  <a:lnTo>
                    <a:pt x="53653" y="21464"/>
                  </a:lnTo>
                  <a:lnTo>
                    <a:pt x="21270" y="58564"/>
                  </a:lnTo>
                  <a:lnTo>
                    <a:pt x="10347" y="73703"/>
                  </a:lnTo>
                  <a:lnTo>
                    <a:pt x="5794" y="88913"/>
                  </a:lnTo>
                  <a:lnTo>
                    <a:pt x="1871" y="114302"/>
                  </a:lnTo>
                  <a:lnTo>
                    <a:pt x="0" y="119381"/>
                  </a:lnTo>
                  <a:lnTo>
                    <a:pt x="178" y="129541"/>
                  </a:lnTo>
                  <a:lnTo>
                    <a:pt x="1411" y="134621"/>
                  </a:lnTo>
                  <a:lnTo>
                    <a:pt x="7296" y="142523"/>
                  </a:lnTo>
                  <a:lnTo>
                    <a:pt x="20827" y="154495"/>
                  </a:lnTo>
                  <a:lnTo>
                    <a:pt x="48210" y="164166"/>
                  </a:lnTo>
                  <a:lnTo>
                    <a:pt x="60551" y="166096"/>
                  </a:lnTo>
                  <a:lnTo>
                    <a:pt x="81065" y="163138"/>
                  </a:lnTo>
                  <a:lnTo>
                    <a:pt x="99184" y="152854"/>
                  </a:lnTo>
                  <a:lnTo>
                    <a:pt x="119630" y="134208"/>
                  </a:lnTo>
                  <a:lnTo>
                    <a:pt x="138178" y="103257"/>
                  </a:lnTo>
                  <a:lnTo>
                    <a:pt x="143435" y="89920"/>
                  </a:lnTo>
                  <a:lnTo>
                    <a:pt x="144078" y="75524"/>
                  </a:lnTo>
                  <a:lnTo>
                    <a:pt x="140695" y="60660"/>
                  </a:lnTo>
                  <a:lnTo>
                    <a:pt x="124048" y="22821"/>
                  </a:lnTo>
                  <a:lnTo>
                    <a:pt x="110556"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9" name="SMARTInkShape-339"/>
          <p:cNvSpPr/>
          <p:nvPr/>
        </p:nvSpPr>
        <p:spPr>
          <a:xfrm>
            <a:off x="1455428" y="3939540"/>
            <a:ext cx="426713" cy="883920"/>
          </a:xfrm>
          <a:custGeom>
            <a:avLst/>
            <a:gdLst/>
            <a:ahLst/>
            <a:cxnLst/>
            <a:rect l="0" t="0" r="0" b="0"/>
            <a:pathLst>
              <a:path w="426713" h="883920">
                <a:moveTo>
                  <a:pt x="22851" y="0"/>
                </a:moveTo>
                <a:lnTo>
                  <a:pt x="18806" y="0"/>
                </a:lnTo>
                <a:lnTo>
                  <a:pt x="17615" y="846"/>
                </a:lnTo>
                <a:lnTo>
                  <a:pt x="16820" y="2257"/>
                </a:lnTo>
                <a:lnTo>
                  <a:pt x="8698" y="36044"/>
                </a:lnTo>
                <a:lnTo>
                  <a:pt x="7755" y="71570"/>
                </a:lnTo>
                <a:lnTo>
                  <a:pt x="7654" y="99945"/>
                </a:lnTo>
                <a:lnTo>
                  <a:pt x="7624" y="132059"/>
                </a:lnTo>
                <a:lnTo>
                  <a:pt x="7615" y="168386"/>
                </a:lnTo>
                <a:lnTo>
                  <a:pt x="7613" y="205961"/>
                </a:lnTo>
                <a:lnTo>
                  <a:pt x="7612" y="232085"/>
                </a:lnTo>
                <a:lnTo>
                  <a:pt x="7612" y="260628"/>
                </a:lnTo>
                <a:lnTo>
                  <a:pt x="7612" y="287990"/>
                </a:lnTo>
                <a:lnTo>
                  <a:pt x="7612" y="315109"/>
                </a:lnTo>
                <a:lnTo>
                  <a:pt x="7612" y="344095"/>
                </a:lnTo>
                <a:lnTo>
                  <a:pt x="7612" y="371653"/>
                </a:lnTo>
                <a:lnTo>
                  <a:pt x="7612" y="398859"/>
                </a:lnTo>
                <a:lnTo>
                  <a:pt x="7612" y="427884"/>
                </a:lnTo>
                <a:lnTo>
                  <a:pt x="7612" y="457717"/>
                </a:lnTo>
                <a:lnTo>
                  <a:pt x="7612" y="487909"/>
                </a:lnTo>
                <a:lnTo>
                  <a:pt x="7612" y="518262"/>
                </a:lnTo>
                <a:lnTo>
                  <a:pt x="7612" y="548685"/>
                </a:lnTo>
                <a:lnTo>
                  <a:pt x="7612" y="578293"/>
                </a:lnTo>
                <a:lnTo>
                  <a:pt x="7612" y="605563"/>
                </a:lnTo>
                <a:lnTo>
                  <a:pt x="7612" y="640671"/>
                </a:lnTo>
                <a:lnTo>
                  <a:pt x="6765" y="675944"/>
                </a:lnTo>
                <a:lnTo>
                  <a:pt x="462" y="713742"/>
                </a:lnTo>
                <a:lnTo>
                  <a:pt x="0" y="731029"/>
                </a:lnTo>
                <a:lnTo>
                  <a:pt x="838" y="705019"/>
                </a:lnTo>
                <a:lnTo>
                  <a:pt x="9399" y="668237"/>
                </a:lnTo>
                <a:lnTo>
                  <a:pt x="22170" y="635576"/>
                </a:lnTo>
                <a:lnTo>
                  <a:pt x="34915" y="601748"/>
                </a:lnTo>
                <a:lnTo>
                  <a:pt x="43830" y="573218"/>
                </a:lnTo>
                <a:lnTo>
                  <a:pt x="59326" y="535495"/>
                </a:lnTo>
                <a:lnTo>
                  <a:pt x="70348" y="513418"/>
                </a:lnTo>
                <a:lnTo>
                  <a:pt x="94205" y="480282"/>
                </a:lnTo>
                <a:lnTo>
                  <a:pt x="129709" y="447282"/>
                </a:lnTo>
                <a:lnTo>
                  <a:pt x="157160" y="425717"/>
                </a:lnTo>
                <a:lnTo>
                  <a:pt x="182967" y="415170"/>
                </a:lnTo>
                <a:lnTo>
                  <a:pt x="210490" y="411965"/>
                </a:lnTo>
                <a:lnTo>
                  <a:pt x="225956" y="415669"/>
                </a:lnTo>
                <a:lnTo>
                  <a:pt x="256523" y="429404"/>
                </a:lnTo>
                <a:lnTo>
                  <a:pt x="290219" y="456299"/>
                </a:lnTo>
                <a:lnTo>
                  <a:pt x="310352" y="474430"/>
                </a:lnTo>
                <a:lnTo>
                  <a:pt x="341930" y="511648"/>
                </a:lnTo>
                <a:lnTo>
                  <a:pt x="359196" y="549360"/>
                </a:lnTo>
                <a:lnTo>
                  <a:pt x="371429" y="579333"/>
                </a:lnTo>
                <a:lnTo>
                  <a:pt x="382674" y="609662"/>
                </a:lnTo>
                <a:lnTo>
                  <a:pt x="392214" y="640098"/>
                </a:lnTo>
                <a:lnTo>
                  <a:pt x="397299" y="672823"/>
                </a:lnTo>
                <a:lnTo>
                  <a:pt x="404168" y="707072"/>
                </a:lnTo>
                <a:lnTo>
                  <a:pt x="409307" y="738670"/>
                </a:lnTo>
                <a:lnTo>
                  <a:pt x="413088" y="769480"/>
                </a:lnTo>
                <a:lnTo>
                  <a:pt x="417906" y="806187"/>
                </a:lnTo>
                <a:lnTo>
                  <a:pt x="421193" y="839586"/>
                </a:lnTo>
                <a:lnTo>
                  <a:pt x="426496" y="877609"/>
                </a:lnTo>
                <a:lnTo>
                  <a:pt x="426712" y="88391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6" name="SMARTInkShape-Group80"/>
          <p:cNvGrpSpPr/>
          <p:nvPr/>
        </p:nvGrpSpPr>
        <p:grpSpPr>
          <a:xfrm>
            <a:off x="1539253" y="4960619"/>
            <a:ext cx="1137414" cy="1027380"/>
            <a:chOff x="1539253" y="4960619"/>
            <a:chExt cx="1137414" cy="1027380"/>
          </a:xfrm>
        </p:grpSpPr>
        <p:sp>
          <p:nvSpPr>
            <p:cNvPr id="20" name="SMARTInkShape-340"/>
            <p:cNvSpPr/>
            <p:nvPr/>
          </p:nvSpPr>
          <p:spPr>
            <a:xfrm>
              <a:off x="1539253" y="4960619"/>
              <a:ext cx="194083" cy="411482"/>
            </a:xfrm>
            <a:custGeom>
              <a:avLst/>
              <a:gdLst/>
              <a:ahLst/>
              <a:cxnLst/>
              <a:rect l="0" t="0" r="0" b="0"/>
              <a:pathLst>
                <a:path w="194083" h="411482">
                  <a:moveTo>
                    <a:pt x="137147" y="0"/>
                  </a:moveTo>
                  <a:lnTo>
                    <a:pt x="124025" y="0"/>
                  </a:lnTo>
                  <a:lnTo>
                    <a:pt x="118489" y="4046"/>
                  </a:lnTo>
                  <a:lnTo>
                    <a:pt x="116154" y="10547"/>
                  </a:lnTo>
                  <a:lnTo>
                    <a:pt x="110351" y="43352"/>
                  </a:lnTo>
                  <a:lnTo>
                    <a:pt x="100464" y="74855"/>
                  </a:lnTo>
                  <a:lnTo>
                    <a:pt x="85341" y="108672"/>
                  </a:lnTo>
                  <a:lnTo>
                    <a:pt x="69904" y="143669"/>
                  </a:lnTo>
                  <a:lnTo>
                    <a:pt x="51396" y="180278"/>
                  </a:lnTo>
                  <a:lnTo>
                    <a:pt x="34193" y="212846"/>
                  </a:lnTo>
                  <a:lnTo>
                    <a:pt x="8603" y="250747"/>
                  </a:lnTo>
                  <a:lnTo>
                    <a:pt x="2539" y="264231"/>
                  </a:lnTo>
                  <a:lnTo>
                    <a:pt x="31" y="274145"/>
                  </a:lnTo>
                  <a:lnTo>
                    <a:pt x="0" y="270223"/>
                  </a:lnTo>
                  <a:lnTo>
                    <a:pt x="2250" y="266009"/>
                  </a:lnTo>
                  <a:lnTo>
                    <a:pt x="25426" y="230682"/>
                  </a:lnTo>
                  <a:lnTo>
                    <a:pt x="53751" y="204666"/>
                  </a:lnTo>
                  <a:lnTo>
                    <a:pt x="72539" y="193330"/>
                  </a:lnTo>
                  <a:lnTo>
                    <a:pt x="97573" y="185195"/>
                  </a:lnTo>
                  <a:lnTo>
                    <a:pt x="134520" y="183016"/>
                  </a:lnTo>
                  <a:lnTo>
                    <a:pt x="149821" y="186966"/>
                  </a:lnTo>
                  <a:lnTo>
                    <a:pt x="164078" y="195886"/>
                  </a:lnTo>
                  <a:lnTo>
                    <a:pt x="172408" y="204137"/>
                  </a:lnTo>
                  <a:lnTo>
                    <a:pt x="185367" y="226519"/>
                  </a:lnTo>
                  <a:lnTo>
                    <a:pt x="194082" y="256581"/>
                  </a:lnTo>
                  <a:lnTo>
                    <a:pt x="194060" y="268976"/>
                  </a:lnTo>
                  <a:lnTo>
                    <a:pt x="188543" y="306589"/>
                  </a:lnTo>
                  <a:lnTo>
                    <a:pt x="175076" y="344646"/>
                  </a:lnTo>
                  <a:lnTo>
                    <a:pt x="162524" y="374300"/>
                  </a:lnTo>
                  <a:lnTo>
                    <a:pt x="155766" y="385694"/>
                  </a:lnTo>
                  <a:lnTo>
                    <a:pt x="152387" y="411481"/>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SMARTInkShape-341"/>
            <p:cNvSpPr/>
            <p:nvPr/>
          </p:nvSpPr>
          <p:spPr>
            <a:xfrm>
              <a:off x="1814482" y="5319224"/>
              <a:ext cx="189093" cy="220516"/>
            </a:xfrm>
            <a:custGeom>
              <a:avLst/>
              <a:gdLst/>
              <a:ahLst/>
              <a:cxnLst/>
              <a:rect l="0" t="0" r="0" b="0"/>
              <a:pathLst>
                <a:path w="189093" h="220516">
                  <a:moveTo>
                    <a:pt x="14318" y="7156"/>
                  </a:moveTo>
                  <a:lnTo>
                    <a:pt x="14318" y="11201"/>
                  </a:lnTo>
                  <a:lnTo>
                    <a:pt x="9802" y="15444"/>
                  </a:lnTo>
                  <a:lnTo>
                    <a:pt x="6227" y="17761"/>
                  </a:lnTo>
                  <a:lnTo>
                    <a:pt x="4691" y="20153"/>
                  </a:lnTo>
                  <a:lnTo>
                    <a:pt x="4513" y="22594"/>
                  </a:lnTo>
                  <a:lnTo>
                    <a:pt x="6573" y="27564"/>
                  </a:lnTo>
                  <a:lnTo>
                    <a:pt x="20456" y="47960"/>
                  </a:lnTo>
                  <a:lnTo>
                    <a:pt x="42731" y="62723"/>
                  </a:lnTo>
                  <a:lnTo>
                    <a:pt x="67908" y="72287"/>
                  </a:lnTo>
                  <a:lnTo>
                    <a:pt x="101323" y="80670"/>
                  </a:lnTo>
                  <a:lnTo>
                    <a:pt x="121095" y="81713"/>
                  </a:lnTo>
                  <a:lnTo>
                    <a:pt x="158954" y="73902"/>
                  </a:lnTo>
                  <a:lnTo>
                    <a:pt x="172037" y="67572"/>
                  </a:lnTo>
                  <a:lnTo>
                    <a:pt x="184043" y="57848"/>
                  </a:lnTo>
                  <a:lnTo>
                    <a:pt x="187118" y="50570"/>
                  </a:lnTo>
                  <a:lnTo>
                    <a:pt x="189092" y="36145"/>
                  </a:lnTo>
                  <a:lnTo>
                    <a:pt x="185388" y="23741"/>
                  </a:lnTo>
                  <a:lnTo>
                    <a:pt x="182551" y="20753"/>
                  </a:lnTo>
                  <a:lnTo>
                    <a:pt x="151215" y="3063"/>
                  </a:lnTo>
                  <a:lnTo>
                    <a:pt x="119960" y="0"/>
                  </a:lnTo>
                  <a:lnTo>
                    <a:pt x="90312" y="1885"/>
                  </a:lnTo>
                  <a:lnTo>
                    <a:pt x="57627" y="12545"/>
                  </a:lnTo>
                  <a:lnTo>
                    <a:pt x="37310" y="20794"/>
                  </a:lnTo>
                  <a:lnTo>
                    <a:pt x="9589" y="43174"/>
                  </a:lnTo>
                  <a:lnTo>
                    <a:pt x="3749" y="53079"/>
                  </a:lnTo>
                  <a:lnTo>
                    <a:pt x="0" y="73236"/>
                  </a:lnTo>
                  <a:lnTo>
                    <a:pt x="106" y="93523"/>
                  </a:lnTo>
                  <a:lnTo>
                    <a:pt x="9708" y="118917"/>
                  </a:lnTo>
                  <a:lnTo>
                    <a:pt x="35125" y="155956"/>
                  </a:lnTo>
                  <a:lnTo>
                    <a:pt x="71073" y="191667"/>
                  </a:lnTo>
                  <a:lnTo>
                    <a:pt x="107594" y="210053"/>
                  </a:lnTo>
                  <a:lnTo>
                    <a:pt x="128618" y="220515"/>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SMARTInkShape-342"/>
            <p:cNvSpPr/>
            <p:nvPr/>
          </p:nvSpPr>
          <p:spPr>
            <a:xfrm>
              <a:off x="2051720" y="5471357"/>
              <a:ext cx="196181" cy="228404"/>
            </a:xfrm>
            <a:custGeom>
              <a:avLst/>
              <a:gdLst/>
              <a:ahLst/>
              <a:cxnLst/>
              <a:rect l="0" t="0" r="0" b="0"/>
              <a:pathLst>
                <a:path w="196181" h="228404">
                  <a:moveTo>
                    <a:pt x="196180" y="53143"/>
                  </a:moveTo>
                  <a:lnTo>
                    <a:pt x="196180" y="27703"/>
                  </a:lnTo>
                  <a:lnTo>
                    <a:pt x="193922" y="22645"/>
                  </a:lnTo>
                  <a:lnTo>
                    <a:pt x="192134" y="20111"/>
                  </a:lnTo>
                  <a:lnTo>
                    <a:pt x="172452" y="7421"/>
                  </a:lnTo>
                  <a:lnTo>
                    <a:pt x="162774" y="3189"/>
                  </a:lnTo>
                  <a:lnTo>
                    <a:pt x="125319" y="0"/>
                  </a:lnTo>
                  <a:lnTo>
                    <a:pt x="104064" y="2119"/>
                  </a:lnTo>
                  <a:lnTo>
                    <a:pt x="81679" y="10367"/>
                  </a:lnTo>
                  <a:lnTo>
                    <a:pt x="44431" y="32130"/>
                  </a:lnTo>
                  <a:lnTo>
                    <a:pt x="23588" y="55013"/>
                  </a:lnTo>
                  <a:lnTo>
                    <a:pt x="6365" y="85458"/>
                  </a:lnTo>
                  <a:lnTo>
                    <a:pt x="521" y="107026"/>
                  </a:lnTo>
                  <a:lnTo>
                    <a:pt x="0" y="121117"/>
                  </a:lnTo>
                  <a:lnTo>
                    <a:pt x="2591" y="133025"/>
                  </a:lnTo>
                  <a:lnTo>
                    <a:pt x="17236" y="159703"/>
                  </a:lnTo>
                  <a:lnTo>
                    <a:pt x="47289" y="192609"/>
                  </a:lnTo>
                  <a:lnTo>
                    <a:pt x="74953" y="210858"/>
                  </a:lnTo>
                  <a:lnTo>
                    <a:pt x="89808" y="216372"/>
                  </a:lnTo>
                  <a:lnTo>
                    <a:pt x="115525" y="222169"/>
                  </a:lnTo>
                  <a:lnTo>
                    <a:pt x="127600" y="228403"/>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SMARTInkShape-343"/>
            <p:cNvSpPr/>
            <p:nvPr/>
          </p:nvSpPr>
          <p:spPr>
            <a:xfrm>
              <a:off x="2278631" y="5463539"/>
              <a:ext cx="281689" cy="342409"/>
            </a:xfrm>
            <a:custGeom>
              <a:avLst/>
              <a:gdLst/>
              <a:ahLst/>
              <a:cxnLst/>
              <a:rect l="0" t="0" r="0" b="0"/>
              <a:pathLst>
                <a:path w="281689" h="342409">
                  <a:moveTo>
                    <a:pt x="281688" y="0"/>
                  </a:moveTo>
                  <a:lnTo>
                    <a:pt x="281688" y="4045"/>
                  </a:lnTo>
                  <a:lnTo>
                    <a:pt x="280842" y="5237"/>
                  </a:lnTo>
                  <a:lnTo>
                    <a:pt x="279431" y="6032"/>
                  </a:lnTo>
                  <a:lnTo>
                    <a:pt x="277643" y="6561"/>
                  </a:lnTo>
                  <a:lnTo>
                    <a:pt x="271083" y="11352"/>
                  </a:lnTo>
                  <a:lnTo>
                    <a:pt x="240644" y="45965"/>
                  </a:lnTo>
                  <a:lnTo>
                    <a:pt x="205101" y="78083"/>
                  </a:lnTo>
                  <a:lnTo>
                    <a:pt x="174932" y="115174"/>
                  </a:lnTo>
                  <a:lnTo>
                    <a:pt x="152126" y="145039"/>
                  </a:lnTo>
                  <a:lnTo>
                    <a:pt x="127024" y="175337"/>
                  </a:lnTo>
                  <a:lnTo>
                    <a:pt x="100395" y="205763"/>
                  </a:lnTo>
                  <a:lnTo>
                    <a:pt x="74161" y="236227"/>
                  </a:lnTo>
                  <a:lnTo>
                    <a:pt x="47197" y="266703"/>
                  </a:lnTo>
                  <a:lnTo>
                    <a:pt x="23420" y="299251"/>
                  </a:lnTo>
                  <a:lnTo>
                    <a:pt x="4037" y="325006"/>
                  </a:lnTo>
                  <a:lnTo>
                    <a:pt x="1019" y="334494"/>
                  </a:lnTo>
                  <a:lnTo>
                    <a:pt x="0" y="341240"/>
                  </a:lnTo>
                  <a:lnTo>
                    <a:pt x="763" y="341793"/>
                  </a:lnTo>
                  <a:lnTo>
                    <a:pt x="3868" y="342408"/>
                  </a:lnTo>
                  <a:lnTo>
                    <a:pt x="5035" y="341726"/>
                  </a:lnTo>
                  <a:lnTo>
                    <a:pt x="5813" y="340424"/>
                  </a:lnTo>
                  <a:lnTo>
                    <a:pt x="7369" y="33528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SMARTInkShape-344"/>
            <p:cNvSpPr/>
            <p:nvPr/>
          </p:nvSpPr>
          <p:spPr>
            <a:xfrm>
              <a:off x="2287059" y="5608319"/>
              <a:ext cx="242782" cy="137162"/>
            </a:xfrm>
            <a:custGeom>
              <a:avLst/>
              <a:gdLst/>
              <a:ahLst/>
              <a:cxnLst/>
              <a:rect l="0" t="0" r="0" b="0"/>
              <a:pathLst>
                <a:path w="242782" h="137162">
                  <a:moveTo>
                    <a:pt x="6561" y="0"/>
                  </a:moveTo>
                  <a:lnTo>
                    <a:pt x="0" y="0"/>
                  </a:lnTo>
                  <a:lnTo>
                    <a:pt x="7345" y="0"/>
                  </a:lnTo>
                  <a:lnTo>
                    <a:pt x="10470" y="1694"/>
                  </a:lnTo>
                  <a:lnTo>
                    <a:pt x="20607" y="11320"/>
                  </a:lnTo>
                  <a:lnTo>
                    <a:pt x="57172" y="29264"/>
                  </a:lnTo>
                  <a:lnTo>
                    <a:pt x="85997" y="43573"/>
                  </a:lnTo>
                  <a:lnTo>
                    <a:pt x="115987" y="62582"/>
                  </a:lnTo>
                  <a:lnTo>
                    <a:pt x="151225" y="85677"/>
                  </a:lnTo>
                  <a:lnTo>
                    <a:pt x="187662" y="106545"/>
                  </a:lnTo>
                  <a:lnTo>
                    <a:pt x="221223" y="125979"/>
                  </a:lnTo>
                  <a:lnTo>
                    <a:pt x="242781" y="137161"/>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SMARTInkShape-345"/>
            <p:cNvSpPr/>
            <p:nvPr/>
          </p:nvSpPr>
          <p:spPr>
            <a:xfrm>
              <a:off x="2439701" y="5772358"/>
              <a:ext cx="236966" cy="215641"/>
            </a:xfrm>
            <a:custGeom>
              <a:avLst/>
              <a:gdLst/>
              <a:ahLst/>
              <a:cxnLst/>
              <a:rect l="0" t="0" r="0" b="0"/>
              <a:pathLst>
                <a:path w="236966" h="215641">
                  <a:moveTo>
                    <a:pt x="219679" y="41702"/>
                  </a:moveTo>
                  <a:lnTo>
                    <a:pt x="186894" y="11175"/>
                  </a:lnTo>
                  <a:lnTo>
                    <a:pt x="182582" y="8650"/>
                  </a:lnTo>
                  <a:lnTo>
                    <a:pt x="146943" y="0"/>
                  </a:lnTo>
                  <a:lnTo>
                    <a:pt x="134012" y="25"/>
                  </a:lnTo>
                  <a:lnTo>
                    <a:pt x="97515" y="4824"/>
                  </a:lnTo>
                  <a:lnTo>
                    <a:pt x="59627" y="24752"/>
                  </a:lnTo>
                  <a:lnTo>
                    <a:pt x="27585" y="51689"/>
                  </a:lnTo>
                  <a:lnTo>
                    <a:pt x="14924" y="65614"/>
                  </a:lnTo>
                  <a:lnTo>
                    <a:pt x="6474" y="80269"/>
                  </a:lnTo>
                  <a:lnTo>
                    <a:pt x="1002" y="102800"/>
                  </a:lnTo>
                  <a:lnTo>
                    <a:pt x="0" y="132322"/>
                  </a:lnTo>
                  <a:lnTo>
                    <a:pt x="2946" y="144349"/>
                  </a:lnTo>
                  <a:lnTo>
                    <a:pt x="28484" y="177076"/>
                  </a:lnTo>
                  <a:lnTo>
                    <a:pt x="53406" y="198829"/>
                  </a:lnTo>
                  <a:lnTo>
                    <a:pt x="75304" y="210272"/>
                  </a:lnTo>
                  <a:lnTo>
                    <a:pt x="110696" y="215640"/>
                  </a:lnTo>
                  <a:lnTo>
                    <a:pt x="145281" y="214442"/>
                  </a:lnTo>
                  <a:lnTo>
                    <a:pt x="180430" y="206304"/>
                  </a:lnTo>
                  <a:lnTo>
                    <a:pt x="200053" y="194989"/>
                  </a:lnTo>
                  <a:lnTo>
                    <a:pt x="216592" y="180912"/>
                  </a:lnTo>
                  <a:lnTo>
                    <a:pt x="228171" y="157926"/>
                  </a:lnTo>
                  <a:lnTo>
                    <a:pt x="236965" y="133712"/>
                  </a:lnTo>
                  <a:lnTo>
                    <a:pt x="236842" y="106405"/>
                  </a:lnTo>
                  <a:lnTo>
                    <a:pt x="231443" y="76866"/>
                  </a:lnTo>
                  <a:lnTo>
                    <a:pt x="216391" y="42619"/>
                  </a:lnTo>
                  <a:lnTo>
                    <a:pt x="204439" y="18842"/>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4" name="SMARTInkShape-Group81"/>
          <p:cNvGrpSpPr/>
          <p:nvPr/>
        </p:nvGrpSpPr>
        <p:grpSpPr>
          <a:xfrm>
            <a:off x="2431719" y="4107773"/>
            <a:ext cx="1340182" cy="2140628"/>
            <a:chOff x="2431719" y="4107773"/>
            <a:chExt cx="1340182" cy="2140628"/>
          </a:xfrm>
        </p:grpSpPr>
        <p:sp>
          <p:nvSpPr>
            <p:cNvPr id="27" name="SMARTInkShape-346"/>
            <p:cNvSpPr/>
            <p:nvPr/>
          </p:nvSpPr>
          <p:spPr>
            <a:xfrm>
              <a:off x="2431719" y="4107773"/>
              <a:ext cx="364822" cy="738547"/>
            </a:xfrm>
            <a:custGeom>
              <a:avLst/>
              <a:gdLst/>
              <a:ahLst/>
              <a:cxnLst/>
              <a:rect l="0" t="0" r="0" b="0"/>
              <a:pathLst>
                <a:path w="364822" h="738547">
                  <a:moveTo>
                    <a:pt x="258140" y="471846"/>
                  </a:moveTo>
                  <a:lnTo>
                    <a:pt x="258140" y="467801"/>
                  </a:lnTo>
                  <a:lnTo>
                    <a:pt x="257294" y="466610"/>
                  </a:lnTo>
                  <a:lnTo>
                    <a:pt x="255883" y="465816"/>
                  </a:lnTo>
                  <a:lnTo>
                    <a:pt x="219784" y="451087"/>
                  </a:lnTo>
                  <a:lnTo>
                    <a:pt x="204725" y="447351"/>
                  </a:lnTo>
                  <a:lnTo>
                    <a:pt x="199670" y="445356"/>
                  </a:lnTo>
                  <a:lnTo>
                    <a:pt x="187280" y="445398"/>
                  </a:lnTo>
                  <a:lnTo>
                    <a:pt x="156397" y="450207"/>
                  </a:lnTo>
                  <a:lnTo>
                    <a:pt x="120627" y="470136"/>
                  </a:lnTo>
                  <a:lnTo>
                    <a:pt x="89584" y="501111"/>
                  </a:lnTo>
                  <a:lnTo>
                    <a:pt x="53976" y="537082"/>
                  </a:lnTo>
                  <a:lnTo>
                    <a:pt x="32265" y="569916"/>
                  </a:lnTo>
                  <a:lnTo>
                    <a:pt x="15108" y="601093"/>
                  </a:lnTo>
                  <a:lnTo>
                    <a:pt x="3815" y="629522"/>
                  </a:lnTo>
                  <a:lnTo>
                    <a:pt x="0" y="661883"/>
                  </a:lnTo>
                  <a:lnTo>
                    <a:pt x="5329" y="691889"/>
                  </a:lnTo>
                  <a:lnTo>
                    <a:pt x="9749" y="703981"/>
                  </a:lnTo>
                  <a:lnTo>
                    <a:pt x="19051" y="712742"/>
                  </a:lnTo>
                  <a:lnTo>
                    <a:pt x="30805" y="718611"/>
                  </a:lnTo>
                  <a:lnTo>
                    <a:pt x="41674" y="721219"/>
                  </a:lnTo>
                  <a:lnTo>
                    <a:pt x="52149" y="720121"/>
                  </a:lnTo>
                  <a:lnTo>
                    <a:pt x="80761" y="708472"/>
                  </a:lnTo>
                  <a:lnTo>
                    <a:pt x="109158" y="690689"/>
                  </a:lnTo>
                  <a:lnTo>
                    <a:pt x="139020" y="669333"/>
                  </a:lnTo>
                  <a:lnTo>
                    <a:pt x="169317" y="638828"/>
                  </a:lnTo>
                  <a:lnTo>
                    <a:pt x="195698" y="602979"/>
                  </a:lnTo>
                  <a:lnTo>
                    <a:pt x="219601" y="565546"/>
                  </a:lnTo>
                  <a:lnTo>
                    <a:pt x="235086" y="538044"/>
                  </a:lnTo>
                  <a:lnTo>
                    <a:pt x="250434" y="508041"/>
                  </a:lnTo>
                  <a:lnTo>
                    <a:pt x="265722" y="474951"/>
                  </a:lnTo>
                  <a:lnTo>
                    <a:pt x="278726" y="442746"/>
                  </a:lnTo>
                  <a:lnTo>
                    <a:pt x="289303" y="410653"/>
                  </a:lnTo>
                  <a:lnTo>
                    <a:pt x="296826" y="376633"/>
                  </a:lnTo>
                  <a:lnTo>
                    <a:pt x="302992" y="341759"/>
                  </a:lnTo>
                  <a:lnTo>
                    <a:pt x="308555" y="307350"/>
                  </a:lnTo>
                  <a:lnTo>
                    <a:pt x="313849" y="275123"/>
                  </a:lnTo>
                  <a:lnTo>
                    <a:pt x="319024" y="243867"/>
                  </a:lnTo>
                  <a:lnTo>
                    <a:pt x="323300" y="213889"/>
                  </a:lnTo>
                  <a:lnTo>
                    <a:pt x="325200" y="186454"/>
                  </a:lnTo>
                  <a:lnTo>
                    <a:pt x="328303" y="160150"/>
                  </a:lnTo>
                  <a:lnTo>
                    <a:pt x="330294" y="123799"/>
                  </a:lnTo>
                  <a:lnTo>
                    <a:pt x="327779" y="91579"/>
                  </a:lnTo>
                  <a:lnTo>
                    <a:pt x="326930" y="54396"/>
                  </a:lnTo>
                  <a:lnTo>
                    <a:pt x="320178" y="17777"/>
                  </a:lnTo>
                  <a:lnTo>
                    <a:pt x="317322" y="9547"/>
                  </a:lnTo>
                  <a:lnTo>
                    <a:pt x="312634" y="1410"/>
                  </a:lnTo>
                  <a:lnTo>
                    <a:pt x="311403" y="742"/>
                  </a:lnTo>
                  <a:lnTo>
                    <a:pt x="307777" y="0"/>
                  </a:lnTo>
                  <a:lnTo>
                    <a:pt x="306472" y="649"/>
                  </a:lnTo>
                  <a:lnTo>
                    <a:pt x="305601" y="1928"/>
                  </a:lnTo>
                  <a:lnTo>
                    <a:pt x="297402" y="34501"/>
                  </a:lnTo>
                  <a:lnTo>
                    <a:pt x="295623" y="67362"/>
                  </a:lnTo>
                  <a:lnTo>
                    <a:pt x="291072" y="97340"/>
                  </a:lnTo>
                  <a:lnTo>
                    <a:pt x="289347" y="132658"/>
                  </a:lnTo>
                  <a:lnTo>
                    <a:pt x="288943" y="157407"/>
                  </a:lnTo>
                  <a:lnTo>
                    <a:pt x="288764" y="184775"/>
                  </a:lnTo>
                  <a:lnTo>
                    <a:pt x="288684" y="213873"/>
                  </a:lnTo>
                  <a:lnTo>
                    <a:pt x="288649" y="243738"/>
                  </a:lnTo>
                  <a:lnTo>
                    <a:pt x="288633" y="276203"/>
                  </a:lnTo>
                  <a:lnTo>
                    <a:pt x="288626" y="309540"/>
                  </a:lnTo>
                  <a:lnTo>
                    <a:pt x="288623" y="341291"/>
                  </a:lnTo>
                  <a:lnTo>
                    <a:pt x="288622" y="374593"/>
                  </a:lnTo>
                  <a:lnTo>
                    <a:pt x="288621" y="408303"/>
                  </a:lnTo>
                  <a:lnTo>
                    <a:pt x="288621" y="440218"/>
                  </a:lnTo>
                  <a:lnTo>
                    <a:pt x="288621" y="469078"/>
                  </a:lnTo>
                  <a:lnTo>
                    <a:pt x="289467" y="496863"/>
                  </a:lnTo>
                  <a:lnTo>
                    <a:pt x="292666" y="526145"/>
                  </a:lnTo>
                  <a:lnTo>
                    <a:pt x="294652" y="553835"/>
                  </a:lnTo>
                  <a:lnTo>
                    <a:pt x="298027" y="590966"/>
                  </a:lnTo>
                  <a:lnTo>
                    <a:pt x="304390" y="623417"/>
                  </a:lnTo>
                  <a:lnTo>
                    <a:pt x="314125" y="660677"/>
                  </a:lnTo>
                  <a:lnTo>
                    <a:pt x="332766" y="697969"/>
                  </a:lnTo>
                  <a:lnTo>
                    <a:pt x="347680" y="724673"/>
                  </a:lnTo>
                  <a:lnTo>
                    <a:pt x="364821" y="73854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SMARTInkShape-347"/>
            <p:cNvSpPr/>
            <p:nvPr/>
          </p:nvSpPr>
          <p:spPr>
            <a:xfrm>
              <a:off x="2888848" y="4511608"/>
              <a:ext cx="410612" cy="410912"/>
            </a:xfrm>
            <a:custGeom>
              <a:avLst/>
              <a:gdLst/>
              <a:ahLst/>
              <a:cxnLst/>
              <a:rect l="0" t="0" r="0" b="0"/>
              <a:pathLst>
                <a:path w="410612" h="410912">
                  <a:moveTo>
                    <a:pt x="204871" y="68011"/>
                  </a:moveTo>
                  <a:lnTo>
                    <a:pt x="204871" y="53361"/>
                  </a:lnTo>
                  <a:lnTo>
                    <a:pt x="202614" y="46542"/>
                  </a:lnTo>
                  <a:lnTo>
                    <a:pt x="200826" y="43539"/>
                  </a:lnTo>
                  <a:lnTo>
                    <a:pt x="196264" y="26551"/>
                  </a:lnTo>
                  <a:lnTo>
                    <a:pt x="180178" y="5908"/>
                  </a:lnTo>
                  <a:lnTo>
                    <a:pt x="170190" y="2310"/>
                  </a:lnTo>
                  <a:lnTo>
                    <a:pt x="143081" y="0"/>
                  </a:lnTo>
                  <a:lnTo>
                    <a:pt x="111733" y="7795"/>
                  </a:lnTo>
                  <a:lnTo>
                    <a:pt x="82616" y="21404"/>
                  </a:lnTo>
                  <a:lnTo>
                    <a:pt x="64037" y="35481"/>
                  </a:lnTo>
                  <a:lnTo>
                    <a:pt x="42589" y="67575"/>
                  </a:lnTo>
                  <a:lnTo>
                    <a:pt x="27154" y="96575"/>
                  </a:lnTo>
                  <a:lnTo>
                    <a:pt x="12703" y="126616"/>
                  </a:lnTo>
                  <a:lnTo>
                    <a:pt x="3529" y="156120"/>
                  </a:lnTo>
                  <a:lnTo>
                    <a:pt x="0" y="191531"/>
                  </a:lnTo>
                  <a:lnTo>
                    <a:pt x="1647" y="218628"/>
                  </a:lnTo>
                  <a:lnTo>
                    <a:pt x="3348" y="226843"/>
                  </a:lnTo>
                  <a:lnTo>
                    <a:pt x="12012" y="240485"/>
                  </a:lnTo>
                  <a:lnTo>
                    <a:pt x="34225" y="263041"/>
                  </a:lnTo>
                  <a:lnTo>
                    <a:pt x="57884" y="274623"/>
                  </a:lnTo>
                  <a:lnTo>
                    <a:pt x="82297" y="279372"/>
                  </a:lnTo>
                  <a:lnTo>
                    <a:pt x="118539" y="274893"/>
                  </a:lnTo>
                  <a:lnTo>
                    <a:pt x="153293" y="265855"/>
                  </a:lnTo>
                  <a:lnTo>
                    <a:pt x="170941" y="260082"/>
                  </a:lnTo>
                  <a:lnTo>
                    <a:pt x="198326" y="240321"/>
                  </a:lnTo>
                  <a:lnTo>
                    <a:pt x="229410" y="204783"/>
                  </a:lnTo>
                  <a:lnTo>
                    <a:pt x="251513" y="167020"/>
                  </a:lnTo>
                  <a:lnTo>
                    <a:pt x="265618" y="128965"/>
                  </a:lnTo>
                  <a:lnTo>
                    <a:pt x="271131" y="106109"/>
                  </a:lnTo>
                  <a:lnTo>
                    <a:pt x="271573" y="91717"/>
                  </a:lnTo>
                  <a:lnTo>
                    <a:pt x="265168" y="55697"/>
                  </a:lnTo>
                  <a:lnTo>
                    <a:pt x="261867" y="50403"/>
                  </a:lnTo>
                  <a:lnTo>
                    <a:pt x="260649" y="49499"/>
                  </a:lnTo>
                  <a:lnTo>
                    <a:pt x="259836" y="49743"/>
                  </a:lnTo>
                  <a:lnTo>
                    <a:pt x="259295" y="50753"/>
                  </a:lnTo>
                  <a:lnTo>
                    <a:pt x="257579" y="58456"/>
                  </a:lnTo>
                  <a:lnTo>
                    <a:pt x="254261" y="63200"/>
                  </a:lnTo>
                  <a:lnTo>
                    <a:pt x="251679" y="78721"/>
                  </a:lnTo>
                  <a:lnTo>
                    <a:pt x="250735" y="114138"/>
                  </a:lnTo>
                  <a:lnTo>
                    <a:pt x="252892" y="136712"/>
                  </a:lnTo>
                  <a:lnTo>
                    <a:pt x="261206" y="171141"/>
                  </a:lnTo>
                  <a:lnTo>
                    <a:pt x="268506" y="200545"/>
                  </a:lnTo>
                  <a:lnTo>
                    <a:pt x="276032" y="230706"/>
                  </a:lnTo>
                  <a:lnTo>
                    <a:pt x="283623" y="261091"/>
                  </a:lnTo>
                  <a:lnTo>
                    <a:pt x="295280" y="291543"/>
                  </a:lnTo>
                  <a:lnTo>
                    <a:pt x="313543" y="325244"/>
                  </a:lnTo>
                  <a:lnTo>
                    <a:pt x="332970" y="358499"/>
                  </a:lnTo>
                  <a:lnTo>
                    <a:pt x="352409" y="381304"/>
                  </a:lnTo>
                  <a:lnTo>
                    <a:pt x="388795" y="405667"/>
                  </a:lnTo>
                  <a:lnTo>
                    <a:pt x="396964" y="408581"/>
                  </a:lnTo>
                  <a:lnTo>
                    <a:pt x="410611" y="41091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SMARTInkShape-348"/>
            <p:cNvSpPr/>
            <p:nvPr/>
          </p:nvSpPr>
          <p:spPr>
            <a:xfrm>
              <a:off x="2790227" y="5183271"/>
              <a:ext cx="432999" cy="409810"/>
            </a:xfrm>
            <a:custGeom>
              <a:avLst/>
              <a:gdLst/>
              <a:ahLst/>
              <a:cxnLst/>
              <a:rect l="0" t="0" r="0" b="0"/>
              <a:pathLst>
                <a:path w="432999" h="409810">
                  <a:moveTo>
                    <a:pt x="273013" y="181209"/>
                  </a:moveTo>
                  <a:lnTo>
                    <a:pt x="273013" y="143970"/>
                  </a:lnTo>
                  <a:lnTo>
                    <a:pt x="272166" y="112585"/>
                  </a:lnTo>
                  <a:lnTo>
                    <a:pt x="268968" y="101038"/>
                  </a:lnTo>
                  <a:lnTo>
                    <a:pt x="254778" y="80675"/>
                  </a:lnTo>
                  <a:lnTo>
                    <a:pt x="236222" y="60798"/>
                  </a:lnTo>
                  <a:lnTo>
                    <a:pt x="224488" y="55726"/>
                  </a:lnTo>
                  <a:lnTo>
                    <a:pt x="187976" y="47813"/>
                  </a:lnTo>
                  <a:lnTo>
                    <a:pt x="152609" y="52914"/>
                  </a:lnTo>
                  <a:lnTo>
                    <a:pt x="116867" y="62075"/>
                  </a:lnTo>
                  <a:lnTo>
                    <a:pt x="82431" y="84204"/>
                  </a:lnTo>
                  <a:lnTo>
                    <a:pt x="48410" y="113034"/>
                  </a:lnTo>
                  <a:lnTo>
                    <a:pt x="20837" y="143189"/>
                  </a:lnTo>
                  <a:lnTo>
                    <a:pt x="6571" y="170038"/>
                  </a:lnTo>
                  <a:lnTo>
                    <a:pt x="249" y="203367"/>
                  </a:lnTo>
                  <a:lnTo>
                    <a:pt x="0" y="226721"/>
                  </a:lnTo>
                  <a:lnTo>
                    <a:pt x="5759" y="249727"/>
                  </a:lnTo>
                  <a:lnTo>
                    <a:pt x="22447" y="277999"/>
                  </a:lnTo>
                  <a:lnTo>
                    <a:pt x="32957" y="288573"/>
                  </a:lnTo>
                  <a:lnTo>
                    <a:pt x="46094" y="296095"/>
                  </a:lnTo>
                  <a:lnTo>
                    <a:pt x="67771" y="301045"/>
                  </a:lnTo>
                  <a:lnTo>
                    <a:pt x="103935" y="301870"/>
                  </a:lnTo>
                  <a:lnTo>
                    <a:pt x="134485" y="296077"/>
                  </a:lnTo>
                  <a:lnTo>
                    <a:pt x="169126" y="283165"/>
                  </a:lnTo>
                  <a:lnTo>
                    <a:pt x="201215" y="264476"/>
                  </a:lnTo>
                  <a:lnTo>
                    <a:pt x="232172" y="246144"/>
                  </a:lnTo>
                  <a:lnTo>
                    <a:pt x="262793" y="220863"/>
                  </a:lnTo>
                  <a:lnTo>
                    <a:pt x="292468" y="196062"/>
                  </a:lnTo>
                  <a:lnTo>
                    <a:pt x="318571" y="167641"/>
                  </a:lnTo>
                  <a:lnTo>
                    <a:pt x="346530" y="137772"/>
                  </a:lnTo>
                  <a:lnTo>
                    <a:pt x="370431" y="107472"/>
                  </a:lnTo>
                  <a:lnTo>
                    <a:pt x="394107" y="71409"/>
                  </a:lnTo>
                  <a:lnTo>
                    <a:pt x="418531" y="36865"/>
                  </a:lnTo>
                  <a:lnTo>
                    <a:pt x="432639" y="0"/>
                  </a:lnTo>
                  <a:lnTo>
                    <a:pt x="432770" y="290"/>
                  </a:lnTo>
                  <a:lnTo>
                    <a:pt x="432998" y="13126"/>
                  </a:lnTo>
                  <a:lnTo>
                    <a:pt x="428977" y="26890"/>
                  </a:lnTo>
                  <a:lnTo>
                    <a:pt x="409304" y="62297"/>
                  </a:lnTo>
                  <a:lnTo>
                    <a:pt x="392417" y="92917"/>
                  </a:lnTo>
                  <a:lnTo>
                    <a:pt x="371327" y="128801"/>
                  </a:lnTo>
                  <a:lnTo>
                    <a:pt x="346734" y="166245"/>
                  </a:lnTo>
                  <a:lnTo>
                    <a:pt x="320256" y="204150"/>
                  </a:lnTo>
                  <a:lnTo>
                    <a:pt x="294066" y="242193"/>
                  </a:lnTo>
                  <a:lnTo>
                    <a:pt x="267115" y="278018"/>
                  </a:lnTo>
                  <a:lnTo>
                    <a:pt x="243043" y="307824"/>
                  </a:lnTo>
                  <a:lnTo>
                    <a:pt x="216199" y="340651"/>
                  </a:lnTo>
                  <a:lnTo>
                    <a:pt x="201520" y="370748"/>
                  </a:lnTo>
                  <a:lnTo>
                    <a:pt x="197432" y="399187"/>
                  </a:lnTo>
                  <a:lnTo>
                    <a:pt x="198072" y="402728"/>
                  </a:lnTo>
                  <a:lnTo>
                    <a:pt x="199346" y="405088"/>
                  </a:lnTo>
                  <a:lnTo>
                    <a:pt x="201041" y="406662"/>
                  </a:lnTo>
                  <a:lnTo>
                    <a:pt x="205183" y="408410"/>
                  </a:lnTo>
                  <a:lnTo>
                    <a:pt x="212053" y="40980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SMARTInkShape-349"/>
            <p:cNvSpPr/>
            <p:nvPr/>
          </p:nvSpPr>
          <p:spPr>
            <a:xfrm>
              <a:off x="3098571" y="5502190"/>
              <a:ext cx="223504" cy="258530"/>
            </a:xfrm>
            <a:custGeom>
              <a:avLst/>
              <a:gdLst/>
              <a:ahLst/>
              <a:cxnLst/>
              <a:rect l="0" t="0" r="0" b="0"/>
              <a:pathLst>
                <a:path w="223504" h="258530">
                  <a:moveTo>
                    <a:pt x="71348" y="22310"/>
                  </a:moveTo>
                  <a:lnTo>
                    <a:pt x="64788" y="28870"/>
                  </a:lnTo>
                  <a:lnTo>
                    <a:pt x="59997" y="37706"/>
                  </a:lnTo>
                  <a:lnTo>
                    <a:pt x="59548" y="41040"/>
                  </a:lnTo>
                  <a:lnTo>
                    <a:pt x="61306" y="47003"/>
                  </a:lnTo>
                  <a:lnTo>
                    <a:pt x="71699" y="66348"/>
                  </a:lnTo>
                  <a:lnTo>
                    <a:pt x="77431" y="72362"/>
                  </a:lnTo>
                  <a:lnTo>
                    <a:pt x="114667" y="93401"/>
                  </a:lnTo>
                  <a:lnTo>
                    <a:pt x="129809" y="101041"/>
                  </a:lnTo>
                  <a:lnTo>
                    <a:pt x="142204" y="101610"/>
                  </a:lnTo>
                  <a:lnTo>
                    <a:pt x="179818" y="90493"/>
                  </a:lnTo>
                  <a:lnTo>
                    <a:pt x="196903" y="83152"/>
                  </a:lnTo>
                  <a:lnTo>
                    <a:pt x="214307" y="69042"/>
                  </a:lnTo>
                  <a:lnTo>
                    <a:pt x="219552" y="59730"/>
                  </a:lnTo>
                  <a:lnTo>
                    <a:pt x="223196" y="35767"/>
                  </a:lnTo>
                  <a:lnTo>
                    <a:pt x="223503" y="28855"/>
                  </a:lnTo>
                  <a:lnTo>
                    <a:pt x="219124" y="20703"/>
                  </a:lnTo>
                  <a:lnTo>
                    <a:pt x="206560" y="5717"/>
                  </a:lnTo>
                  <a:lnTo>
                    <a:pt x="198894" y="2235"/>
                  </a:lnTo>
                  <a:lnTo>
                    <a:pt x="176129" y="0"/>
                  </a:lnTo>
                  <a:lnTo>
                    <a:pt x="154606" y="3658"/>
                  </a:lnTo>
                  <a:lnTo>
                    <a:pt x="123731" y="18562"/>
                  </a:lnTo>
                  <a:lnTo>
                    <a:pt x="85898" y="40070"/>
                  </a:lnTo>
                  <a:lnTo>
                    <a:pt x="49857" y="68528"/>
                  </a:lnTo>
                  <a:lnTo>
                    <a:pt x="19972" y="99454"/>
                  </a:lnTo>
                  <a:lnTo>
                    <a:pt x="4160" y="135041"/>
                  </a:lnTo>
                  <a:lnTo>
                    <a:pt x="0" y="151152"/>
                  </a:lnTo>
                  <a:lnTo>
                    <a:pt x="974" y="166779"/>
                  </a:lnTo>
                  <a:lnTo>
                    <a:pt x="6486" y="179934"/>
                  </a:lnTo>
                  <a:lnTo>
                    <a:pt x="29505" y="212651"/>
                  </a:lnTo>
                  <a:lnTo>
                    <a:pt x="49637" y="228943"/>
                  </a:lnTo>
                  <a:lnTo>
                    <a:pt x="86740" y="245278"/>
                  </a:lnTo>
                  <a:lnTo>
                    <a:pt x="124231" y="256976"/>
                  </a:lnTo>
                  <a:lnTo>
                    <a:pt x="132309" y="25852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SMARTInkShape-350"/>
            <p:cNvSpPr/>
            <p:nvPr/>
          </p:nvSpPr>
          <p:spPr>
            <a:xfrm>
              <a:off x="3311430" y="5570219"/>
              <a:ext cx="399511" cy="250227"/>
            </a:xfrm>
            <a:custGeom>
              <a:avLst/>
              <a:gdLst/>
              <a:ahLst/>
              <a:cxnLst/>
              <a:rect l="0" t="0" r="0" b="0"/>
              <a:pathLst>
                <a:path w="399511" h="250227">
                  <a:moveTo>
                    <a:pt x="308070" y="0"/>
                  </a:moveTo>
                  <a:lnTo>
                    <a:pt x="308070" y="6562"/>
                  </a:lnTo>
                  <a:lnTo>
                    <a:pt x="304024" y="11352"/>
                  </a:lnTo>
                  <a:lnTo>
                    <a:pt x="302038" y="18028"/>
                  </a:lnTo>
                  <a:lnTo>
                    <a:pt x="301509" y="22179"/>
                  </a:lnTo>
                  <a:lnTo>
                    <a:pt x="296405" y="31307"/>
                  </a:lnTo>
                  <a:lnTo>
                    <a:pt x="261325" y="67064"/>
                  </a:lnTo>
                  <a:lnTo>
                    <a:pt x="227622" y="92646"/>
                  </a:lnTo>
                  <a:lnTo>
                    <a:pt x="198343" y="114658"/>
                  </a:lnTo>
                  <a:lnTo>
                    <a:pt x="164174" y="137266"/>
                  </a:lnTo>
                  <a:lnTo>
                    <a:pt x="131284" y="164097"/>
                  </a:lnTo>
                  <a:lnTo>
                    <a:pt x="100090" y="189451"/>
                  </a:lnTo>
                  <a:lnTo>
                    <a:pt x="65292" y="214689"/>
                  </a:lnTo>
                  <a:lnTo>
                    <a:pt x="30315" y="237096"/>
                  </a:lnTo>
                  <a:lnTo>
                    <a:pt x="905" y="250226"/>
                  </a:lnTo>
                  <a:lnTo>
                    <a:pt x="0" y="249791"/>
                  </a:lnTo>
                  <a:lnTo>
                    <a:pt x="243" y="248654"/>
                  </a:lnTo>
                  <a:lnTo>
                    <a:pt x="2671" y="244791"/>
                  </a:lnTo>
                  <a:lnTo>
                    <a:pt x="39078" y="221908"/>
                  </a:lnTo>
                  <a:lnTo>
                    <a:pt x="60045" y="208966"/>
                  </a:lnTo>
                  <a:lnTo>
                    <a:pt x="96548" y="193101"/>
                  </a:lnTo>
                  <a:lnTo>
                    <a:pt x="133751" y="177806"/>
                  </a:lnTo>
                  <a:lnTo>
                    <a:pt x="165733" y="169899"/>
                  </a:lnTo>
                  <a:lnTo>
                    <a:pt x="194493" y="168310"/>
                  </a:lnTo>
                  <a:lnTo>
                    <a:pt x="224464" y="170096"/>
                  </a:lnTo>
                  <a:lnTo>
                    <a:pt x="257051" y="175988"/>
                  </a:lnTo>
                  <a:lnTo>
                    <a:pt x="291260" y="180838"/>
                  </a:lnTo>
                  <a:lnTo>
                    <a:pt x="329114" y="186522"/>
                  </a:lnTo>
                  <a:lnTo>
                    <a:pt x="366533" y="196008"/>
                  </a:lnTo>
                  <a:lnTo>
                    <a:pt x="399510" y="1981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SMARTInkShape-351"/>
            <p:cNvSpPr/>
            <p:nvPr/>
          </p:nvSpPr>
          <p:spPr>
            <a:xfrm>
              <a:off x="3482340" y="5753100"/>
              <a:ext cx="15241" cy="259081"/>
            </a:xfrm>
            <a:custGeom>
              <a:avLst/>
              <a:gdLst/>
              <a:ahLst/>
              <a:cxnLst/>
              <a:rect l="0" t="0" r="0" b="0"/>
              <a:pathLst>
                <a:path w="15241" h="259081">
                  <a:moveTo>
                    <a:pt x="15240" y="0"/>
                  </a:moveTo>
                  <a:lnTo>
                    <a:pt x="15240" y="6560"/>
                  </a:lnTo>
                  <a:lnTo>
                    <a:pt x="4766" y="19577"/>
                  </a:lnTo>
                  <a:lnTo>
                    <a:pt x="1412" y="33552"/>
                  </a:lnTo>
                  <a:lnTo>
                    <a:pt x="970" y="69629"/>
                  </a:lnTo>
                  <a:lnTo>
                    <a:pt x="6576" y="106818"/>
                  </a:lnTo>
                  <a:lnTo>
                    <a:pt x="9740" y="144798"/>
                  </a:lnTo>
                  <a:lnTo>
                    <a:pt x="14153" y="175263"/>
                  </a:lnTo>
                  <a:lnTo>
                    <a:pt x="8583" y="210374"/>
                  </a:lnTo>
                  <a:lnTo>
                    <a:pt x="3659" y="245305"/>
                  </a:lnTo>
                  <a:lnTo>
                    <a:pt x="0" y="2590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SMARTInkShape-352"/>
            <p:cNvSpPr/>
            <p:nvPr/>
          </p:nvSpPr>
          <p:spPr>
            <a:xfrm>
              <a:off x="3552951" y="5891764"/>
              <a:ext cx="218950" cy="356637"/>
            </a:xfrm>
            <a:custGeom>
              <a:avLst/>
              <a:gdLst/>
              <a:ahLst/>
              <a:cxnLst/>
              <a:rect l="0" t="0" r="0" b="0"/>
              <a:pathLst>
                <a:path w="218950" h="356637">
                  <a:moveTo>
                    <a:pt x="196089" y="44216"/>
                  </a:moveTo>
                  <a:lnTo>
                    <a:pt x="192044" y="40170"/>
                  </a:lnTo>
                  <a:lnTo>
                    <a:pt x="190057" y="35926"/>
                  </a:lnTo>
                  <a:lnTo>
                    <a:pt x="189528" y="33609"/>
                  </a:lnTo>
                  <a:lnTo>
                    <a:pt x="184737" y="26303"/>
                  </a:lnTo>
                  <a:lnTo>
                    <a:pt x="167232" y="8648"/>
                  </a:lnTo>
                  <a:lnTo>
                    <a:pt x="154424" y="1880"/>
                  </a:lnTo>
                  <a:lnTo>
                    <a:pt x="144833" y="0"/>
                  </a:lnTo>
                  <a:lnTo>
                    <a:pt x="111540" y="6982"/>
                  </a:lnTo>
                  <a:lnTo>
                    <a:pt x="77599" y="20492"/>
                  </a:lnTo>
                  <a:lnTo>
                    <a:pt x="44366" y="40314"/>
                  </a:lnTo>
                  <a:lnTo>
                    <a:pt x="17858" y="65552"/>
                  </a:lnTo>
                  <a:lnTo>
                    <a:pt x="6966" y="84122"/>
                  </a:lnTo>
                  <a:lnTo>
                    <a:pt x="635" y="103453"/>
                  </a:lnTo>
                  <a:lnTo>
                    <a:pt x="0" y="115417"/>
                  </a:lnTo>
                  <a:lnTo>
                    <a:pt x="6491" y="141535"/>
                  </a:lnTo>
                  <a:lnTo>
                    <a:pt x="11916" y="152662"/>
                  </a:lnTo>
                  <a:lnTo>
                    <a:pt x="19972" y="163252"/>
                  </a:lnTo>
                  <a:lnTo>
                    <a:pt x="31455" y="169087"/>
                  </a:lnTo>
                  <a:lnTo>
                    <a:pt x="66945" y="178378"/>
                  </a:lnTo>
                  <a:lnTo>
                    <a:pt x="88679" y="179640"/>
                  </a:lnTo>
                  <a:lnTo>
                    <a:pt x="122988" y="172690"/>
                  </a:lnTo>
                  <a:lnTo>
                    <a:pt x="154352" y="156672"/>
                  </a:lnTo>
                  <a:lnTo>
                    <a:pt x="162863" y="148947"/>
                  </a:lnTo>
                  <a:lnTo>
                    <a:pt x="168622" y="140716"/>
                  </a:lnTo>
                  <a:lnTo>
                    <a:pt x="172710" y="132169"/>
                  </a:lnTo>
                  <a:lnTo>
                    <a:pt x="178061" y="128413"/>
                  </a:lnTo>
                  <a:lnTo>
                    <a:pt x="179610" y="124535"/>
                  </a:lnTo>
                  <a:lnTo>
                    <a:pt x="179176" y="124009"/>
                  </a:lnTo>
                  <a:lnTo>
                    <a:pt x="176436" y="125681"/>
                  </a:lnTo>
                  <a:lnTo>
                    <a:pt x="175367" y="127313"/>
                  </a:lnTo>
                  <a:lnTo>
                    <a:pt x="174179" y="131383"/>
                  </a:lnTo>
                  <a:lnTo>
                    <a:pt x="173284" y="168330"/>
                  </a:lnTo>
                  <a:lnTo>
                    <a:pt x="174092" y="196325"/>
                  </a:lnTo>
                  <a:lnTo>
                    <a:pt x="180164" y="231055"/>
                  </a:lnTo>
                  <a:lnTo>
                    <a:pt x="191464" y="267310"/>
                  </a:lnTo>
                  <a:lnTo>
                    <a:pt x="201398" y="301570"/>
                  </a:lnTo>
                  <a:lnTo>
                    <a:pt x="212996" y="338062"/>
                  </a:lnTo>
                  <a:lnTo>
                    <a:pt x="218949" y="35663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5" name="SMARTInkShape-353"/>
          <p:cNvSpPr/>
          <p:nvPr/>
        </p:nvSpPr>
        <p:spPr>
          <a:xfrm>
            <a:off x="3673337" y="4473531"/>
            <a:ext cx="432090" cy="540347"/>
          </a:xfrm>
          <a:custGeom>
            <a:avLst/>
            <a:gdLst/>
            <a:ahLst/>
            <a:cxnLst/>
            <a:rect l="0" t="0" r="0" b="0"/>
            <a:pathLst>
              <a:path w="432090" h="540347">
                <a:moveTo>
                  <a:pt x="22363" y="197528"/>
                </a:moveTo>
                <a:lnTo>
                  <a:pt x="10414" y="197528"/>
                </a:lnTo>
                <a:lnTo>
                  <a:pt x="42037" y="196682"/>
                </a:lnTo>
                <a:lnTo>
                  <a:pt x="71216" y="191497"/>
                </a:lnTo>
                <a:lnTo>
                  <a:pt x="101749" y="188122"/>
                </a:lnTo>
                <a:lnTo>
                  <a:pt x="137607" y="184016"/>
                </a:lnTo>
                <a:lnTo>
                  <a:pt x="175042" y="180543"/>
                </a:lnTo>
                <a:lnTo>
                  <a:pt x="212945" y="176409"/>
                </a:lnTo>
                <a:lnTo>
                  <a:pt x="250987" y="172926"/>
                </a:lnTo>
                <a:lnTo>
                  <a:pt x="286812" y="168790"/>
                </a:lnTo>
                <a:lnTo>
                  <a:pt x="318876" y="165307"/>
                </a:lnTo>
                <a:lnTo>
                  <a:pt x="349825" y="161170"/>
                </a:lnTo>
                <a:lnTo>
                  <a:pt x="382533" y="159773"/>
                </a:lnTo>
                <a:lnTo>
                  <a:pt x="418310" y="159459"/>
                </a:lnTo>
                <a:lnTo>
                  <a:pt x="432089" y="159431"/>
                </a:lnTo>
                <a:lnTo>
                  <a:pt x="431827" y="160277"/>
                </a:lnTo>
                <a:lnTo>
                  <a:pt x="405627" y="192003"/>
                </a:lnTo>
                <a:lnTo>
                  <a:pt x="371323" y="220802"/>
                </a:lnTo>
                <a:lnTo>
                  <a:pt x="339683" y="245629"/>
                </a:lnTo>
                <a:lnTo>
                  <a:pt x="303497" y="274434"/>
                </a:lnTo>
                <a:lnTo>
                  <a:pt x="265964" y="302160"/>
                </a:lnTo>
                <a:lnTo>
                  <a:pt x="230289" y="326462"/>
                </a:lnTo>
                <a:lnTo>
                  <a:pt x="200528" y="349749"/>
                </a:lnTo>
                <a:lnTo>
                  <a:pt x="167717" y="380373"/>
                </a:lnTo>
                <a:lnTo>
                  <a:pt x="139665" y="416246"/>
                </a:lnTo>
                <a:lnTo>
                  <a:pt x="132071" y="426817"/>
                </a:lnTo>
                <a:lnTo>
                  <a:pt x="110393" y="446063"/>
                </a:lnTo>
                <a:lnTo>
                  <a:pt x="106347" y="456147"/>
                </a:lnTo>
                <a:lnTo>
                  <a:pt x="106187" y="428079"/>
                </a:lnTo>
                <a:lnTo>
                  <a:pt x="114472" y="392644"/>
                </a:lnTo>
                <a:lnTo>
                  <a:pt x="119363" y="362021"/>
                </a:lnTo>
                <a:lnTo>
                  <a:pt x="120507" y="337523"/>
                </a:lnTo>
                <a:lnTo>
                  <a:pt x="121016" y="309701"/>
                </a:lnTo>
                <a:lnTo>
                  <a:pt x="123499" y="280403"/>
                </a:lnTo>
                <a:lnTo>
                  <a:pt x="126579" y="250448"/>
                </a:lnTo>
                <a:lnTo>
                  <a:pt x="127948" y="220202"/>
                </a:lnTo>
                <a:lnTo>
                  <a:pt x="128556" y="192083"/>
                </a:lnTo>
                <a:lnTo>
                  <a:pt x="127980" y="165475"/>
                </a:lnTo>
                <a:lnTo>
                  <a:pt x="122048" y="127542"/>
                </a:lnTo>
                <a:lnTo>
                  <a:pt x="110789" y="95323"/>
                </a:lnTo>
                <a:lnTo>
                  <a:pt x="98971" y="61253"/>
                </a:lnTo>
                <a:lnTo>
                  <a:pt x="85916" y="28469"/>
                </a:lnTo>
                <a:lnTo>
                  <a:pt x="75835" y="0"/>
                </a:lnTo>
                <a:lnTo>
                  <a:pt x="76551" y="31994"/>
                </a:lnTo>
                <a:lnTo>
                  <a:pt x="86309" y="68266"/>
                </a:lnTo>
                <a:lnTo>
                  <a:pt x="97660" y="99021"/>
                </a:lnTo>
                <a:lnTo>
                  <a:pt x="111747" y="130900"/>
                </a:lnTo>
                <a:lnTo>
                  <a:pt x="121638" y="156062"/>
                </a:lnTo>
                <a:lnTo>
                  <a:pt x="132525" y="183332"/>
                </a:lnTo>
                <a:lnTo>
                  <a:pt x="145830" y="209563"/>
                </a:lnTo>
                <a:lnTo>
                  <a:pt x="160211" y="235333"/>
                </a:lnTo>
                <a:lnTo>
                  <a:pt x="174221" y="261744"/>
                </a:lnTo>
                <a:lnTo>
                  <a:pt x="186093" y="290415"/>
                </a:lnTo>
                <a:lnTo>
                  <a:pt x="199271" y="317833"/>
                </a:lnTo>
                <a:lnTo>
                  <a:pt x="213595" y="344131"/>
                </a:lnTo>
                <a:lnTo>
                  <a:pt x="228428" y="369929"/>
                </a:lnTo>
                <a:lnTo>
                  <a:pt x="243487" y="395507"/>
                </a:lnTo>
                <a:lnTo>
                  <a:pt x="266246" y="431449"/>
                </a:lnTo>
                <a:lnTo>
                  <a:pt x="289075" y="461289"/>
                </a:lnTo>
                <a:lnTo>
                  <a:pt x="307411" y="486218"/>
                </a:lnTo>
                <a:lnTo>
                  <a:pt x="329265" y="518991"/>
                </a:lnTo>
                <a:lnTo>
                  <a:pt x="338980" y="533324"/>
                </a:lnTo>
                <a:lnTo>
                  <a:pt x="349542" y="540152"/>
                </a:lnTo>
                <a:lnTo>
                  <a:pt x="345835" y="540346"/>
                </a:lnTo>
                <a:lnTo>
                  <a:pt x="341670" y="535877"/>
                </a:lnTo>
                <a:lnTo>
                  <a:pt x="332098" y="523255"/>
                </a:lnTo>
                <a:lnTo>
                  <a:pt x="299823" y="492810"/>
                </a:lnTo>
                <a:lnTo>
                  <a:pt x="267701" y="463854"/>
                </a:lnTo>
                <a:lnTo>
                  <a:pt x="236018" y="431416"/>
                </a:lnTo>
                <a:lnTo>
                  <a:pt x="201256" y="396693"/>
                </a:lnTo>
                <a:lnTo>
                  <a:pt x="171794" y="373098"/>
                </a:lnTo>
                <a:lnTo>
                  <a:pt x="136735" y="342370"/>
                </a:lnTo>
                <a:lnTo>
                  <a:pt x="100333" y="314099"/>
                </a:lnTo>
                <a:lnTo>
                  <a:pt x="68433" y="287912"/>
                </a:lnTo>
                <a:lnTo>
                  <a:pt x="32286" y="259018"/>
                </a:lnTo>
                <a:lnTo>
                  <a:pt x="5164" y="233566"/>
                </a:lnTo>
                <a:lnTo>
                  <a:pt x="2018" y="228220"/>
                </a:lnTo>
                <a:lnTo>
                  <a:pt x="0" y="221935"/>
                </a:lnTo>
                <a:lnTo>
                  <a:pt x="680" y="221420"/>
                </a:lnTo>
                <a:lnTo>
                  <a:pt x="6531" y="220694"/>
                </a:lnTo>
                <a:lnTo>
                  <a:pt x="42381" y="220406"/>
                </a:lnTo>
                <a:lnTo>
                  <a:pt x="79186" y="220392"/>
                </a:lnTo>
                <a:lnTo>
                  <a:pt x="109002" y="220390"/>
                </a:lnTo>
                <a:lnTo>
                  <a:pt x="143330" y="220389"/>
                </a:lnTo>
                <a:lnTo>
                  <a:pt x="180313" y="224434"/>
                </a:lnTo>
                <a:lnTo>
                  <a:pt x="218082" y="226949"/>
                </a:lnTo>
                <a:lnTo>
                  <a:pt x="256084" y="231740"/>
                </a:lnTo>
                <a:lnTo>
                  <a:pt x="294154" y="234476"/>
                </a:lnTo>
                <a:lnTo>
                  <a:pt x="328201" y="239332"/>
                </a:lnTo>
                <a:lnTo>
                  <a:pt x="363116" y="242475"/>
                </a:lnTo>
                <a:lnTo>
                  <a:pt x="395743" y="24324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53" name="SMARTInkShape-Group83"/>
          <p:cNvGrpSpPr/>
          <p:nvPr/>
        </p:nvGrpSpPr>
        <p:grpSpPr>
          <a:xfrm>
            <a:off x="3810361" y="5029200"/>
            <a:ext cx="1668420" cy="1569720"/>
            <a:chOff x="3810361" y="5029200"/>
            <a:chExt cx="1668420" cy="1569720"/>
          </a:xfrm>
        </p:grpSpPr>
        <p:sp>
          <p:nvSpPr>
            <p:cNvPr id="36" name="SMARTInkShape-354"/>
            <p:cNvSpPr/>
            <p:nvPr/>
          </p:nvSpPr>
          <p:spPr>
            <a:xfrm>
              <a:off x="3954780" y="5029200"/>
              <a:ext cx="211816" cy="300546"/>
            </a:xfrm>
            <a:custGeom>
              <a:avLst/>
              <a:gdLst/>
              <a:ahLst/>
              <a:cxnLst/>
              <a:rect l="0" t="0" r="0" b="0"/>
              <a:pathLst>
                <a:path w="211816" h="300546">
                  <a:moveTo>
                    <a:pt x="167639" y="0"/>
                  </a:moveTo>
                  <a:lnTo>
                    <a:pt x="163594" y="4045"/>
                  </a:lnTo>
                  <a:lnTo>
                    <a:pt x="161609" y="8289"/>
                  </a:lnTo>
                  <a:lnTo>
                    <a:pt x="161079" y="10605"/>
                  </a:lnTo>
                  <a:lnTo>
                    <a:pt x="142135" y="43637"/>
                  </a:lnTo>
                  <a:lnTo>
                    <a:pt x="109824" y="77745"/>
                  </a:lnTo>
                  <a:lnTo>
                    <a:pt x="81641" y="114503"/>
                  </a:lnTo>
                  <a:lnTo>
                    <a:pt x="51516" y="151580"/>
                  </a:lnTo>
                  <a:lnTo>
                    <a:pt x="18096" y="187575"/>
                  </a:lnTo>
                  <a:lnTo>
                    <a:pt x="11100" y="195465"/>
                  </a:lnTo>
                  <a:lnTo>
                    <a:pt x="8078" y="204219"/>
                  </a:lnTo>
                  <a:lnTo>
                    <a:pt x="7925" y="203879"/>
                  </a:lnTo>
                  <a:lnTo>
                    <a:pt x="7755" y="201244"/>
                  </a:lnTo>
                  <a:lnTo>
                    <a:pt x="8557" y="200202"/>
                  </a:lnTo>
                  <a:lnTo>
                    <a:pt x="15926" y="196273"/>
                  </a:lnTo>
                  <a:lnTo>
                    <a:pt x="52003" y="172688"/>
                  </a:lnTo>
                  <a:lnTo>
                    <a:pt x="76594" y="163400"/>
                  </a:lnTo>
                  <a:lnTo>
                    <a:pt x="114174" y="160218"/>
                  </a:lnTo>
                  <a:lnTo>
                    <a:pt x="124404" y="160954"/>
                  </a:lnTo>
                  <a:lnTo>
                    <a:pt x="160016" y="175462"/>
                  </a:lnTo>
                  <a:lnTo>
                    <a:pt x="175259" y="185197"/>
                  </a:lnTo>
                  <a:lnTo>
                    <a:pt x="184572" y="194917"/>
                  </a:lnTo>
                  <a:lnTo>
                    <a:pt x="202902" y="230524"/>
                  </a:lnTo>
                  <a:lnTo>
                    <a:pt x="211043" y="249080"/>
                  </a:lnTo>
                  <a:lnTo>
                    <a:pt x="211815" y="252413"/>
                  </a:lnTo>
                  <a:lnTo>
                    <a:pt x="210416" y="260632"/>
                  </a:lnTo>
                  <a:lnTo>
                    <a:pt x="204867" y="272522"/>
                  </a:lnTo>
                  <a:lnTo>
                    <a:pt x="195407" y="284125"/>
                  </a:lnTo>
                  <a:lnTo>
                    <a:pt x="169718" y="299688"/>
                  </a:lnTo>
                  <a:lnTo>
                    <a:pt x="164792" y="300545"/>
                  </a:lnTo>
                  <a:lnTo>
                    <a:pt x="148922" y="297706"/>
                  </a:lnTo>
                  <a:lnTo>
                    <a:pt x="113842" y="286754"/>
                  </a:lnTo>
                  <a:lnTo>
                    <a:pt x="82170" y="265996"/>
                  </a:lnTo>
                  <a:lnTo>
                    <a:pt x="46243" y="242189"/>
                  </a:lnTo>
                  <a:lnTo>
                    <a:pt x="17543" y="219245"/>
                  </a:lnTo>
                  <a:lnTo>
                    <a:pt x="11184" y="211742"/>
                  </a:lnTo>
                  <a:lnTo>
                    <a:pt x="0" y="20573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SMARTInkShape-355"/>
            <p:cNvSpPr/>
            <p:nvPr/>
          </p:nvSpPr>
          <p:spPr>
            <a:xfrm>
              <a:off x="4131623" y="5327603"/>
              <a:ext cx="166058" cy="227378"/>
            </a:xfrm>
            <a:custGeom>
              <a:avLst/>
              <a:gdLst/>
              <a:ahLst/>
              <a:cxnLst/>
              <a:rect l="0" t="0" r="0" b="0"/>
              <a:pathLst>
                <a:path w="166058" h="227378">
                  <a:moveTo>
                    <a:pt x="166057" y="52116"/>
                  </a:moveTo>
                  <a:lnTo>
                    <a:pt x="159127" y="46033"/>
                  </a:lnTo>
                  <a:lnTo>
                    <a:pt x="125441" y="20909"/>
                  </a:lnTo>
                  <a:lnTo>
                    <a:pt x="101025" y="5218"/>
                  </a:lnTo>
                  <a:lnTo>
                    <a:pt x="81030" y="685"/>
                  </a:lnTo>
                  <a:lnTo>
                    <a:pt x="51518" y="0"/>
                  </a:lnTo>
                  <a:lnTo>
                    <a:pt x="30519" y="4972"/>
                  </a:lnTo>
                  <a:lnTo>
                    <a:pt x="21715" y="9432"/>
                  </a:lnTo>
                  <a:lnTo>
                    <a:pt x="3758" y="30781"/>
                  </a:lnTo>
                  <a:lnTo>
                    <a:pt x="791" y="36425"/>
                  </a:lnTo>
                  <a:lnTo>
                    <a:pt x="0" y="39115"/>
                  </a:lnTo>
                  <a:lnTo>
                    <a:pt x="1378" y="46621"/>
                  </a:lnTo>
                  <a:lnTo>
                    <a:pt x="2931" y="50993"/>
                  </a:lnTo>
                  <a:lnTo>
                    <a:pt x="9172" y="58108"/>
                  </a:lnTo>
                  <a:lnTo>
                    <a:pt x="16743" y="64939"/>
                  </a:lnTo>
                  <a:lnTo>
                    <a:pt x="27459" y="77459"/>
                  </a:lnTo>
                  <a:lnTo>
                    <a:pt x="39265" y="83982"/>
                  </a:lnTo>
                  <a:lnTo>
                    <a:pt x="72721" y="91653"/>
                  </a:lnTo>
                  <a:lnTo>
                    <a:pt x="78433" y="93714"/>
                  </a:lnTo>
                  <a:lnTo>
                    <a:pt x="89295" y="93746"/>
                  </a:lnTo>
                  <a:lnTo>
                    <a:pt x="125384" y="86378"/>
                  </a:lnTo>
                  <a:lnTo>
                    <a:pt x="154044" y="75057"/>
                  </a:lnTo>
                  <a:lnTo>
                    <a:pt x="155509" y="73337"/>
                  </a:lnTo>
                  <a:lnTo>
                    <a:pt x="157858" y="68538"/>
                  </a:lnTo>
                  <a:lnTo>
                    <a:pt x="158051" y="68991"/>
                  </a:lnTo>
                  <a:lnTo>
                    <a:pt x="158386" y="74021"/>
                  </a:lnTo>
                  <a:lnTo>
                    <a:pt x="154376" y="78739"/>
                  </a:lnTo>
                  <a:lnTo>
                    <a:pt x="152399" y="85397"/>
                  </a:lnTo>
                  <a:lnTo>
                    <a:pt x="151871" y="89544"/>
                  </a:lnTo>
                  <a:lnTo>
                    <a:pt x="146770" y="98666"/>
                  </a:lnTo>
                  <a:lnTo>
                    <a:pt x="125626" y="133445"/>
                  </a:lnTo>
                  <a:lnTo>
                    <a:pt x="121904" y="148651"/>
                  </a:lnTo>
                  <a:lnTo>
                    <a:pt x="120474" y="179117"/>
                  </a:lnTo>
                  <a:lnTo>
                    <a:pt x="122655" y="187019"/>
                  </a:lnTo>
                  <a:lnTo>
                    <a:pt x="140747" y="216422"/>
                  </a:lnTo>
                  <a:lnTo>
                    <a:pt x="150817" y="227377"/>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SMARTInkShape-356"/>
            <p:cNvSpPr/>
            <p:nvPr/>
          </p:nvSpPr>
          <p:spPr>
            <a:xfrm>
              <a:off x="4328159" y="5460169"/>
              <a:ext cx="144782" cy="193383"/>
            </a:xfrm>
            <a:custGeom>
              <a:avLst/>
              <a:gdLst/>
              <a:ahLst/>
              <a:cxnLst/>
              <a:rect l="0" t="0" r="0" b="0"/>
              <a:pathLst>
                <a:path w="144782" h="193383">
                  <a:moveTo>
                    <a:pt x="144781" y="56711"/>
                  </a:moveTo>
                  <a:lnTo>
                    <a:pt x="144781" y="52665"/>
                  </a:lnTo>
                  <a:lnTo>
                    <a:pt x="143934" y="51474"/>
                  </a:lnTo>
                  <a:lnTo>
                    <a:pt x="142523" y="50679"/>
                  </a:lnTo>
                  <a:lnTo>
                    <a:pt x="140736" y="50149"/>
                  </a:lnTo>
                  <a:lnTo>
                    <a:pt x="134174" y="45359"/>
                  </a:lnTo>
                  <a:lnTo>
                    <a:pt x="115968" y="21787"/>
                  </a:lnTo>
                  <a:lnTo>
                    <a:pt x="82652" y="855"/>
                  </a:lnTo>
                  <a:lnTo>
                    <a:pt x="78808" y="0"/>
                  </a:lnTo>
                  <a:lnTo>
                    <a:pt x="70022" y="1308"/>
                  </a:lnTo>
                  <a:lnTo>
                    <a:pt x="67002" y="2842"/>
                  </a:lnTo>
                  <a:lnTo>
                    <a:pt x="64988" y="4712"/>
                  </a:lnTo>
                  <a:lnTo>
                    <a:pt x="55283" y="18728"/>
                  </a:lnTo>
                  <a:lnTo>
                    <a:pt x="53724" y="32839"/>
                  </a:lnTo>
                  <a:lnTo>
                    <a:pt x="59500" y="57169"/>
                  </a:lnTo>
                  <a:lnTo>
                    <a:pt x="71263" y="88421"/>
                  </a:lnTo>
                  <a:lnTo>
                    <a:pt x="83839" y="125452"/>
                  </a:lnTo>
                  <a:lnTo>
                    <a:pt x="96805" y="162735"/>
                  </a:lnTo>
                  <a:lnTo>
                    <a:pt x="98615" y="179536"/>
                  </a:lnTo>
                  <a:lnTo>
                    <a:pt x="96605" y="185524"/>
                  </a:lnTo>
                  <a:lnTo>
                    <a:pt x="94883" y="188306"/>
                  </a:lnTo>
                  <a:lnTo>
                    <a:pt x="92889" y="190161"/>
                  </a:lnTo>
                  <a:lnTo>
                    <a:pt x="88415" y="192222"/>
                  </a:lnTo>
                  <a:lnTo>
                    <a:pt x="81137" y="193382"/>
                  </a:lnTo>
                  <a:lnTo>
                    <a:pt x="69573" y="189681"/>
                  </a:lnTo>
                  <a:lnTo>
                    <a:pt x="40505" y="165339"/>
                  </a:lnTo>
                  <a:lnTo>
                    <a:pt x="13679" y="130336"/>
                  </a:lnTo>
                  <a:lnTo>
                    <a:pt x="1296" y="93774"/>
                  </a:lnTo>
                  <a:lnTo>
                    <a:pt x="0" y="7957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SMARTInkShape-357"/>
            <p:cNvSpPr/>
            <p:nvPr/>
          </p:nvSpPr>
          <p:spPr>
            <a:xfrm>
              <a:off x="4481204" y="5608319"/>
              <a:ext cx="166197" cy="213362"/>
            </a:xfrm>
            <a:custGeom>
              <a:avLst/>
              <a:gdLst/>
              <a:ahLst/>
              <a:cxnLst/>
              <a:rect l="0" t="0" r="0" b="0"/>
              <a:pathLst>
                <a:path w="166197" h="213362">
                  <a:moveTo>
                    <a:pt x="22215" y="0"/>
                  </a:moveTo>
                  <a:lnTo>
                    <a:pt x="23062" y="33903"/>
                  </a:lnTo>
                  <a:lnTo>
                    <a:pt x="32822" y="58537"/>
                  </a:lnTo>
                  <a:lnTo>
                    <a:pt x="47392" y="77804"/>
                  </a:lnTo>
                  <a:lnTo>
                    <a:pt x="74210" y="105293"/>
                  </a:lnTo>
                  <a:lnTo>
                    <a:pt x="83706" y="110298"/>
                  </a:lnTo>
                  <a:lnTo>
                    <a:pt x="103600" y="113510"/>
                  </a:lnTo>
                  <a:lnTo>
                    <a:pt x="118767" y="110021"/>
                  </a:lnTo>
                  <a:lnTo>
                    <a:pt x="141882" y="98831"/>
                  </a:lnTo>
                  <a:lnTo>
                    <a:pt x="160929" y="85483"/>
                  </a:lnTo>
                  <a:lnTo>
                    <a:pt x="164299" y="77222"/>
                  </a:lnTo>
                  <a:lnTo>
                    <a:pt x="166196" y="63051"/>
                  </a:lnTo>
                  <a:lnTo>
                    <a:pt x="164383" y="55398"/>
                  </a:lnTo>
                  <a:lnTo>
                    <a:pt x="156319" y="43587"/>
                  </a:lnTo>
                  <a:lnTo>
                    <a:pt x="130944" y="27976"/>
                  </a:lnTo>
                  <a:lnTo>
                    <a:pt x="112005" y="24376"/>
                  </a:lnTo>
                  <a:lnTo>
                    <a:pt x="97682" y="28050"/>
                  </a:lnTo>
                  <a:lnTo>
                    <a:pt x="67791" y="40160"/>
                  </a:lnTo>
                  <a:lnTo>
                    <a:pt x="33037" y="51552"/>
                  </a:lnTo>
                  <a:lnTo>
                    <a:pt x="14603" y="64475"/>
                  </a:lnTo>
                  <a:lnTo>
                    <a:pt x="6697" y="74094"/>
                  </a:lnTo>
                  <a:lnTo>
                    <a:pt x="2618" y="86271"/>
                  </a:lnTo>
                  <a:lnTo>
                    <a:pt x="0" y="114785"/>
                  </a:lnTo>
                  <a:lnTo>
                    <a:pt x="3592" y="133259"/>
                  </a:lnTo>
                  <a:lnTo>
                    <a:pt x="14063" y="153502"/>
                  </a:lnTo>
                  <a:lnTo>
                    <a:pt x="49272" y="187611"/>
                  </a:lnTo>
                  <a:lnTo>
                    <a:pt x="69179" y="199052"/>
                  </a:lnTo>
                  <a:lnTo>
                    <a:pt x="103159" y="209199"/>
                  </a:lnTo>
                  <a:lnTo>
                    <a:pt x="121276" y="213361"/>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SMARTInkShape-358"/>
            <p:cNvSpPr/>
            <p:nvPr/>
          </p:nvSpPr>
          <p:spPr>
            <a:xfrm>
              <a:off x="4732190" y="5913119"/>
              <a:ext cx="159850" cy="151250"/>
            </a:xfrm>
            <a:custGeom>
              <a:avLst/>
              <a:gdLst/>
              <a:ahLst/>
              <a:cxnLst/>
              <a:rect l="0" t="0" r="0" b="0"/>
              <a:pathLst>
                <a:path w="159850" h="151250">
                  <a:moveTo>
                    <a:pt x="106510" y="0"/>
                  </a:moveTo>
                  <a:lnTo>
                    <a:pt x="102464" y="4046"/>
                  </a:lnTo>
                  <a:lnTo>
                    <a:pt x="98220" y="6032"/>
                  </a:lnTo>
                  <a:lnTo>
                    <a:pt x="62832" y="16987"/>
                  </a:lnTo>
                  <a:lnTo>
                    <a:pt x="27552" y="43389"/>
                  </a:lnTo>
                  <a:lnTo>
                    <a:pt x="6386" y="62357"/>
                  </a:lnTo>
                  <a:lnTo>
                    <a:pt x="2744" y="70330"/>
                  </a:lnTo>
                  <a:lnTo>
                    <a:pt x="0" y="104243"/>
                  </a:lnTo>
                  <a:lnTo>
                    <a:pt x="4421" y="114346"/>
                  </a:lnTo>
                  <a:lnTo>
                    <a:pt x="17011" y="130584"/>
                  </a:lnTo>
                  <a:lnTo>
                    <a:pt x="49963" y="147189"/>
                  </a:lnTo>
                  <a:lnTo>
                    <a:pt x="65672" y="150856"/>
                  </a:lnTo>
                  <a:lnTo>
                    <a:pt x="91387" y="151249"/>
                  </a:lnTo>
                  <a:lnTo>
                    <a:pt x="118891" y="141754"/>
                  </a:lnTo>
                  <a:lnTo>
                    <a:pt x="126970" y="134687"/>
                  </a:lnTo>
                  <a:lnTo>
                    <a:pt x="147009" y="108016"/>
                  </a:lnTo>
                  <a:lnTo>
                    <a:pt x="150683" y="97669"/>
                  </a:lnTo>
                  <a:lnTo>
                    <a:pt x="152771" y="81351"/>
                  </a:lnTo>
                  <a:lnTo>
                    <a:pt x="159849" y="68581"/>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SMARTInkShape-359"/>
            <p:cNvSpPr/>
            <p:nvPr/>
          </p:nvSpPr>
          <p:spPr>
            <a:xfrm>
              <a:off x="4854425" y="6080760"/>
              <a:ext cx="243172" cy="213360"/>
            </a:xfrm>
            <a:custGeom>
              <a:avLst/>
              <a:gdLst/>
              <a:ahLst/>
              <a:cxnLst/>
              <a:rect l="0" t="0" r="0" b="0"/>
              <a:pathLst>
                <a:path w="243172" h="213360">
                  <a:moveTo>
                    <a:pt x="129055" y="0"/>
                  </a:moveTo>
                  <a:lnTo>
                    <a:pt x="125009" y="0"/>
                  </a:lnTo>
                  <a:lnTo>
                    <a:pt x="123818" y="846"/>
                  </a:lnTo>
                  <a:lnTo>
                    <a:pt x="123023" y="2257"/>
                  </a:lnTo>
                  <a:lnTo>
                    <a:pt x="122493" y="4045"/>
                  </a:lnTo>
                  <a:lnTo>
                    <a:pt x="117703" y="10606"/>
                  </a:lnTo>
                  <a:lnTo>
                    <a:pt x="80832" y="36528"/>
                  </a:lnTo>
                  <a:lnTo>
                    <a:pt x="45684" y="53201"/>
                  </a:lnTo>
                  <a:lnTo>
                    <a:pt x="17052" y="66310"/>
                  </a:lnTo>
                  <a:lnTo>
                    <a:pt x="0" y="68540"/>
                  </a:lnTo>
                  <a:lnTo>
                    <a:pt x="3704" y="64523"/>
                  </a:lnTo>
                  <a:lnTo>
                    <a:pt x="7868" y="62543"/>
                  </a:lnTo>
                  <a:lnTo>
                    <a:pt x="39608" y="50446"/>
                  </a:lnTo>
                  <a:lnTo>
                    <a:pt x="70182" y="36179"/>
                  </a:lnTo>
                  <a:lnTo>
                    <a:pt x="102392" y="32169"/>
                  </a:lnTo>
                  <a:lnTo>
                    <a:pt x="133760" y="30980"/>
                  </a:lnTo>
                  <a:lnTo>
                    <a:pt x="163657" y="31475"/>
                  </a:lnTo>
                  <a:lnTo>
                    <a:pt x="196944" y="38798"/>
                  </a:lnTo>
                  <a:lnTo>
                    <a:pt x="223933" y="48397"/>
                  </a:lnTo>
                  <a:lnTo>
                    <a:pt x="232747" y="55659"/>
                  </a:lnTo>
                  <a:lnTo>
                    <a:pt x="238640" y="63684"/>
                  </a:lnTo>
                  <a:lnTo>
                    <a:pt x="241260" y="70072"/>
                  </a:lnTo>
                  <a:lnTo>
                    <a:pt x="243171" y="96873"/>
                  </a:lnTo>
                  <a:lnTo>
                    <a:pt x="239255" y="111865"/>
                  </a:lnTo>
                  <a:lnTo>
                    <a:pt x="232784" y="119709"/>
                  </a:lnTo>
                  <a:lnTo>
                    <a:pt x="200002" y="150176"/>
                  </a:lnTo>
                  <a:lnTo>
                    <a:pt x="163118" y="176322"/>
                  </a:lnTo>
                  <a:lnTo>
                    <a:pt x="129764" y="198062"/>
                  </a:lnTo>
                  <a:lnTo>
                    <a:pt x="123080" y="204223"/>
                  </a:lnTo>
                  <a:lnTo>
                    <a:pt x="122166" y="207323"/>
                  </a:lnTo>
                  <a:lnTo>
                    <a:pt x="121922" y="209335"/>
                  </a:lnTo>
                  <a:lnTo>
                    <a:pt x="120913" y="210677"/>
                  </a:lnTo>
                  <a:lnTo>
                    <a:pt x="113814" y="21335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SMARTInkShape-360"/>
            <p:cNvSpPr/>
            <p:nvPr/>
          </p:nvSpPr>
          <p:spPr>
            <a:xfrm>
              <a:off x="5020669" y="6263639"/>
              <a:ext cx="160932" cy="113006"/>
            </a:xfrm>
            <a:custGeom>
              <a:avLst/>
              <a:gdLst/>
              <a:ahLst/>
              <a:cxnLst/>
              <a:rect l="0" t="0" r="0" b="0"/>
              <a:pathLst>
                <a:path w="160932" h="113006">
                  <a:moveTo>
                    <a:pt x="160931" y="0"/>
                  </a:moveTo>
                  <a:lnTo>
                    <a:pt x="154370" y="6561"/>
                  </a:lnTo>
                  <a:lnTo>
                    <a:pt x="153625" y="15397"/>
                  </a:lnTo>
                  <a:lnTo>
                    <a:pt x="148935" y="24059"/>
                  </a:lnTo>
                  <a:lnTo>
                    <a:pt x="126220" y="53446"/>
                  </a:lnTo>
                  <a:lnTo>
                    <a:pt x="99135" y="73681"/>
                  </a:lnTo>
                  <a:lnTo>
                    <a:pt x="68773" y="84861"/>
                  </a:lnTo>
                  <a:lnTo>
                    <a:pt x="37010" y="97582"/>
                  </a:lnTo>
                  <a:lnTo>
                    <a:pt x="815" y="109927"/>
                  </a:lnTo>
                  <a:lnTo>
                    <a:pt x="0" y="111385"/>
                  </a:lnTo>
                  <a:lnTo>
                    <a:pt x="1150" y="112357"/>
                  </a:lnTo>
                  <a:lnTo>
                    <a:pt x="3611" y="113005"/>
                  </a:lnTo>
                  <a:lnTo>
                    <a:pt x="5250" y="112590"/>
                  </a:lnTo>
                  <a:lnTo>
                    <a:pt x="6344" y="111467"/>
                  </a:lnTo>
                  <a:lnTo>
                    <a:pt x="8531" y="10668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SMARTInkShape-361"/>
            <p:cNvSpPr/>
            <p:nvPr/>
          </p:nvSpPr>
          <p:spPr>
            <a:xfrm>
              <a:off x="5181600" y="6278880"/>
              <a:ext cx="297181" cy="213360"/>
            </a:xfrm>
            <a:custGeom>
              <a:avLst/>
              <a:gdLst/>
              <a:ahLst/>
              <a:cxnLst/>
              <a:rect l="0" t="0" r="0" b="0"/>
              <a:pathLst>
                <a:path w="297181" h="213360">
                  <a:moveTo>
                    <a:pt x="297180" y="0"/>
                  </a:moveTo>
                  <a:lnTo>
                    <a:pt x="297180" y="6560"/>
                  </a:lnTo>
                  <a:lnTo>
                    <a:pt x="275078" y="41007"/>
                  </a:lnTo>
                  <a:lnTo>
                    <a:pt x="242936" y="66087"/>
                  </a:lnTo>
                  <a:lnTo>
                    <a:pt x="211488" y="91606"/>
                  </a:lnTo>
                  <a:lnTo>
                    <a:pt x="178280" y="109363"/>
                  </a:lnTo>
                  <a:lnTo>
                    <a:pt x="142476" y="130334"/>
                  </a:lnTo>
                  <a:lnTo>
                    <a:pt x="109195" y="151789"/>
                  </a:lnTo>
                  <a:lnTo>
                    <a:pt x="74593" y="169246"/>
                  </a:lnTo>
                  <a:lnTo>
                    <a:pt x="39287" y="190315"/>
                  </a:lnTo>
                  <a:lnTo>
                    <a:pt x="1193" y="212475"/>
                  </a:lnTo>
                  <a:lnTo>
                    <a:pt x="0" y="21335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SMARTInkShape-362"/>
            <p:cNvSpPr/>
            <p:nvPr/>
          </p:nvSpPr>
          <p:spPr>
            <a:xfrm>
              <a:off x="5250180" y="6355080"/>
              <a:ext cx="137160" cy="198121"/>
            </a:xfrm>
            <a:custGeom>
              <a:avLst/>
              <a:gdLst/>
              <a:ahLst/>
              <a:cxnLst/>
              <a:rect l="0" t="0" r="0" b="0"/>
              <a:pathLst>
                <a:path w="137160" h="198121">
                  <a:moveTo>
                    <a:pt x="0" y="0"/>
                  </a:moveTo>
                  <a:lnTo>
                    <a:pt x="0" y="10605"/>
                  </a:lnTo>
                  <a:lnTo>
                    <a:pt x="10605" y="40090"/>
                  </a:lnTo>
                  <a:lnTo>
                    <a:pt x="32575" y="69819"/>
                  </a:lnTo>
                  <a:lnTo>
                    <a:pt x="59116" y="105168"/>
                  </a:lnTo>
                  <a:lnTo>
                    <a:pt x="80169" y="129092"/>
                  </a:lnTo>
                  <a:lnTo>
                    <a:pt x="114508" y="166734"/>
                  </a:lnTo>
                  <a:lnTo>
                    <a:pt x="137159" y="19812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SMARTInkShape-363"/>
            <p:cNvSpPr/>
            <p:nvPr/>
          </p:nvSpPr>
          <p:spPr>
            <a:xfrm>
              <a:off x="3810361" y="5303519"/>
              <a:ext cx="129045" cy="137162"/>
            </a:xfrm>
            <a:custGeom>
              <a:avLst/>
              <a:gdLst/>
              <a:ahLst/>
              <a:cxnLst/>
              <a:rect l="0" t="0" r="0" b="0"/>
              <a:pathLst>
                <a:path w="129045" h="137162">
                  <a:moveTo>
                    <a:pt x="37739" y="0"/>
                  </a:moveTo>
                  <a:lnTo>
                    <a:pt x="37739" y="37077"/>
                  </a:lnTo>
                  <a:lnTo>
                    <a:pt x="38585" y="55334"/>
                  </a:lnTo>
                  <a:lnTo>
                    <a:pt x="50736" y="78626"/>
                  </a:lnTo>
                  <a:lnTo>
                    <a:pt x="55651" y="85181"/>
                  </a:lnTo>
                  <a:lnTo>
                    <a:pt x="80220" y="103225"/>
                  </a:lnTo>
                  <a:lnTo>
                    <a:pt x="85688" y="105145"/>
                  </a:lnTo>
                  <a:lnTo>
                    <a:pt x="107772" y="106546"/>
                  </a:lnTo>
                  <a:lnTo>
                    <a:pt x="113456" y="104363"/>
                  </a:lnTo>
                  <a:lnTo>
                    <a:pt x="116157" y="102595"/>
                  </a:lnTo>
                  <a:lnTo>
                    <a:pt x="124003" y="92017"/>
                  </a:lnTo>
                  <a:lnTo>
                    <a:pt x="127645" y="82204"/>
                  </a:lnTo>
                  <a:lnTo>
                    <a:pt x="129044" y="59561"/>
                  </a:lnTo>
                  <a:lnTo>
                    <a:pt x="126861" y="53847"/>
                  </a:lnTo>
                  <a:lnTo>
                    <a:pt x="125093" y="51139"/>
                  </a:lnTo>
                  <a:lnTo>
                    <a:pt x="104702" y="35590"/>
                  </a:lnTo>
                  <a:lnTo>
                    <a:pt x="96852" y="32751"/>
                  </a:lnTo>
                  <a:lnTo>
                    <a:pt x="63031" y="30614"/>
                  </a:lnTo>
                  <a:lnTo>
                    <a:pt x="47867" y="34565"/>
                  </a:lnTo>
                  <a:lnTo>
                    <a:pt x="16665" y="53401"/>
                  </a:lnTo>
                  <a:lnTo>
                    <a:pt x="13529" y="55921"/>
                  </a:lnTo>
                  <a:lnTo>
                    <a:pt x="10046" y="63236"/>
                  </a:lnTo>
                  <a:lnTo>
                    <a:pt x="861" y="96654"/>
                  </a:lnTo>
                  <a:lnTo>
                    <a:pt x="0" y="111800"/>
                  </a:lnTo>
                  <a:lnTo>
                    <a:pt x="2057" y="119680"/>
                  </a:lnTo>
                  <a:lnTo>
                    <a:pt x="5717" y="128877"/>
                  </a:lnTo>
                  <a:lnTo>
                    <a:pt x="7258" y="137161"/>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SMARTInkShape-364"/>
            <p:cNvSpPr/>
            <p:nvPr/>
          </p:nvSpPr>
          <p:spPr>
            <a:xfrm>
              <a:off x="3855719" y="5456051"/>
              <a:ext cx="182854" cy="266305"/>
            </a:xfrm>
            <a:custGeom>
              <a:avLst/>
              <a:gdLst/>
              <a:ahLst/>
              <a:cxnLst/>
              <a:rect l="0" t="0" r="0" b="0"/>
              <a:pathLst>
                <a:path w="182854" h="266305">
                  <a:moveTo>
                    <a:pt x="175261" y="53209"/>
                  </a:moveTo>
                  <a:lnTo>
                    <a:pt x="175261" y="49164"/>
                  </a:lnTo>
                  <a:lnTo>
                    <a:pt x="176107" y="47972"/>
                  </a:lnTo>
                  <a:lnTo>
                    <a:pt x="177518" y="47177"/>
                  </a:lnTo>
                  <a:lnTo>
                    <a:pt x="179306" y="46648"/>
                  </a:lnTo>
                  <a:lnTo>
                    <a:pt x="180497" y="45448"/>
                  </a:lnTo>
                  <a:lnTo>
                    <a:pt x="181821" y="41857"/>
                  </a:lnTo>
                  <a:lnTo>
                    <a:pt x="182853" y="20157"/>
                  </a:lnTo>
                  <a:lnTo>
                    <a:pt x="180610" y="15095"/>
                  </a:lnTo>
                  <a:lnTo>
                    <a:pt x="172272" y="4946"/>
                  </a:lnTo>
                  <a:lnTo>
                    <a:pt x="165184" y="2125"/>
                  </a:lnTo>
                  <a:lnTo>
                    <a:pt x="131936" y="0"/>
                  </a:lnTo>
                  <a:lnTo>
                    <a:pt x="111732" y="5978"/>
                  </a:lnTo>
                  <a:lnTo>
                    <a:pt x="101588" y="10486"/>
                  </a:lnTo>
                  <a:lnTo>
                    <a:pt x="93693" y="17569"/>
                  </a:lnTo>
                  <a:lnTo>
                    <a:pt x="73792" y="46767"/>
                  </a:lnTo>
                  <a:lnTo>
                    <a:pt x="70897" y="54862"/>
                  </a:lnTo>
                  <a:lnTo>
                    <a:pt x="70125" y="59390"/>
                  </a:lnTo>
                  <a:lnTo>
                    <a:pt x="71525" y="66680"/>
                  </a:lnTo>
                  <a:lnTo>
                    <a:pt x="77073" y="75545"/>
                  </a:lnTo>
                  <a:lnTo>
                    <a:pt x="91517" y="95036"/>
                  </a:lnTo>
                  <a:lnTo>
                    <a:pt x="110234" y="103653"/>
                  </a:lnTo>
                  <a:lnTo>
                    <a:pt x="134754" y="106167"/>
                  </a:lnTo>
                  <a:lnTo>
                    <a:pt x="142582" y="104122"/>
                  </a:lnTo>
                  <a:lnTo>
                    <a:pt x="149730" y="101236"/>
                  </a:lnTo>
                  <a:lnTo>
                    <a:pt x="162428" y="98766"/>
                  </a:lnTo>
                  <a:lnTo>
                    <a:pt x="171928" y="93048"/>
                  </a:lnTo>
                  <a:lnTo>
                    <a:pt x="177449" y="88412"/>
                  </a:lnTo>
                  <a:lnTo>
                    <a:pt x="180466" y="83530"/>
                  </a:lnTo>
                  <a:lnTo>
                    <a:pt x="182739" y="76505"/>
                  </a:lnTo>
                  <a:lnTo>
                    <a:pt x="176307" y="82667"/>
                  </a:lnTo>
                  <a:lnTo>
                    <a:pt x="170230" y="94807"/>
                  </a:lnTo>
                  <a:lnTo>
                    <a:pt x="159947" y="127815"/>
                  </a:lnTo>
                  <a:lnTo>
                    <a:pt x="147938" y="161954"/>
                  </a:lnTo>
                  <a:lnTo>
                    <a:pt x="138974" y="198104"/>
                  </a:lnTo>
                  <a:lnTo>
                    <a:pt x="131019" y="215050"/>
                  </a:lnTo>
                  <a:lnTo>
                    <a:pt x="104881" y="251286"/>
                  </a:lnTo>
                  <a:lnTo>
                    <a:pt x="95721" y="259776"/>
                  </a:lnTo>
                  <a:lnTo>
                    <a:pt x="86005" y="263550"/>
                  </a:lnTo>
                  <a:lnTo>
                    <a:pt x="55849" y="266304"/>
                  </a:lnTo>
                  <a:lnTo>
                    <a:pt x="51626" y="264699"/>
                  </a:lnTo>
                  <a:lnTo>
                    <a:pt x="18574" y="237898"/>
                  </a:lnTo>
                  <a:lnTo>
                    <a:pt x="5185" y="215338"/>
                  </a:lnTo>
                  <a:lnTo>
                    <a:pt x="1025" y="196210"/>
                  </a:lnTo>
                  <a:lnTo>
                    <a:pt x="0" y="18274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SMARTInkShape-365"/>
            <p:cNvSpPr/>
            <p:nvPr/>
          </p:nvSpPr>
          <p:spPr>
            <a:xfrm>
              <a:off x="4091940" y="5707380"/>
              <a:ext cx="7620" cy="7621"/>
            </a:xfrm>
            <a:custGeom>
              <a:avLst/>
              <a:gdLst/>
              <a:ahLst/>
              <a:cxnLst/>
              <a:rect l="0" t="0" r="0" b="0"/>
              <a:pathLst>
                <a:path w="7620" h="7621">
                  <a:moveTo>
                    <a:pt x="7619" y="0"/>
                  </a:moveTo>
                  <a:lnTo>
                    <a:pt x="0" y="762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SMARTInkShape-366"/>
            <p:cNvSpPr/>
            <p:nvPr/>
          </p:nvSpPr>
          <p:spPr>
            <a:xfrm>
              <a:off x="4192229" y="5791200"/>
              <a:ext cx="279195" cy="281940"/>
            </a:xfrm>
            <a:custGeom>
              <a:avLst/>
              <a:gdLst/>
              <a:ahLst/>
              <a:cxnLst/>
              <a:rect l="0" t="0" r="0" b="0"/>
              <a:pathLst>
                <a:path w="279195" h="281940">
                  <a:moveTo>
                    <a:pt x="97830" y="0"/>
                  </a:moveTo>
                  <a:lnTo>
                    <a:pt x="97830" y="4045"/>
                  </a:lnTo>
                  <a:lnTo>
                    <a:pt x="96984" y="5236"/>
                  </a:lnTo>
                  <a:lnTo>
                    <a:pt x="95573" y="6031"/>
                  </a:lnTo>
                  <a:lnTo>
                    <a:pt x="93785" y="6560"/>
                  </a:lnTo>
                  <a:lnTo>
                    <a:pt x="57926" y="30526"/>
                  </a:lnTo>
                  <a:lnTo>
                    <a:pt x="34093" y="42339"/>
                  </a:lnTo>
                  <a:lnTo>
                    <a:pt x="19867" y="45564"/>
                  </a:lnTo>
                  <a:lnTo>
                    <a:pt x="6838" y="52545"/>
                  </a:lnTo>
                  <a:lnTo>
                    <a:pt x="0" y="53235"/>
                  </a:lnTo>
                  <a:lnTo>
                    <a:pt x="1575" y="51035"/>
                  </a:lnTo>
                  <a:lnTo>
                    <a:pt x="3180" y="49263"/>
                  </a:lnTo>
                  <a:lnTo>
                    <a:pt x="7222" y="47295"/>
                  </a:lnTo>
                  <a:lnTo>
                    <a:pt x="9485" y="46770"/>
                  </a:lnTo>
                  <a:lnTo>
                    <a:pt x="43592" y="30322"/>
                  </a:lnTo>
                  <a:lnTo>
                    <a:pt x="75856" y="18605"/>
                  </a:lnTo>
                  <a:lnTo>
                    <a:pt x="109142" y="15683"/>
                  </a:lnTo>
                  <a:lnTo>
                    <a:pt x="135813" y="16174"/>
                  </a:lnTo>
                  <a:lnTo>
                    <a:pt x="163521" y="25857"/>
                  </a:lnTo>
                  <a:lnTo>
                    <a:pt x="171617" y="32941"/>
                  </a:lnTo>
                  <a:lnTo>
                    <a:pt x="191669" y="59623"/>
                  </a:lnTo>
                  <a:lnTo>
                    <a:pt x="195343" y="74016"/>
                  </a:lnTo>
                  <a:lnTo>
                    <a:pt x="196432" y="84960"/>
                  </a:lnTo>
                  <a:lnTo>
                    <a:pt x="192709" y="97610"/>
                  </a:lnTo>
                  <a:lnTo>
                    <a:pt x="182199" y="112083"/>
                  </a:lnTo>
                  <a:lnTo>
                    <a:pt x="175403" y="117547"/>
                  </a:lnTo>
                  <a:lnTo>
                    <a:pt x="172406" y="119005"/>
                  </a:lnTo>
                  <a:lnTo>
                    <a:pt x="166817" y="125140"/>
                  </a:lnTo>
                  <a:lnTo>
                    <a:pt x="164142" y="129146"/>
                  </a:lnTo>
                  <a:lnTo>
                    <a:pt x="160664" y="131817"/>
                  </a:lnTo>
                  <a:lnTo>
                    <a:pt x="123350" y="150965"/>
                  </a:lnTo>
                  <a:lnTo>
                    <a:pt x="116826" y="152116"/>
                  </a:lnTo>
                  <a:lnTo>
                    <a:pt x="118409" y="152273"/>
                  </a:lnTo>
                  <a:lnTo>
                    <a:pt x="119169" y="151469"/>
                  </a:lnTo>
                  <a:lnTo>
                    <a:pt x="121087" y="146291"/>
                  </a:lnTo>
                  <a:lnTo>
                    <a:pt x="131237" y="134484"/>
                  </a:lnTo>
                  <a:lnTo>
                    <a:pt x="142630" y="126960"/>
                  </a:lnTo>
                  <a:lnTo>
                    <a:pt x="176822" y="113827"/>
                  </a:lnTo>
                  <a:lnTo>
                    <a:pt x="196972" y="108091"/>
                  </a:lnTo>
                  <a:lnTo>
                    <a:pt x="225061" y="106803"/>
                  </a:lnTo>
                  <a:lnTo>
                    <a:pt x="235093" y="111250"/>
                  </a:lnTo>
                  <a:lnTo>
                    <a:pt x="259951" y="131902"/>
                  </a:lnTo>
                  <a:lnTo>
                    <a:pt x="275592" y="157910"/>
                  </a:lnTo>
                  <a:lnTo>
                    <a:pt x="279194" y="172847"/>
                  </a:lnTo>
                  <a:lnTo>
                    <a:pt x="276216" y="192042"/>
                  </a:lnTo>
                  <a:lnTo>
                    <a:pt x="267625" y="214355"/>
                  </a:lnTo>
                  <a:lnTo>
                    <a:pt x="251214" y="234647"/>
                  </a:lnTo>
                  <a:lnTo>
                    <a:pt x="229423" y="253176"/>
                  </a:lnTo>
                  <a:lnTo>
                    <a:pt x="209710" y="276514"/>
                  </a:lnTo>
                  <a:lnTo>
                    <a:pt x="204564" y="279528"/>
                  </a:lnTo>
                  <a:lnTo>
                    <a:pt x="196890" y="28193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SMARTInkShape-367"/>
            <p:cNvSpPr/>
            <p:nvPr/>
          </p:nvSpPr>
          <p:spPr>
            <a:xfrm>
              <a:off x="4459252" y="6051785"/>
              <a:ext cx="141687" cy="143276"/>
            </a:xfrm>
            <a:custGeom>
              <a:avLst/>
              <a:gdLst/>
              <a:ahLst/>
              <a:cxnLst/>
              <a:rect l="0" t="0" r="0" b="0"/>
              <a:pathLst>
                <a:path w="141687" h="143276">
                  <a:moveTo>
                    <a:pt x="44167" y="6115"/>
                  </a:moveTo>
                  <a:lnTo>
                    <a:pt x="37607" y="12675"/>
                  </a:lnTo>
                  <a:lnTo>
                    <a:pt x="36861" y="17466"/>
                  </a:lnTo>
                  <a:lnTo>
                    <a:pt x="36575" y="31619"/>
                  </a:lnTo>
                  <a:lnTo>
                    <a:pt x="38818" y="36641"/>
                  </a:lnTo>
                  <a:lnTo>
                    <a:pt x="54460" y="54377"/>
                  </a:lnTo>
                  <a:lnTo>
                    <a:pt x="79029" y="71308"/>
                  </a:lnTo>
                  <a:lnTo>
                    <a:pt x="84497" y="73189"/>
                  </a:lnTo>
                  <a:lnTo>
                    <a:pt x="110626" y="74563"/>
                  </a:lnTo>
                  <a:lnTo>
                    <a:pt x="118296" y="72378"/>
                  </a:lnTo>
                  <a:lnTo>
                    <a:pt x="130118" y="64077"/>
                  </a:lnTo>
                  <a:lnTo>
                    <a:pt x="138026" y="52734"/>
                  </a:lnTo>
                  <a:lnTo>
                    <a:pt x="141686" y="42694"/>
                  </a:lnTo>
                  <a:lnTo>
                    <a:pt x="141354" y="39814"/>
                  </a:lnTo>
                  <a:lnTo>
                    <a:pt x="138726" y="34356"/>
                  </a:lnTo>
                  <a:lnTo>
                    <a:pt x="117777" y="11202"/>
                  </a:lnTo>
                  <a:lnTo>
                    <a:pt x="102102" y="3577"/>
                  </a:lnTo>
                  <a:lnTo>
                    <a:pt x="85416" y="0"/>
                  </a:lnTo>
                  <a:lnTo>
                    <a:pt x="74918" y="1421"/>
                  </a:lnTo>
                  <a:lnTo>
                    <a:pt x="38160" y="13992"/>
                  </a:lnTo>
                  <a:lnTo>
                    <a:pt x="27951" y="19775"/>
                  </a:lnTo>
                  <a:lnTo>
                    <a:pt x="17443" y="32552"/>
                  </a:lnTo>
                  <a:lnTo>
                    <a:pt x="3687" y="57051"/>
                  </a:lnTo>
                  <a:lnTo>
                    <a:pt x="0" y="76240"/>
                  </a:lnTo>
                  <a:lnTo>
                    <a:pt x="2953" y="93967"/>
                  </a:lnTo>
                  <a:lnTo>
                    <a:pt x="13235" y="109944"/>
                  </a:lnTo>
                  <a:lnTo>
                    <a:pt x="37766" y="136662"/>
                  </a:lnTo>
                  <a:lnTo>
                    <a:pt x="45838" y="140335"/>
                  </a:lnTo>
                  <a:lnTo>
                    <a:pt x="59407" y="143275"/>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SMARTInkShape-368"/>
            <p:cNvSpPr/>
            <p:nvPr/>
          </p:nvSpPr>
          <p:spPr>
            <a:xfrm>
              <a:off x="4602480" y="6164580"/>
              <a:ext cx="205740" cy="152401"/>
            </a:xfrm>
            <a:custGeom>
              <a:avLst/>
              <a:gdLst/>
              <a:ahLst/>
              <a:cxnLst/>
              <a:rect l="0" t="0" r="0" b="0"/>
              <a:pathLst>
                <a:path w="205740" h="152401">
                  <a:moveTo>
                    <a:pt x="205739" y="0"/>
                  </a:moveTo>
                  <a:lnTo>
                    <a:pt x="205739" y="10605"/>
                  </a:lnTo>
                  <a:lnTo>
                    <a:pt x="203482" y="15438"/>
                  </a:lnTo>
                  <a:lnTo>
                    <a:pt x="201694" y="17911"/>
                  </a:lnTo>
                  <a:lnTo>
                    <a:pt x="182013" y="30496"/>
                  </a:lnTo>
                  <a:lnTo>
                    <a:pt x="150435" y="49265"/>
                  </a:lnTo>
                  <a:lnTo>
                    <a:pt x="113410" y="68779"/>
                  </a:lnTo>
                  <a:lnTo>
                    <a:pt x="77529" y="88939"/>
                  </a:lnTo>
                  <a:lnTo>
                    <a:pt x="44306" y="114304"/>
                  </a:lnTo>
                  <a:lnTo>
                    <a:pt x="7979" y="142324"/>
                  </a:lnTo>
                  <a:lnTo>
                    <a:pt x="5319" y="143143"/>
                  </a:lnTo>
                  <a:lnTo>
                    <a:pt x="3546" y="144535"/>
                  </a:lnTo>
                  <a:lnTo>
                    <a:pt x="0" y="15240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SMARTInkShape-369"/>
            <p:cNvSpPr/>
            <p:nvPr/>
          </p:nvSpPr>
          <p:spPr>
            <a:xfrm>
              <a:off x="4648200" y="6187439"/>
              <a:ext cx="76201" cy="121922"/>
            </a:xfrm>
            <a:custGeom>
              <a:avLst/>
              <a:gdLst/>
              <a:ahLst/>
              <a:cxnLst/>
              <a:rect l="0" t="0" r="0" b="0"/>
              <a:pathLst>
                <a:path w="76201" h="121922">
                  <a:moveTo>
                    <a:pt x="0" y="0"/>
                  </a:moveTo>
                  <a:lnTo>
                    <a:pt x="846" y="12167"/>
                  </a:lnTo>
                  <a:lnTo>
                    <a:pt x="10546" y="33135"/>
                  </a:lnTo>
                  <a:lnTo>
                    <a:pt x="33405" y="68930"/>
                  </a:lnTo>
                  <a:lnTo>
                    <a:pt x="58470" y="102681"/>
                  </a:lnTo>
                  <a:lnTo>
                    <a:pt x="76200" y="121921"/>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SMARTInkShape-370"/>
            <p:cNvSpPr/>
            <p:nvPr/>
          </p:nvSpPr>
          <p:spPr>
            <a:xfrm>
              <a:off x="4713932" y="6363381"/>
              <a:ext cx="338129" cy="235539"/>
            </a:xfrm>
            <a:custGeom>
              <a:avLst/>
              <a:gdLst/>
              <a:ahLst/>
              <a:cxnLst/>
              <a:rect l="0" t="0" r="0" b="0"/>
              <a:pathLst>
                <a:path w="338129" h="235539">
                  <a:moveTo>
                    <a:pt x="86668" y="22179"/>
                  </a:moveTo>
                  <a:lnTo>
                    <a:pt x="86668" y="33530"/>
                  </a:lnTo>
                  <a:lnTo>
                    <a:pt x="88925" y="37948"/>
                  </a:lnTo>
                  <a:lnTo>
                    <a:pt x="91904" y="42734"/>
                  </a:lnTo>
                  <a:lnTo>
                    <a:pt x="94428" y="50188"/>
                  </a:lnTo>
                  <a:lnTo>
                    <a:pt x="98019" y="55230"/>
                  </a:lnTo>
                  <a:lnTo>
                    <a:pt x="108846" y="62827"/>
                  </a:lnTo>
                  <a:lnTo>
                    <a:pt x="141669" y="73732"/>
                  </a:lnTo>
                  <a:lnTo>
                    <a:pt x="146195" y="74327"/>
                  </a:lnTo>
                  <a:lnTo>
                    <a:pt x="160656" y="71120"/>
                  </a:lnTo>
                  <a:lnTo>
                    <a:pt x="171620" y="64808"/>
                  </a:lnTo>
                  <a:lnTo>
                    <a:pt x="180230" y="57575"/>
                  </a:lnTo>
                  <a:lnTo>
                    <a:pt x="183284" y="52586"/>
                  </a:lnTo>
                  <a:lnTo>
                    <a:pt x="185244" y="42484"/>
                  </a:lnTo>
                  <a:lnTo>
                    <a:pt x="185585" y="30829"/>
                  </a:lnTo>
                  <a:lnTo>
                    <a:pt x="183939" y="27099"/>
                  </a:lnTo>
                  <a:lnTo>
                    <a:pt x="168549" y="12332"/>
                  </a:lnTo>
                  <a:lnTo>
                    <a:pt x="152415" y="4491"/>
                  </a:lnTo>
                  <a:lnTo>
                    <a:pt x="116775" y="0"/>
                  </a:lnTo>
                  <a:lnTo>
                    <a:pt x="94177" y="1778"/>
                  </a:lnTo>
                  <a:lnTo>
                    <a:pt x="56173" y="13189"/>
                  </a:lnTo>
                  <a:lnTo>
                    <a:pt x="22131" y="31322"/>
                  </a:lnTo>
                  <a:lnTo>
                    <a:pt x="13394" y="39225"/>
                  </a:lnTo>
                  <a:lnTo>
                    <a:pt x="886" y="58095"/>
                  </a:lnTo>
                  <a:lnTo>
                    <a:pt x="0" y="70315"/>
                  </a:lnTo>
                  <a:lnTo>
                    <a:pt x="6330" y="94811"/>
                  </a:lnTo>
                  <a:lnTo>
                    <a:pt x="24069" y="131338"/>
                  </a:lnTo>
                  <a:lnTo>
                    <a:pt x="32317" y="141532"/>
                  </a:lnTo>
                  <a:lnTo>
                    <a:pt x="67962" y="161430"/>
                  </a:lnTo>
                  <a:lnTo>
                    <a:pt x="83853" y="165321"/>
                  </a:lnTo>
                  <a:lnTo>
                    <a:pt x="121554" y="166742"/>
                  </a:lnTo>
                  <a:lnTo>
                    <a:pt x="141313" y="164637"/>
                  </a:lnTo>
                  <a:lnTo>
                    <a:pt x="178773" y="159649"/>
                  </a:lnTo>
                  <a:lnTo>
                    <a:pt x="184895" y="157219"/>
                  </a:lnTo>
                  <a:lnTo>
                    <a:pt x="192853" y="152041"/>
                  </a:lnTo>
                  <a:lnTo>
                    <a:pt x="193201" y="155859"/>
                  </a:lnTo>
                  <a:lnTo>
                    <a:pt x="192403" y="157019"/>
                  </a:lnTo>
                  <a:lnTo>
                    <a:pt x="191025" y="157792"/>
                  </a:lnTo>
                  <a:lnTo>
                    <a:pt x="189259" y="158307"/>
                  </a:lnTo>
                  <a:lnTo>
                    <a:pt x="174258" y="169608"/>
                  </a:lnTo>
                  <a:lnTo>
                    <a:pt x="139931" y="182576"/>
                  </a:lnTo>
                  <a:lnTo>
                    <a:pt x="129813" y="186600"/>
                  </a:lnTo>
                  <a:lnTo>
                    <a:pt x="115444" y="189712"/>
                  </a:lnTo>
                  <a:lnTo>
                    <a:pt x="102574" y="195662"/>
                  </a:lnTo>
                  <a:lnTo>
                    <a:pt x="95924" y="197087"/>
                  </a:lnTo>
                  <a:lnTo>
                    <a:pt x="96225" y="197205"/>
                  </a:lnTo>
                  <a:lnTo>
                    <a:pt x="98818" y="197334"/>
                  </a:lnTo>
                  <a:lnTo>
                    <a:pt x="99847" y="196523"/>
                  </a:lnTo>
                  <a:lnTo>
                    <a:pt x="100992" y="193362"/>
                  </a:lnTo>
                  <a:lnTo>
                    <a:pt x="102991" y="192181"/>
                  </a:lnTo>
                  <a:lnTo>
                    <a:pt x="137708" y="183350"/>
                  </a:lnTo>
                  <a:lnTo>
                    <a:pt x="173446" y="176319"/>
                  </a:lnTo>
                  <a:lnTo>
                    <a:pt x="201844" y="177352"/>
                  </a:lnTo>
                  <a:lnTo>
                    <a:pt x="231707" y="183020"/>
                  </a:lnTo>
                  <a:lnTo>
                    <a:pt x="268094" y="192521"/>
                  </a:lnTo>
                  <a:lnTo>
                    <a:pt x="301425" y="211112"/>
                  </a:lnTo>
                  <a:lnTo>
                    <a:pt x="322693" y="222529"/>
                  </a:lnTo>
                  <a:lnTo>
                    <a:pt x="338128" y="235538"/>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0" name="SMARTInkShape-Group84"/>
          <p:cNvGrpSpPr/>
          <p:nvPr/>
        </p:nvGrpSpPr>
        <p:grpSpPr>
          <a:xfrm>
            <a:off x="4498426" y="4305475"/>
            <a:ext cx="1254675" cy="1857597"/>
            <a:chOff x="4498426" y="4305475"/>
            <a:chExt cx="1254675" cy="1857597"/>
          </a:xfrm>
        </p:grpSpPr>
        <p:sp>
          <p:nvSpPr>
            <p:cNvPr id="54" name="SMARTInkShape-371"/>
            <p:cNvSpPr/>
            <p:nvPr/>
          </p:nvSpPr>
          <p:spPr>
            <a:xfrm>
              <a:off x="4498426" y="4305475"/>
              <a:ext cx="393614" cy="838026"/>
            </a:xfrm>
            <a:custGeom>
              <a:avLst/>
              <a:gdLst/>
              <a:ahLst/>
              <a:cxnLst/>
              <a:rect l="0" t="0" r="0" b="0"/>
              <a:pathLst>
                <a:path w="393614" h="838026">
                  <a:moveTo>
                    <a:pt x="279314" y="449405"/>
                  </a:moveTo>
                  <a:lnTo>
                    <a:pt x="268707" y="438798"/>
                  </a:lnTo>
                  <a:lnTo>
                    <a:pt x="231436" y="422285"/>
                  </a:lnTo>
                  <a:lnTo>
                    <a:pt x="193677" y="419219"/>
                  </a:lnTo>
                  <a:lnTo>
                    <a:pt x="167109" y="420705"/>
                  </a:lnTo>
                  <a:lnTo>
                    <a:pt x="132690" y="435520"/>
                  </a:lnTo>
                  <a:lnTo>
                    <a:pt x="97575" y="454752"/>
                  </a:lnTo>
                  <a:lnTo>
                    <a:pt x="61789" y="492261"/>
                  </a:lnTo>
                  <a:lnTo>
                    <a:pt x="41483" y="523815"/>
                  </a:lnTo>
                  <a:lnTo>
                    <a:pt x="21450" y="558753"/>
                  </a:lnTo>
                  <a:lnTo>
                    <a:pt x="9399" y="590083"/>
                  </a:lnTo>
                  <a:lnTo>
                    <a:pt x="0" y="626113"/>
                  </a:lnTo>
                  <a:lnTo>
                    <a:pt x="410" y="653316"/>
                  </a:lnTo>
                  <a:lnTo>
                    <a:pt x="4649" y="668725"/>
                  </a:lnTo>
                  <a:lnTo>
                    <a:pt x="12178" y="681219"/>
                  </a:lnTo>
                  <a:lnTo>
                    <a:pt x="25937" y="693726"/>
                  </a:lnTo>
                  <a:lnTo>
                    <a:pt x="44783" y="702794"/>
                  </a:lnTo>
                  <a:lnTo>
                    <a:pt x="59084" y="703698"/>
                  </a:lnTo>
                  <a:lnTo>
                    <a:pt x="88962" y="697379"/>
                  </a:lnTo>
                  <a:lnTo>
                    <a:pt x="124560" y="687131"/>
                  </a:lnTo>
                  <a:lnTo>
                    <a:pt x="159186" y="667421"/>
                  </a:lnTo>
                  <a:lnTo>
                    <a:pt x="186147" y="644389"/>
                  </a:lnTo>
                  <a:lnTo>
                    <a:pt x="222058" y="610310"/>
                  </a:lnTo>
                  <a:lnTo>
                    <a:pt x="243628" y="578737"/>
                  </a:lnTo>
                  <a:lnTo>
                    <a:pt x="264789" y="542570"/>
                  </a:lnTo>
                  <a:lnTo>
                    <a:pt x="283100" y="505043"/>
                  </a:lnTo>
                  <a:lnTo>
                    <a:pt x="293979" y="477519"/>
                  </a:lnTo>
                  <a:lnTo>
                    <a:pt x="304458" y="448353"/>
                  </a:lnTo>
                  <a:lnTo>
                    <a:pt x="314760" y="418457"/>
                  </a:lnTo>
                  <a:lnTo>
                    <a:pt x="322725" y="390494"/>
                  </a:lnTo>
                  <a:lnTo>
                    <a:pt x="329087" y="363109"/>
                  </a:lnTo>
                  <a:lnTo>
                    <a:pt x="334737" y="334004"/>
                  </a:lnTo>
                  <a:lnTo>
                    <a:pt x="340071" y="304135"/>
                  </a:lnTo>
                  <a:lnTo>
                    <a:pt x="344417" y="274774"/>
                  </a:lnTo>
                  <a:lnTo>
                    <a:pt x="346348" y="247613"/>
                  </a:lnTo>
                  <a:lnTo>
                    <a:pt x="349464" y="221430"/>
                  </a:lnTo>
                  <a:lnTo>
                    <a:pt x="352825" y="195683"/>
                  </a:lnTo>
                  <a:lnTo>
                    <a:pt x="354717" y="158234"/>
                  </a:lnTo>
                  <a:lnTo>
                    <a:pt x="355278" y="125312"/>
                  </a:lnTo>
                  <a:lnTo>
                    <a:pt x="355444" y="94956"/>
                  </a:lnTo>
                  <a:lnTo>
                    <a:pt x="355500" y="61514"/>
                  </a:lnTo>
                  <a:lnTo>
                    <a:pt x="353252" y="40398"/>
                  </a:lnTo>
                  <a:lnTo>
                    <a:pt x="348599" y="13697"/>
                  </a:lnTo>
                  <a:lnTo>
                    <a:pt x="348207" y="6555"/>
                  </a:lnTo>
                  <a:lnTo>
                    <a:pt x="347256" y="4311"/>
                  </a:lnTo>
                  <a:lnTo>
                    <a:pt x="345775" y="2816"/>
                  </a:lnTo>
                  <a:lnTo>
                    <a:pt x="340595" y="0"/>
                  </a:lnTo>
                  <a:lnTo>
                    <a:pt x="339491" y="6789"/>
                  </a:lnTo>
                  <a:lnTo>
                    <a:pt x="335056" y="19762"/>
                  </a:lnTo>
                  <a:lnTo>
                    <a:pt x="328925" y="53783"/>
                  </a:lnTo>
                  <a:lnTo>
                    <a:pt x="325802" y="89850"/>
                  </a:lnTo>
                  <a:lnTo>
                    <a:pt x="324415" y="120385"/>
                  </a:lnTo>
                  <a:lnTo>
                    <a:pt x="319864" y="155867"/>
                  </a:lnTo>
                  <a:lnTo>
                    <a:pt x="318140" y="193191"/>
                  </a:lnTo>
                  <a:lnTo>
                    <a:pt x="317736" y="218410"/>
                  </a:lnTo>
                  <a:lnTo>
                    <a:pt x="315299" y="245987"/>
                  </a:lnTo>
                  <a:lnTo>
                    <a:pt x="312241" y="275177"/>
                  </a:lnTo>
                  <a:lnTo>
                    <a:pt x="310881" y="305083"/>
                  </a:lnTo>
                  <a:lnTo>
                    <a:pt x="310277" y="337566"/>
                  </a:lnTo>
                  <a:lnTo>
                    <a:pt x="310008" y="370912"/>
                  </a:lnTo>
                  <a:lnTo>
                    <a:pt x="309889" y="402666"/>
                  </a:lnTo>
                  <a:lnTo>
                    <a:pt x="309836" y="433712"/>
                  </a:lnTo>
                  <a:lnTo>
                    <a:pt x="310659" y="465290"/>
                  </a:lnTo>
                  <a:lnTo>
                    <a:pt x="313847" y="499080"/>
                  </a:lnTo>
                  <a:lnTo>
                    <a:pt x="315828" y="531596"/>
                  </a:lnTo>
                  <a:lnTo>
                    <a:pt x="317556" y="562134"/>
                  </a:lnTo>
                  <a:lnTo>
                    <a:pt x="321146" y="589818"/>
                  </a:lnTo>
                  <a:lnTo>
                    <a:pt x="323306" y="616233"/>
                  </a:lnTo>
                  <a:lnTo>
                    <a:pt x="325112" y="642084"/>
                  </a:lnTo>
                  <a:lnTo>
                    <a:pt x="328737" y="667685"/>
                  </a:lnTo>
                  <a:lnTo>
                    <a:pt x="333171" y="693174"/>
                  </a:lnTo>
                  <a:lnTo>
                    <a:pt x="340427" y="729066"/>
                  </a:lnTo>
                  <a:lnTo>
                    <a:pt x="347939" y="758891"/>
                  </a:lnTo>
                  <a:lnTo>
                    <a:pt x="358062" y="791725"/>
                  </a:lnTo>
                  <a:lnTo>
                    <a:pt x="365676" y="810948"/>
                  </a:lnTo>
                  <a:lnTo>
                    <a:pt x="373013" y="819781"/>
                  </a:lnTo>
                  <a:lnTo>
                    <a:pt x="393613" y="83802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SMARTInkShape-372"/>
            <p:cNvSpPr/>
            <p:nvPr/>
          </p:nvSpPr>
          <p:spPr>
            <a:xfrm>
              <a:off x="4813549" y="5312696"/>
              <a:ext cx="421255" cy="371824"/>
            </a:xfrm>
            <a:custGeom>
              <a:avLst/>
              <a:gdLst/>
              <a:ahLst/>
              <a:cxnLst/>
              <a:rect l="0" t="0" r="0" b="0"/>
              <a:pathLst>
                <a:path w="421255" h="371824">
                  <a:moveTo>
                    <a:pt x="246131" y="158464"/>
                  </a:moveTo>
                  <a:lnTo>
                    <a:pt x="246131" y="147857"/>
                  </a:lnTo>
                  <a:lnTo>
                    <a:pt x="238982" y="112528"/>
                  </a:lnTo>
                  <a:lnTo>
                    <a:pt x="237873" y="102488"/>
                  </a:lnTo>
                  <a:lnTo>
                    <a:pt x="227932" y="77171"/>
                  </a:lnTo>
                  <a:lnTo>
                    <a:pt x="220827" y="69276"/>
                  </a:lnTo>
                  <a:lnTo>
                    <a:pt x="196702" y="54620"/>
                  </a:lnTo>
                  <a:lnTo>
                    <a:pt x="171456" y="46480"/>
                  </a:lnTo>
                  <a:lnTo>
                    <a:pt x="145866" y="44621"/>
                  </a:lnTo>
                  <a:lnTo>
                    <a:pt x="123854" y="48344"/>
                  </a:lnTo>
                  <a:lnTo>
                    <a:pt x="88423" y="63271"/>
                  </a:lnTo>
                  <a:lnTo>
                    <a:pt x="56087" y="84784"/>
                  </a:lnTo>
                  <a:lnTo>
                    <a:pt x="29286" y="113241"/>
                  </a:lnTo>
                  <a:lnTo>
                    <a:pt x="8532" y="149405"/>
                  </a:lnTo>
                  <a:lnTo>
                    <a:pt x="0" y="178263"/>
                  </a:lnTo>
                  <a:lnTo>
                    <a:pt x="2083" y="203277"/>
                  </a:lnTo>
                  <a:lnTo>
                    <a:pt x="8908" y="226775"/>
                  </a:lnTo>
                  <a:lnTo>
                    <a:pt x="25956" y="255212"/>
                  </a:lnTo>
                  <a:lnTo>
                    <a:pt x="36515" y="265810"/>
                  </a:lnTo>
                  <a:lnTo>
                    <a:pt x="49675" y="273342"/>
                  </a:lnTo>
                  <a:lnTo>
                    <a:pt x="71363" y="278297"/>
                  </a:lnTo>
                  <a:lnTo>
                    <a:pt x="106684" y="279125"/>
                  </a:lnTo>
                  <a:lnTo>
                    <a:pt x="141257" y="269756"/>
                  </a:lnTo>
                  <a:lnTo>
                    <a:pt x="170466" y="256632"/>
                  </a:lnTo>
                  <a:lnTo>
                    <a:pt x="200569" y="239761"/>
                  </a:lnTo>
                  <a:lnTo>
                    <a:pt x="233195" y="218676"/>
                  </a:lnTo>
                  <a:lnTo>
                    <a:pt x="267416" y="194084"/>
                  </a:lnTo>
                  <a:lnTo>
                    <a:pt x="296746" y="165349"/>
                  </a:lnTo>
                  <a:lnTo>
                    <a:pt x="329412" y="129343"/>
                  </a:lnTo>
                  <a:lnTo>
                    <a:pt x="355087" y="92535"/>
                  </a:lnTo>
                  <a:lnTo>
                    <a:pt x="381483" y="59927"/>
                  </a:lnTo>
                  <a:lnTo>
                    <a:pt x="405323" y="24277"/>
                  </a:lnTo>
                  <a:lnTo>
                    <a:pt x="417895" y="8995"/>
                  </a:lnTo>
                  <a:lnTo>
                    <a:pt x="420930" y="0"/>
                  </a:lnTo>
                  <a:lnTo>
                    <a:pt x="421084" y="328"/>
                  </a:lnTo>
                  <a:lnTo>
                    <a:pt x="421254" y="2950"/>
                  </a:lnTo>
                  <a:lnTo>
                    <a:pt x="419072" y="6938"/>
                  </a:lnTo>
                  <a:lnTo>
                    <a:pt x="415280" y="13226"/>
                  </a:lnTo>
                  <a:lnTo>
                    <a:pt x="406692" y="31046"/>
                  </a:lnTo>
                  <a:lnTo>
                    <a:pt x="381892" y="62080"/>
                  </a:lnTo>
                  <a:lnTo>
                    <a:pt x="357759" y="90677"/>
                  </a:lnTo>
                  <a:lnTo>
                    <a:pt x="331417" y="122857"/>
                  </a:lnTo>
                  <a:lnTo>
                    <a:pt x="305267" y="159202"/>
                  </a:lnTo>
                  <a:lnTo>
                    <a:pt x="278328" y="194524"/>
                  </a:lnTo>
                  <a:lnTo>
                    <a:pt x="254259" y="228697"/>
                  </a:lnTo>
                  <a:lnTo>
                    <a:pt x="233299" y="263376"/>
                  </a:lnTo>
                  <a:lnTo>
                    <a:pt x="215092" y="301390"/>
                  </a:lnTo>
                  <a:lnTo>
                    <a:pt x="202929" y="338841"/>
                  </a:lnTo>
                  <a:lnTo>
                    <a:pt x="200411" y="37182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SMARTInkShape-373"/>
            <p:cNvSpPr/>
            <p:nvPr/>
          </p:nvSpPr>
          <p:spPr>
            <a:xfrm>
              <a:off x="5090883" y="5617879"/>
              <a:ext cx="264340" cy="272382"/>
            </a:xfrm>
            <a:custGeom>
              <a:avLst/>
              <a:gdLst/>
              <a:ahLst/>
              <a:cxnLst/>
              <a:rect l="0" t="0" r="0" b="0"/>
              <a:pathLst>
                <a:path w="264340" h="272382">
                  <a:moveTo>
                    <a:pt x="113577" y="13301"/>
                  </a:moveTo>
                  <a:lnTo>
                    <a:pt x="107016" y="19861"/>
                  </a:lnTo>
                  <a:lnTo>
                    <a:pt x="106270" y="24652"/>
                  </a:lnTo>
                  <a:lnTo>
                    <a:pt x="106821" y="54308"/>
                  </a:lnTo>
                  <a:lnTo>
                    <a:pt x="116565" y="79388"/>
                  </a:lnTo>
                  <a:lnTo>
                    <a:pt x="127914" y="94595"/>
                  </a:lnTo>
                  <a:lnTo>
                    <a:pt x="142002" y="105779"/>
                  </a:lnTo>
                  <a:lnTo>
                    <a:pt x="178600" y="122389"/>
                  </a:lnTo>
                  <a:lnTo>
                    <a:pt x="194556" y="126057"/>
                  </a:lnTo>
                  <a:lnTo>
                    <a:pt x="204883" y="124657"/>
                  </a:lnTo>
                  <a:lnTo>
                    <a:pt x="225310" y="116859"/>
                  </a:lnTo>
                  <a:lnTo>
                    <a:pt x="240569" y="105603"/>
                  </a:lnTo>
                  <a:lnTo>
                    <a:pt x="251769" y="91543"/>
                  </a:lnTo>
                  <a:lnTo>
                    <a:pt x="262292" y="66386"/>
                  </a:lnTo>
                  <a:lnTo>
                    <a:pt x="264339" y="54956"/>
                  </a:lnTo>
                  <a:lnTo>
                    <a:pt x="262991" y="44232"/>
                  </a:lnTo>
                  <a:lnTo>
                    <a:pt x="258723" y="33821"/>
                  </a:lnTo>
                  <a:lnTo>
                    <a:pt x="246800" y="19287"/>
                  </a:lnTo>
                  <a:lnTo>
                    <a:pt x="231696" y="9241"/>
                  </a:lnTo>
                  <a:lnTo>
                    <a:pt x="211510" y="1750"/>
                  </a:lnTo>
                  <a:lnTo>
                    <a:pt x="188596" y="0"/>
                  </a:lnTo>
                  <a:lnTo>
                    <a:pt x="150942" y="6565"/>
                  </a:lnTo>
                  <a:lnTo>
                    <a:pt x="118721" y="15820"/>
                  </a:lnTo>
                  <a:lnTo>
                    <a:pt x="84621" y="31545"/>
                  </a:lnTo>
                  <a:lnTo>
                    <a:pt x="46803" y="59614"/>
                  </a:lnTo>
                  <a:lnTo>
                    <a:pt x="16566" y="89617"/>
                  </a:lnTo>
                  <a:lnTo>
                    <a:pt x="7525" y="104793"/>
                  </a:lnTo>
                  <a:lnTo>
                    <a:pt x="906" y="140467"/>
                  </a:lnTo>
                  <a:lnTo>
                    <a:pt x="0" y="157025"/>
                  </a:lnTo>
                  <a:lnTo>
                    <a:pt x="7581" y="184673"/>
                  </a:lnTo>
                  <a:lnTo>
                    <a:pt x="25314" y="218272"/>
                  </a:lnTo>
                  <a:lnTo>
                    <a:pt x="50160" y="252994"/>
                  </a:lnTo>
                  <a:lnTo>
                    <a:pt x="75477" y="2723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SMARTInkShape-374"/>
            <p:cNvSpPr/>
            <p:nvPr/>
          </p:nvSpPr>
          <p:spPr>
            <a:xfrm>
              <a:off x="5311850" y="5853182"/>
              <a:ext cx="227789" cy="197099"/>
            </a:xfrm>
            <a:custGeom>
              <a:avLst/>
              <a:gdLst/>
              <a:ahLst/>
              <a:cxnLst/>
              <a:rect l="0" t="0" r="0" b="0"/>
              <a:pathLst>
                <a:path w="227789" h="197099">
                  <a:moveTo>
                    <a:pt x="212650" y="90418"/>
                  </a:moveTo>
                  <a:lnTo>
                    <a:pt x="224001" y="79066"/>
                  </a:lnTo>
                  <a:lnTo>
                    <a:pt x="226161" y="74648"/>
                  </a:lnTo>
                  <a:lnTo>
                    <a:pt x="227788" y="50806"/>
                  </a:lnTo>
                  <a:lnTo>
                    <a:pt x="225587" y="45154"/>
                  </a:lnTo>
                  <a:lnTo>
                    <a:pt x="214039" y="26821"/>
                  </a:lnTo>
                  <a:lnTo>
                    <a:pt x="200549" y="17481"/>
                  </a:lnTo>
                  <a:lnTo>
                    <a:pt x="166340" y="4153"/>
                  </a:lnTo>
                  <a:lnTo>
                    <a:pt x="131096" y="0"/>
                  </a:lnTo>
                  <a:lnTo>
                    <a:pt x="98797" y="1438"/>
                  </a:lnTo>
                  <a:lnTo>
                    <a:pt x="75622" y="9584"/>
                  </a:lnTo>
                  <a:lnTo>
                    <a:pt x="45036" y="23462"/>
                  </a:lnTo>
                  <a:lnTo>
                    <a:pt x="22157" y="35771"/>
                  </a:lnTo>
                  <a:lnTo>
                    <a:pt x="11428" y="47504"/>
                  </a:lnTo>
                  <a:lnTo>
                    <a:pt x="4685" y="61185"/>
                  </a:lnTo>
                  <a:lnTo>
                    <a:pt x="0" y="98202"/>
                  </a:lnTo>
                  <a:lnTo>
                    <a:pt x="3545" y="116901"/>
                  </a:lnTo>
                  <a:lnTo>
                    <a:pt x="13175" y="138390"/>
                  </a:lnTo>
                  <a:lnTo>
                    <a:pt x="26640" y="153832"/>
                  </a:lnTo>
                  <a:lnTo>
                    <a:pt x="62180" y="178306"/>
                  </a:lnTo>
                  <a:lnTo>
                    <a:pt x="98350" y="19709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SMARTInkShape-375"/>
            <p:cNvSpPr/>
            <p:nvPr/>
          </p:nvSpPr>
          <p:spPr>
            <a:xfrm>
              <a:off x="5490164" y="6057900"/>
              <a:ext cx="163876" cy="105172"/>
            </a:xfrm>
            <a:custGeom>
              <a:avLst/>
              <a:gdLst/>
              <a:ahLst/>
              <a:cxnLst/>
              <a:rect l="0" t="0" r="0" b="0"/>
              <a:pathLst>
                <a:path w="163876" h="105172">
                  <a:moveTo>
                    <a:pt x="163875" y="0"/>
                  </a:moveTo>
                  <a:lnTo>
                    <a:pt x="130567" y="17912"/>
                  </a:lnTo>
                  <a:lnTo>
                    <a:pt x="97181" y="38786"/>
                  </a:lnTo>
                  <a:lnTo>
                    <a:pt x="64907" y="62743"/>
                  </a:lnTo>
                  <a:lnTo>
                    <a:pt x="29127" y="83626"/>
                  </a:lnTo>
                  <a:lnTo>
                    <a:pt x="9943" y="96494"/>
                  </a:lnTo>
                  <a:lnTo>
                    <a:pt x="4813" y="103285"/>
                  </a:lnTo>
                  <a:lnTo>
                    <a:pt x="612" y="105171"/>
                  </a:lnTo>
                  <a:lnTo>
                    <a:pt x="0" y="104827"/>
                  </a:lnTo>
                  <a:lnTo>
                    <a:pt x="438" y="103751"/>
                  </a:lnTo>
                  <a:lnTo>
                    <a:pt x="3180" y="99986"/>
                  </a:lnTo>
                  <a:lnTo>
                    <a:pt x="3855" y="914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SMARTInkShape-376"/>
            <p:cNvSpPr/>
            <p:nvPr/>
          </p:nvSpPr>
          <p:spPr>
            <a:xfrm>
              <a:off x="5737860" y="5935980"/>
              <a:ext cx="15241" cy="7621"/>
            </a:xfrm>
            <a:custGeom>
              <a:avLst/>
              <a:gdLst/>
              <a:ahLst/>
              <a:cxnLst/>
              <a:rect l="0" t="0" r="0" b="0"/>
              <a:pathLst>
                <a:path w="15241" h="7621">
                  <a:moveTo>
                    <a:pt x="0" y="0"/>
                  </a:moveTo>
                  <a:lnTo>
                    <a:pt x="4045" y="0"/>
                  </a:lnTo>
                  <a:lnTo>
                    <a:pt x="5236" y="846"/>
                  </a:lnTo>
                  <a:lnTo>
                    <a:pt x="6031" y="2257"/>
                  </a:lnTo>
                  <a:lnTo>
                    <a:pt x="7306" y="6560"/>
                  </a:lnTo>
                  <a:lnTo>
                    <a:pt x="9738" y="7149"/>
                  </a:lnTo>
                  <a:lnTo>
                    <a:pt x="15240" y="76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8" name="SMARTInkShape-Group85"/>
          <p:cNvGrpSpPr/>
          <p:nvPr/>
        </p:nvGrpSpPr>
        <p:grpSpPr>
          <a:xfrm>
            <a:off x="5305769" y="4610632"/>
            <a:ext cx="1147313" cy="1508229"/>
            <a:chOff x="5305769" y="4610632"/>
            <a:chExt cx="1147313" cy="1508229"/>
          </a:xfrm>
        </p:grpSpPr>
        <p:sp>
          <p:nvSpPr>
            <p:cNvPr id="61" name="SMARTInkShape-377"/>
            <p:cNvSpPr/>
            <p:nvPr/>
          </p:nvSpPr>
          <p:spPr>
            <a:xfrm>
              <a:off x="5305769" y="4610632"/>
              <a:ext cx="363419" cy="395572"/>
            </a:xfrm>
            <a:custGeom>
              <a:avLst/>
              <a:gdLst/>
              <a:ahLst/>
              <a:cxnLst/>
              <a:rect l="0" t="0" r="0" b="0"/>
              <a:pathLst>
                <a:path w="363419" h="395572">
                  <a:moveTo>
                    <a:pt x="355891" y="60427"/>
                  </a:moveTo>
                  <a:lnTo>
                    <a:pt x="359936" y="60427"/>
                  </a:lnTo>
                  <a:lnTo>
                    <a:pt x="361127" y="59581"/>
                  </a:lnTo>
                  <a:lnTo>
                    <a:pt x="361922" y="58170"/>
                  </a:lnTo>
                  <a:lnTo>
                    <a:pt x="363197" y="49822"/>
                  </a:lnTo>
                  <a:lnTo>
                    <a:pt x="363418" y="42515"/>
                  </a:lnTo>
                  <a:lnTo>
                    <a:pt x="359437" y="30943"/>
                  </a:lnTo>
                  <a:lnTo>
                    <a:pt x="348068" y="15173"/>
                  </a:lnTo>
                  <a:lnTo>
                    <a:pt x="345596" y="12478"/>
                  </a:lnTo>
                  <a:lnTo>
                    <a:pt x="338333" y="9483"/>
                  </a:lnTo>
                  <a:lnTo>
                    <a:pt x="308015" y="2166"/>
                  </a:lnTo>
                  <a:lnTo>
                    <a:pt x="271143" y="0"/>
                  </a:lnTo>
                  <a:lnTo>
                    <a:pt x="251339" y="1398"/>
                  </a:lnTo>
                  <a:lnTo>
                    <a:pt x="220302" y="11705"/>
                  </a:lnTo>
                  <a:lnTo>
                    <a:pt x="184671" y="26330"/>
                  </a:lnTo>
                  <a:lnTo>
                    <a:pt x="148150" y="46373"/>
                  </a:lnTo>
                  <a:lnTo>
                    <a:pt x="114656" y="69245"/>
                  </a:lnTo>
                  <a:lnTo>
                    <a:pt x="79991" y="97095"/>
                  </a:lnTo>
                  <a:lnTo>
                    <a:pt x="52880" y="127642"/>
                  </a:lnTo>
                  <a:lnTo>
                    <a:pt x="29607" y="162282"/>
                  </a:lnTo>
                  <a:lnTo>
                    <a:pt x="12458" y="194370"/>
                  </a:lnTo>
                  <a:lnTo>
                    <a:pt x="2484" y="225327"/>
                  </a:lnTo>
                  <a:lnTo>
                    <a:pt x="0" y="255948"/>
                  </a:lnTo>
                  <a:lnTo>
                    <a:pt x="5096" y="285623"/>
                  </a:lnTo>
                  <a:lnTo>
                    <a:pt x="12586" y="302754"/>
                  </a:lnTo>
                  <a:lnTo>
                    <a:pt x="30369" y="322634"/>
                  </a:lnTo>
                  <a:lnTo>
                    <a:pt x="64369" y="349759"/>
                  </a:lnTo>
                  <a:lnTo>
                    <a:pt x="98681" y="370043"/>
                  </a:lnTo>
                  <a:lnTo>
                    <a:pt x="127844" y="379637"/>
                  </a:lnTo>
                  <a:lnTo>
                    <a:pt x="163995" y="390463"/>
                  </a:lnTo>
                  <a:lnTo>
                    <a:pt x="198791" y="395017"/>
                  </a:lnTo>
                  <a:lnTo>
                    <a:pt x="212722" y="395571"/>
                  </a:lnTo>
                  <a:lnTo>
                    <a:pt x="218318" y="393389"/>
                  </a:lnTo>
                  <a:lnTo>
                    <a:pt x="226350" y="388087"/>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SMARTInkShape-378"/>
            <p:cNvSpPr/>
            <p:nvPr/>
          </p:nvSpPr>
          <p:spPr>
            <a:xfrm>
              <a:off x="5549352" y="5265837"/>
              <a:ext cx="234229" cy="197703"/>
            </a:xfrm>
            <a:custGeom>
              <a:avLst/>
              <a:gdLst/>
              <a:ahLst/>
              <a:cxnLst/>
              <a:rect l="0" t="0" r="0" b="0"/>
              <a:pathLst>
                <a:path w="234229" h="197703">
                  <a:moveTo>
                    <a:pt x="234228" y="30063"/>
                  </a:moveTo>
                  <a:lnTo>
                    <a:pt x="221230" y="17912"/>
                  </a:lnTo>
                  <a:lnTo>
                    <a:pt x="186545" y="4337"/>
                  </a:lnTo>
                  <a:lnTo>
                    <a:pt x="149176" y="0"/>
                  </a:lnTo>
                  <a:lnTo>
                    <a:pt x="118838" y="1358"/>
                  </a:lnTo>
                  <a:lnTo>
                    <a:pt x="83368" y="13919"/>
                  </a:lnTo>
                  <a:lnTo>
                    <a:pt x="51651" y="28849"/>
                  </a:lnTo>
                  <a:lnTo>
                    <a:pt x="27011" y="48951"/>
                  </a:lnTo>
                  <a:lnTo>
                    <a:pt x="11869" y="69244"/>
                  </a:lnTo>
                  <a:lnTo>
                    <a:pt x="2491" y="90496"/>
                  </a:lnTo>
                  <a:lnTo>
                    <a:pt x="0" y="102360"/>
                  </a:lnTo>
                  <a:lnTo>
                    <a:pt x="1151" y="113277"/>
                  </a:lnTo>
                  <a:lnTo>
                    <a:pt x="13523" y="150340"/>
                  </a:lnTo>
                  <a:lnTo>
                    <a:pt x="19297" y="160566"/>
                  </a:lnTo>
                  <a:lnTo>
                    <a:pt x="55326" y="188253"/>
                  </a:lnTo>
                  <a:lnTo>
                    <a:pt x="66587" y="197702"/>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SMARTInkShape-379"/>
            <p:cNvSpPr/>
            <p:nvPr/>
          </p:nvSpPr>
          <p:spPr>
            <a:xfrm>
              <a:off x="5715930" y="5425439"/>
              <a:ext cx="394138" cy="419101"/>
            </a:xfrm>
            <a:custGeom>
              <a:avLst/>
              <a:gdLst/>
              <a:ahLst/>
              <a:cxnLst/>
              <a:rect l="0" t="0" r="0" b="0"/>
              <a:pathLst>
                <a:path w="394138" h="419101">
                  <a:moveTo>
                    <a:pt x="67650" y="0"/>
                  </a:moveTo>
                  <a:lnTo>
                    <a:pt x="67650" y="6561"/>
                  </a:lnTo>
                  <a:lnTo>
                    <a:pt x="62413" y="13495"/>
                  </a:lnTo>
                  <a:lnTo>
                    <a:pt x="60736" y="20556"/>
                  </a:lnTo>
                  <a:lnTo>
                    <a:pt x="60122" y="37097"/>
                  </a:lnTo>
                  <a:lnTo>
                    <a:pt x="62328" y="44145"/>
                  </a:lnTo>
                  <a:lnTo>
                    <a:pt x="77944" y="69969"/>
                  </a:lnTo>
                  <a:lnTo>
                    <a:pt x="98816" y="83669"/>
                  </a:lnTo>
                  <a:lnTo>
                    <a:pt x="111315" y="89138"/>
                  </a:lnTo>
                  <a:lnTo>
                    <a:pt x="144151" y="91306"/>
                  </a:lnTo>
                  <a:lnTo>
                    <a:pt x="162191" y="85330"/>
                  </a:lnTo>
                  <a:lnTo>
                    <a:pt x="172039" y="80823"/>
                  </a:lnTo>
                  <a:lnTo>
                    <a:pt x="179803" y="73740"/>
                  </a:lnTo>
                  <a:lnTo>
                    <a:pt x="185229" y="64947"/>
                  </a:lnTo>
                  <a:lnTo>
                    <a:pt x="188998" y="44542"/>
                  </a:lnTo>
                  <a:lnTo>
                    <a:pt x="185355" y="31919"/>
                  </a:lnTo>
                  <a:lnTo>
                    <a:pt x="176690" y="24629"/>
                  </a:lnTo>
                  <a:lnTo>
                    <a:pt x="148394" y="11240"/>
                  </a:lnTo>
                  <a:lnTo>
                    <a:pt x="112964" y="8097"/>
                  </a:lnTo>
                  <a:lnTo>
                    <a:pt x="90390" y="11807"/>
                  </a:lnTo>
                  <a:lnTo>
                    <a:pt x="52393" y="31366"/>
                  </a:lnTo>
                  <a:lnTo>
                    <a:pt x="14977" y="61038"/>
                  </a:lnTo>
                  <a:lnTo>
                    <a:pt x="9675" y="66092"/>
                  </a:lnTo>
                  <a:lnTo>
                    <a:pt x="3782" y="78482"/>
                  </a:lnTo>
                  <a:lnTo>
                    <a:pt x="0" y="103086"/>
                  </a:lnTo>
                  <a:lnTo>
                    <a:pt x="3391" y="123113"/>
                  </a:lnTo>
                  <a:lnTo>
                    <a:pt x="13802" y="141089"/>
                  </a:lnTo>
                  <a:lnTo>
                    <a:pt x="39695" y="167489"/>
                  </a:lnTo>
                  <a:lnTo>
                    <a:pt x="75602" y="192174"/>
                  </a:lnTo>
                  <a:lnTo>
                    <a:pt x="98228" y="201344"/>
                  </a:lnTo>
                  <a:lnTo>
                    <a:pt x="136243" y="209206"/>
                  </a:lnTo>
                  <a:lnTo>
                    <a:pt x="174331" y="206783"/>
                  </a:lnTo>
                  <a:lnTo>
                    <a:pt x="204810" y="201901"/>
                  </a:lnTo>
                  <a:lnTo>
                    <a:pt x="239923" y="187847"/>
                  </a:lnTo>
                  <a:lnTo>
                    <a:pt x="253671" y="183015"/>
                  </a:lnTo>
                  <a:lnTo>
                    <a:pt x="255164" y="181277"/>
                  </a:lnTo>
                  <a:lnTo>
                    <a:pt x="256159" y="179271"/>
                  </a:lnTo>
                  <a:lnTo>
                    <a:pt x="257669" y="177934"/>
                  </a:lnTo>
                  <a:lnTo>
                    <a:pt x="264536" y="175613"/>
                  </a:lnTo>
                  <a:lnTo>
                    <a:pt x="259100" y="181852"/>
                  </a:lnTo>
                  <a:lnTo>
                    <a:pt x="241697" y="197065"/>
                  </a:lnTo>
                  <a:lnTo>
                    <a:pt x="207279" y="222399"/>
                  </a:lnTo>
                  <a:lnTo>
                    <a:pt x="172632" y="241235"/>
                  </a:lnTo>
                  <a:lnTo>
                    <a:pt x="165673" y="246352"/>
                  </a:lnTo>
                  <a:lnTo>
                    <a:pt x="162015" y="251448"/>
                  </a:lnTo>
                  <a:lnTo>
                    <a:pt x="161040" y="253992"/>
                  </a:lnTo>
                  <a:lnTo>
                    <a:pt x="159543" y="255688"/>
                  </a:lnTo>
                  <a:lnTo>
                    <a:pt x="152700" y="258634"/>
                  </a:lnTo>
                  <a:lnTo>
                    <a:pt x="153137" y="258783"/>
                  </a:lnTo>
                  <a:lnTo>
                    <a:pt x="155879" y="258948"/>
                  </a:lnTo>
                  <a:lnTo>
                    <a:pt x="159921" y="256764"/>
                  </a:lnTo>
                  <a:lnTo>
                    <a:pt x="162184" y="254996"/>
                  </a:lnTo>
                  <a:lnTo>
                    <a:pt x="169214" y="253032"/>
                  </a:lnTo>
                  <a:lnTo>
                    <a:pt x="173459" y="252508"/>
                  </a:lnTo>
                  <a:lnTo>
                    <a:pt x="182692" y="247411"/>
                  </a:lnTo>
                  <a:lnTo>
                    <a:pt x="199667" y="237278"/>
                  </a:lnTo>
                  <a:lnTo>
                    <a:pt x="235616" y="223660"/>
                  </a:lnTo>
                  <a:lnTo>
                    <a:pt x="265834" y="215646"/>
                  </a:lnTo>
                  <a:lnTo>
                    <a:pt x="286391" y="211780"/>
                  </a:lnTo>
                  <a:lnTo>
                    <a:pt x="305464" y="207530"/>
                  </a:lnTo>
                  <a:lnTo>
                    <a:pt x="319818" y="207383"/>
                  </a:lnTo>
                  <a:lnTo>
                    <a:pt x="353258" y="216451"/>
                  </a:lnTo>
                  <a:lnTo>
                    <a:pt x="380980" y="237750"/>
                  </a:lnTo>
                  <a:lnTo>
                    <a:pt x="389747" y="250126"/>
                  </a:lnTo>
                  <a:lnTo>
                    <a:pt x="393661" y="264518"/>
                  </a:lnTo>
                  <a:lnTo>
                    <a:pt x="394137" y="289788"/>
                  </a:lnTo>
                  <a:lnTo>
                    <a:pt x="391120" y="301233"/>
                  </a:lnTo>
                  <a:lnTo>
                    <a:pt x="380616" y="317196"/>
                  </a:lnTo>
                  <a:lnTo>
                    <a:pt x="348657" y="348892"/>
                  </a:lnTo>
                  <a:lnTo>
                    <a:pt x="312077" y="380857"/>
                  </a:lnTo>
                  <a:lnTo>
                    <a:pt x="280009" y="405946"/>
                  </a:lnTo>
                  <a:lnTo>
                    <a:pt x="274074" y="409021"/>
                  </a:lnTo>
                  <a:lnTo>
                    <a:pt x="271306" y="409840"/>
                  </a:lnTo>
                  <a:lnTo>
                    <a:pt x="269460" y="411234"/>
                  </a:lnTo>
                  <a:lnTo>
                    <a:pt x="265914" y="418744"/>
                  </a:lnTo>
                  <a:lnTo>
                    <a:pt x="273389" y="41910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SMARTInkShape-380"/>
            <p:cNvSpPr/>
            <p:nvPr/>
          </p:nvSpPr>
          <p:spPr>
            <a:xfrm>
              <a:off x="6088380" y="5700911"/>
              <a:ext cx="274198" cy="265056"/>
            </a:xfrm>
            <a:custGeom>
              <a:avLst/>
              <a:gdLst/>
              <a:ahLst/>
              <a:cxnLst/>
              <a:rect l="0" t="0" r="0" b="0"/>
              <a:pathLst>
                <a:path w="274198" h="265056">
                  <a:moveTo>
                    <a:pt x="251459" y="14089"/>
                  </a:moveTo>
                  <a:lnTo>
                    <a:pt x="255505" y="14089"/>
                  </a:lnTo>
                  <a:lnTo>
                    <a:pt x="256696" y="13242"/>
                  </a:lnTo>
                  <a:lnTo>
                    <a:pt x="257491" y="11831"/>
                  </a:lnTo>
                  <a:lnTo>
                    <a:pt x="258020" y="10043"/>
                  </a:lnTo>
                  <a:lnTo>
                    <a:pt x="259220" y="8852"/>
                  </a:lnTo>
                  <a:lnTo>
                    <a:pt x="267228" y="4681"/>
                  </a:lnTo>
                  <a:lnTo>
                    <a:pt x="272919" y="0"/>
                  </a:lnTo>
                  <a:lnTo>
                    <a:pt x="273386" y="463"/>
                  </a:lnTo>
                  <a:lnTo>
                    <a:pt x="274135" y="7289"/>
                  </a:lnTo>
                  <a:lnTo>
                    <a:pt x="274197" y="9555"/>
                  </a:lnTo>
                  <a:lnTo>
                    <a:pt x="272544" y="11913"/>
                  </a:lnTo>
                  <a:lnTo>
                    <a:pt x="259983" y="24038"/>
                  </a:lnTo>
                  <a:lnTo>
                    <a:pt x="241008" y="46534"/>
                  </a:lnTo>
                  <a:lnTo>
                    <a:pt x="203109" y="79154"/>
                  </a:lnTo>
                  <a:lnTo>
                    <a:pt x="168625" y="112454"/>
                  </a:lnTo>
                  <a:lnTo>
                    <a:pt x="131271" y="143491"/>
                  </a:lnTo>
                  <a:lnTo>
                    <a:pt x="93537" y="174082"/>
                  </a:lnTo>
                  <a:lnTo>
                    <a:pt x="58852" y="206968"/>
                  </a:lnTo>
                  <a:lnTo>
                    <a:pt x="21985" y="243587"/>
                  </a:lnTo>
                  <a:lnTo>
                    <a:pt x="494" y="265055"/>
                  </a:lnTo>
                  <a:lnTo>
                    <a:pt x="0" y="257928"/>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SMARTInkShape-381"/>
            <p:cNvSpPr/>
            <p:nvPr/>
          </p:nvSpPr>
          <p:spPr>
            <a:xfrm>
              <a:off x="6141719" y="5791200"/>
              <a:ext cx="198121" cy="167640"/>
            </a:xfrm>
            <a:custGeom>
              <a:avLst/>
              <a:gdLst/>
              <a:ahLst/>
              <a:cxnLst/>
              <a:rect l="0" t="0" r="0" b="0"/>
              <a:pathLst>
                <a:path w="198121" h="167640">
                  <a:moveTo>
                    <a:pt x="0" y="0"/>
                  </a:moveTo>
                  <a:lnTo>
                    <a:pt x="32564" y="28518"/>
                  </a:lnTo>
                  <a:lnTo>
                    <a:pt x="68855" y="59447"/>
                  </a:lnTo>
                  <a:lnTo>
                    <a:pt x="105870" y="91397"/>
                  </a:lnTo>
                  <a:lnTo>
                    <a:pt x="138224" y="123085"/>
                  </a:lnTo>
                  <a:lnTo>
                    <a:pt x="174883" y="153091"/>
                  </a:lnTo>
                  <a:lnTo>
                    <a:pt x="198120" y="16763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SMARTInkShape-382"/>
            <p:cNvSpPr/>
            <p:nvPr/>
          </p:nvSpPr>
          <p:spPr>
            <a:xfrm>
              <a:off x="6233160" y="6035039"/>
              <a:ext cx="137160" cy="83822"/>
            </a:xfrm>
            <a:custGeom>
              <a:avLst/>
              <a:gdLst/>
              <a:ahLst/>
              <a:cxnLst/>
              <a:rect l="0" t="0" r="0" b="0"/>
              <a:pathLst>
                <a:path w="137160" h="83822">
                  <a:moveTo>
                    <a:pt x="137159" y="0"/>
                  </a:moveTo>
                  <a:lnTo>
                    <a:pt x="137159" y="4045"/>
                  </a:lnTo>
                  <a:lnTo>
                    <a:pt x="135466" y="5237"/>
                  </a:lnTo>
                  <a:lnTo>
                    <a:pt x="125839" y="7761"/>
                  </a:lnTo>
                  <a:lnTo>
                    <a:pt x="90182" y="31306"/>
                  </a:lnTo>
                  <a:lnTo>
                    <a:pt x="53898" y="52744"/>
                  </a:lnTo>
                  <a:lnTo>
                    <a:pt x="38265" y="63042"/>
                  </a:lnTo>
                  <a:lnTo>
                    <a:pt x="25166" y="72302"/>
                  </a:lnTo>
                  <a:lnTo>
                    <a:pt x="18805" y="75314"/>
                  </a:lnTo>
                  <a:lnTo>
                    <a:pt x="10464" y="80924"/>
                  </a:lnTo>
                  <a:lnTo>
                    <a:pt x="0" y="83821"/>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SMARTInkShape-383"/>
            <p:cNvSpPr/>
            <p:nvPr/>
          </p:nvSpPr>
          <p:spPr>
            <a:xfrm>
              <a:off x="6446519" y="5905500"/>
              <a:ext cx="6563" cy="15240"/>
            </a:xfrm>
            <a:custGeom>
              <a:avLst/>
              <a:gdLst/>
              <a:ahLst/>
              <a:cxnLst/>
              <a:rect l="0" t="0" r="0" b="0"/>
              <a:pathLst>
                <a:path w="6563" h="15240">
                  <a:moveTo>
                    <a:pt x="0" y="0"/>
                  </a:moveTo>
                  <a:lnTo>
                    <a:pt x="4046" y="0"/>
                  </a:lnTo>
                  <a:lnTo>
                    <a:pt x="5237" y="846"/>
                  </a:lnTo>
                  <a:lnTo>
                    <a:pt x="6032" y="2257"/>
                  </a:lnTo>
                  <a:lnTo>
                    <a:pt x="6562" y="4045"/>
                  </a:lnTo>
                  <a:lnTo>
                    <a:pt x="6068" y="6083"/>
                  </a:lnTo>
                  <a:lnTo>
                    <a:pt x="0" y="1523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7" name="SMARTInkShape-Group86"/>
          <p:cNvGrpSpPr/>
          <p:nvPr/>
        </p:nvGrpSpPr>
        <p:grpSpPr>
          <a:xfrm>
            <a:off x="6069046" y="4557754"/>
            <a:ext cx="1086135" cy="1408707"/>
            <a:chOff x="6069046" y="4557754"/>
            <a:chExt cx="1086135" cy="1408707"/>
          </a:xfrm>
        </p:grpSpPr>
        <p:sp>
          <p:nvSpPr>
            <p:cNvPr id="69" name="SMARTInkShape-384"/>
            <p:cNvSpPr/>
            <p:nvPr/>
          </p:nvSpPr>
          <p:spPr>
            <a:xfrm>
              <a:off x="6069046" y="4557754"/>
              <a:ext cx="612009" cy="540027"/>
            </a:xfrm>
            <a:custGeom>
              <a:avLst/>
              <a:gdLst/>
              <a:ahLst/>
              <a:cxnLst/>
              <a:rect l="0" t="0" r="0" b="0"/>
              <a:pathLst>
                <a:path w="612009" h="540027">
                  <a:moveTo>
                    <a:pt x="87914" y="67586"/>
                  </a:moveTo>
                  <a:lnTo>
                    <a:pt x="83868" y="67586"/>
                  </a:lnTo>
                  <a:lnTo>
                    <a:pt x="82677" y="69279"/>
                  </a:lnTo>
                  <a:lnTo>
                    <a:pt x="72145" y="105235"/>
                  </a:lnTo>
                  <a:lnTo>
                    <a:pt x="64897" y="138290"/>
                  </a:lnTo>
                  <a:lnTo>
                    <a:pt x="59904" y="163357"/>
                  </a:lnTo>
                  <a:lnTo>
                    <a:pt x="54863" y="191430"/>
                  </a:lnTo>
                  <a:lnTo>
                    <a:pt x="49799" y="223099"/>
                  </a:lnTo>
                  <a:lnTo>
                    <a:pt x="45574" y="256083"/>
                  </a:lnTo>
                  <a:lnTo>
                    <a:pt x="43696" y="287675"/>
                  </a:lnTo>
                  <a:lnTo>
                    <a:pt x="40603" y="318650"/>
                  </a:lnTo>
                  <a:lnTo>
                    <a:pt x="36407" y="348503"/>
                  </a:lnTo>
                  <a:lnTo>
                    <a:pt x="31719" y="375882"/>
                  </a:lnTo>
                  <a:lnTo>
                    <a:pt x="24320" y="407006"/>
                  </a:lnTo>
                  <a:lnTo>
                    <a:pt x="16766" y="424224"/>
                  </a:lnTo>
                  <a:lnTo>
                    <a:pt x="5596" y="439106"/>
                  </a:lnTo>
                  <a:lnTo>
                    <a:pt x="2503" y="440139"/>
                  </a:lnTo>
                  <a:lnTo>
                    <a:pt x="493" y="440414"/>
                  </a:lnTo>
                  <a:lnTo>
                    <a:pt x="0" y="438904"/>
                  </a:lnTo>
                  <a:lnTo>
                    <a:pt x="4470" y="407162"/>
                  </a:lnTo>
                  <a:lnTo>
                    <a:pt x="10884" y="374129"/>
                  </a:lnTo>
                  <a:lnTo>
                    <a:pt x="18683" y="346914"/>
                  </a:lnTo>
                  <a:lnTo>
                    <a:pt x="27793" y="315627"/>
                  </a:lnTo>
                  <a:lnTo>
                    <a:pt x="37487" y="281120"/>
                  </a:lnTo>
                  <a:lnTo>
                    <a:pt x="47439" y="243205"/>
                  </a:lnTo>
                  <a:lnTo>
                    <a:pt x="59765" y="206034"/>
                  </a:lnTo>
                  <a:lnTo>
                    <a:pt x="73710" y="170605"/>
                  </a:lnTo>
                  <a:lnTo>
                    <a:pt x="88374" y="137925"/>
                  </a:lnTo>
                  <a:lnTo>
                    <a:pt x="105615" y="106468"/>
                  </a:lnTo>
                  <a:lnTo>
                    <a:pt x="123721" y="77247"/>
                  </a:lnTo>
                  <a:lnTo>
                    <a:pt x="148194" y="43449"/>
                  </a:lnTo>
                  <a:lnTo>
                    <a:pt x="179220" y="16000"/>
                  </a:lnTo>
                  <a:lnTo>
                    <a:pt x="194534" y="6559"/>
                  </a:lnTo>
                  <a:lnTo>
                    <a:pt x="225062" y="498"/>
                  </a:lnTo>
                  <a:lnTo>
                    <a:pt x="232686" y="0"/>
                  </a:lnTo>
                  <a:lnTo>
                    <a:pt x="247930" y="3963"/>
                  </a:lnTo>
                  <a:lnTo>
                    <a:pt x="278413" y="20305"/>
                  </a:lnTo>
                  <a:lnTo>
                    <a:pt x="297228" y="42946"/>
                  </a:lnTo>
                  <a:lnTo>
                    <a:pt x="313527" y="75148"/>
                  </a:lnTo>
                  <a:lnTo>
                    <a:pt x="325036" y="111501"/>
                  </a:lnTo>
                  <a:lnTo>
                    <a:pt x="328768" y="141008"/>
                  </a:lnTo>
                  <a:lnTo>
                    <a:pt x="330426" y="173031"/>
                  </a:lnTo>
                  <a:lnTo>
                    <a:pt x="331164" y="204197"/>
                  </a:lnTo>
                  <a:lnTo>
                    <a:pt x="329233" y="232724"/>
                  </a:lnTo>
                  <a:lnTo>
                    <a:pt x="324707" y="260360"/>
                  </a:lnTo>
                  <a:lnTo>
                    <a:pt x="317051" y="289576"/>
                  </a:lnTo>
                  <a:lnTo>
                    <a:pt x="307265" y="326495"/>
                  </a:lnTo>
                  <a:lnTo>
                    <a:pt x="294958" y="358883"/>
                  </a:lnTo>
                  <a:lnTo>
                    <a:pt x="281713" y="392390"/>
                  </a:lnTo>
                  <a:lnTo>
                    <a:pt x="268353" y="411981"/>
                  </a:lnTo>
                  <a:lnTo>
                    <a:pt x="266626" y="413175"/>
                  </a:lnTo>
                  <a:lnTo>
                    <a:pt x="265475" y="413126"/>
                  </a:lnTo>
                  <a:lnTo>
                    <a:pt x="259583" y="406962"/>
                  </a:lnTo>
                  <a:lnTo>
                    <a:pt x="259087" y="403903"/>
                  </a:lnTo>
                  <a:lnTo>
                    <a:pt x="266513" y="373923"/>
                  </a:lnTo>
                  <a:lnTo>
                    <a:pt x="273570" y="341891"/>
                  </a:lnTo>
                  <a:lnTo>
                    <a:pt x="280776" y="315652"/>
                  </a:lnTo>
                  <a:lnTo>
                    <a:pt x="289624" y="286211"/>
                  </a:lnTo>
                  <a:lnTo>
                    <a:pt x="299200" y="253370"/>
                  </a:lnTo>
                  <a:lnTo>
                    <a:pt x="309101" y="221276"/>
                  </a:lnTo>
                  <a:lnTo>
                    <a:pt x="319993" y="190079"/>
                  </a:lnTo>
                  <a:lnTo>
                    <a:pt x="333300" y="159280"/>
                  </a:lnTo>
                  <a:lnTo>
                    <a:pt x="349938" y="130916"/>
                  </a:lnTo>
                  <a:lnTo>
                    <a:pt x="376089" y="95663"/>
                  </a:lnTo>
                  <a:lnTo>
                    <a:pt x="402181" y="71389"/>
                  </a:lnTo>
                  <a:lnTo>
                    <a:pt x="437293" y="52062"/>
                  </a:lnTo>
                  <a:lnTo>
                    <a:pt x="465001" y="46899"/>
                  </a:lnTo>
                  <a:lnTo>
                    <a:pt x="490614" y="49415"/>
                  </a:lnTo>
                  <a:lnTo>
                    <a:pt x="522871" y="64780"/>
                  </a:lnTo>
                  <a:lnTo>
                    <a:pt x="558719" y="93654"/>
                  </a:lnTo>
                  <a:lnTo>
                    <a:pt x="586466" y="131719"/>
                  </a:lnTo>
                  <a:lnTo>
                    <a:pt x="598947" y="165798"/>
                  </a:lnTo>
                  <a:lnTo>
                    <a:pt x="605164" y="192515"/>
                  </a:lnTo>
                  <a:lnTo>
                    <a:pt x="609902" y="221323"/>
                  </a:lnTo>
                  <a:lnTo>
                    <a:pt x="612008" y="251060"/>
                  </a:lnTo>
                  <a:lnTo>
                    <a:pt x="608429" y="283467"/>
                  </a:lnTo>
                  <a:lnTo>
                    <a:pt x="602041" y="316780"/>
                  </a:lnTo>
                  <a:lnTo>
                    <a:pt x="596378" y="348519"/>
                  </a:lnTo>
                  <a:lnTo>
                    <a:pt x="588782" y="379557"/>
                  </a:lnTo>
                  <a:lnTo>
                    <a:pt x="579762" y="409440"/>
                  </a:lnTo>
                  <a:lnTo>
                    <a:pt x="570108" y="436832"/>
                  </a:lnTo>
                  <a:lnTo>
                    <a:pt x="557916" y="463117"/>
                  </a:lnTo>
                  <a:lnTo>
                    <a:pt x="544877" y="488911"/>
                  </a:lnTo>
                  <a:lnTo>
                    <a:pt x="529710" y="522999"/>
                  </a:lnTo>
                  <a:lnTo>
                    <a:pt x="522254" y="54002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SMARTInkShape-385"/>
            <p:cNvSpPr/>
            <p:nvPr/>
          </p:nvSpPr>
          <p:spPr>
            <a:xfrm>
              <a:off x="6242106" y="5219700"/>
              <a:ext cx="408920" cy="411481"/>
            </a:xfrm>
            <a:custGeom>
              <a:avLst/>
              <a:gdLst/>
              <a:ahLst/>
              <a:cxnLst/>
              <a:rect l="0" t="0" r="0" b="0"/>
              <a:pathLst>
                <a:path w="408920" h="411481">
                  <a:moveTo>
                    <a:pt x="143454" y="0"/>
                  </a:moveTo>
                  <a:lnTo>
                    <a:pt x="143454" y="11351"/>
                  </a:lnTo>
                  <a:lnTo>
                    <a:pt x="132847" y="36110"/>
                  </a:lnTo>
                  <a:lnTo>
                    <a:pt x="112246" y="71579"/>
                  </a:lnTo>
                  <a:lnTo>
                    <a:pt x="95261" y="99948"/>
                  </a:lnTo>
                  <a:lnTo>
                    <a:pt x="66765" y="135830"/>
                  </a:lnTo>
                  <a:lnTo>
                    <a:pt x="32097" y="172156"/>
                  </a:lnTo>
                  <a:lnTo>
                    <a:pt x="10862" y="189757"/>
                  </a:lnTo>
                  <a:lnTo>
                    <a:pt x="0" y="204191"/>
                  </a:lnTo>
                  <a:lnTo>
                    <a:pt x="3112" y="201235"/>
                  </a:lnTo>
                  <a:lnTo>
                    <a:pt x="4880" y="197247"/>
                  </a:lnTo>
                  <a:lnTo>
                    <a:pt x="5351" y="194998"/>
                  </a:lnTo>
                  <a:lnTo>
                    <a:pt x="33079" y="159531"/>
                  </a:lnTo>
                  <a:lnTo>
                    <a:pt x="67770" y="128304"/>
                  </a:lnTo>
                  <a:lnTo>
                    <a:pt x="103919" y="99662"/>
                  </a:lnTo>
                  <a:lnTo>
                    <a:pt x="141414" y="76820"/>
                  </a:lnTo>
                  <a:lnTo>
                    <a:pt x="167967" y="63401"/>
                  </a:lnTo>
                  <a:lnTo>
                    <a:pt x="203235" y="55327"/>
                  </a:lnTo>
                  <a:lnTo>
                    <a:pt x="233814" y="54579"/>
                  </a:lnTo>
                  <a:lnTo>
                    <a:pt x="262357" y="63997"/>
                  </a:lnTo>
                  <a:lnTo>
                    <a:pt x="277932" y="75312"/>
                  </a:lnTo>
                  <a:lnTo>
                    <a:pt x="289227" y="89389"/>
                  </a:lnTo>
                  <a:lnTo>
                    <a:pt x="297935" y="108330"/>
                  </a:lnTo>
                  <a:lnTo>
                    <a:pt x="298754" y="122653"/>
                  </a:lnTo>
                  <a:lnTo>
                    <a:pt x="292381" y="156589"/>
                  </a:lnTo>
                  <a:lnTo>
                    <a:pt x="271649" y="189822"/>
                  </a:lnTo>
                  <a:lnTo>
                    <a:pt x="248112" y="218588"/>
                  </a:lnTo>
                  <a:lnTo>
                    <a:pt x="212524" y="251249"/>
                  </a:lnTo>
                  <a:lnTo>
                    <a:pt x="191811" y="267693"/>
                  </a:lnTo>
                  <a:lnTo>
                    <a:pt x="175893" y="273737"/>
                  </a:lnTo>
                  <a:lnTo>
                    <a:pt x="167545" y="274268"/>
                  </a:lnTo>
                  <a:lnTo>
                    <a:pt x="177027" y="253103"/>
                  </a:lnTo>
                  <a:lnTo>
                    <a:pt x="202368" y="216880"/>
                  </a:lnTo>
                  <a:lnTo>
                    <a:pt x="231854" y="182340"/>
                  </a:lnTo>
                  <a:lnTo>
                    <a:pt x="268819" y="156338"/>
                  </a:lnTo>
                  <a:lnTo>
                    <a:pt x="302649" y="141826"/>
                  </a:lnTo>
                  <a:lnTo>
                    <a:pt x="333791" y="138081"/>
                  </a:lnTo>
                  <a:lnTo>
                    <a:pt x="348274" y="138416"/>
                  </a:lnTo>
                  <a:lnTo>
                    <a:pt x="376679" y="147820"/>
                  </a:lnTo>
                  <a:lnTo>
                    <a:pt x="392239" y="159133"/>
                  </a:lnTo>
                  <a:lnTo>
                    <a:pt x="403528" y="173209"/>
                  </a:lnTo>
                  <a:lnTo>
                    <a:pt x="408191" y="192150"/>
                  </a:lnTo>
                  <a:lnTo>
                    <a:pt x="408919" y="221305"/>
                  </a:lnTo>
                  <a:lnTo>
                    <a:pt x="399531" y="253782"/>
                  </a:lnTo>
                  <a:lnTo>
                    <a:pt x="381621" y="288513"/>
                  </a:lnTo>
                  <a:lnTo>
                    <a:pt x="356540" y="325070"/>
                  </a:lnTo>
                  <a:lnTo>
                    <a:pt x="329171" y="361374"/>
                  </a:lnTo>
                  <a:lnTo>
                    <a:pt x="294177" y="396978"/>
                  </a:lnTo>
                  <a:lnTo>
                    <a:pt x="285009" y="402667"/>
                  </a:lnTo>
                  <a:lnTo>
                    <a:pt x="281069" y="408492"/>
                  </a:lnTo>
                  <a:lnTo>
                    <a:pt x="272994" y="4114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SMARTInkShape-386"/>
            <p:cNvSpPr/>
            <p:nvPr/>
          </p:nvSpPr>
          <p:spPr>
            <a:xfrm>
              <a:off x="6606539" y="5539739"/>
              <a:ext cx="144781" cy="151905"/>
            </a:xfrm>
            <a:custGeom>
              <a:avLst/>
              <a:gdLst/>
              <a:ahLst/>
              <a:cxnLst/>
              <a:rect l="0" t="0" r="0" b="0"/>
              <a:pathLst>
                <a:path w="144781" h="151905">
                  <a:moveTo>
                    <a:pt x="144780" y="0"/>
                  </a:moveTo>
                  <a:lnTo>
                    <a:pt x="144780" y="4045"/>
                  </a:lnTo>
                  <a:lnTo>
                    <a:pt x="142522" y="8289"/>
                  </a:lnTo>
                  <a:lnTo>
                    <a:pt x="122823" y="40091"/>
                  </a:lnTo>
                  <a:lnTo>
                    <a:pt x="90556" y="76463"/>
                  </a:lnTo>
                  <a:lnTo>
                    <a:pt x="54071" y="113488"/>
                  </a:lnTo>
                  <a:lnTo>
                    <a:pt x="17689" y="143915"/>
                  </a:lnTo>
                  <a:lnTo>
                    <a:pt x="11249" y="148629"/>
                  </a:lnTo>
                  <a:lnTo>
                    <a:pt x="1649" y="151904"/>
                  </a:lnTo>
                  <a:lnTo>
                    <a:pt x="1100" y="151223"/>
                  </a:lnTo>
                  <a:lnTo>
                    <a:pt x="325" y="146219"/>
                  </a:lnTo>
                  <a:lnTo>
                    <a:pt x="0" y="1371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SMARTInkShape-387"/>
            <p:cNvSpPr/>
            <p:nvPr/>
          </p:nvSpPr>
          <p:spPr>
            <a:xfrm>
              <a:off x="6835139" y="5448300"/>
              <a:ext cx="7622" cy="1"/>
            </a:xfrm>
            <a:custGeom>
              <a:avLst/>
              <a:gdLst/>
              <a:ahLst/>
              <a:cxnLst/>
              <a:rect l="0" t="0" r="0" b="0"/>
              <a:pathLst>
                <a:path w="7622" h="1">
                  <a:moveTo>
                    <a:pt x="7621" y="0"/>
                  </a:moveTo>
                  <a:lnTo>
                    <a:pt x="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SMARTInkShape-388"/>
            <p:cNvSpPr/>
            <p:nvPr/>
          </p:nvSpPr>
          <p:spPr>
            <a:xfrm>
              <a:off x="6698675" y="5463539"/>
              <a:ext cx="304106" cy="281767"/>
            </a:xfrm>
            <a:custGeom>
              <a:avLst/>
              <a:gdLst/>
              <a:ahLst/>
              <a:cxnLst/>
              <a:rect l="0" t="0" r="0" b="0"/>
              <a:pathLst>
                <a:path w="304106" h="281767">
                  <a:moveTo>
                    <a:pt x="304105" y="0"/>
                  </a:moveTo>
                  <a:lnTo>
                    <a:pt x="304105" y="6561"/>
                  </a:lnTo>
                  <a:lnTo>
                    <a:pt x="274620" y="43658"/>
                  </a:lnTo>
                  <a:lnTo>
                    <a:pt x="242272" y="79190"/>
                  </a:lnTo>
                  <a:lnTo>
                    <a:pt x="217769" y="107566"/>
                  </a:lnTo>
                  <a:lnTo>
                    <a:pt x="184543" y="137423"/>
                  </a:lnTo>
                  <a:lnTo>
                    <a:pt x="157833" y="157597"/>
                  </a:lnTo>
                  <a:lnTo>
                    <a:pt x="119842" y="187148"/>
                  </a:lnTo>
                  <a:lnTo>
                    <a:pt x="86760" y="212367"/>
                  </a:lnTo>
                  <a:lnTo>
                    <a:pt x="49756" y="241387"/>
                  </a:lnTo>
                  <a:lnTo>
                    <a:pt x="15857" y="268070"/>
                  </a:lnTo>
                  <a:lnTo>
                    <a:pt x="0" y="281350"/>
                  </a:lnTo>
                  <a:lnTo>
                    <a:pt x="1872" y="281678"/>
                  </a:lnTo>
                  <a:lnTo>
                    <a:pt x="3556" y="281766"/>
                  </a:lnTo>
                  <a:lnTo>
                    <a:pt x="4679" y="280977"/>
                  </a:lnTo>
                  <a:lnTo>
                    <a:pt x="6925" y="2743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SMARTInkShape-389"/>
            <p:cNvSpPr/>
            <p:nvPr/>
          </p:nvSpPr>
          <p:spPr>
            <a:xfrm>
              <a:off x="6751319" y="5593080"/>
              <a:ext cx="396242" cy="281940"/>
            </a:xfrm>
            <a:custGeom>
              <a:avLst/>
              <a:gdLst/>
              <a:ahLst/>
              <a:cxnLst/>
              <a:rect l="0" t="0" r="0" b="0"/>
              <a:pathLst>
                <a:path w="396242" h="281940">
                  <a:moveTo>
                    <a:pt x="396241" y="0"/>
                  </a:moveTo>
                  <a:lnTo>
                    <a:pt x="392195" y="0"/>
                  </a:lnTo>
                  <a:lnTo>
                    <a:pt x="387952" y="4515"/>
                  </a:lnTo>
                  <a:lnTo>
                    <a:pt x="382397" y="11320"/>
                  </a:lnTo>
                  <a:lnTo>
                    <a:pt x="349194" y="34749"/>
                  </a:lnTo>
                  <a:lnTo>
                    <a:pt x="315263" y="64060"/>
                  </a:lnTo>
                  <a:lnTo>
                    <a:pt x="278267" y="92359"/>
                  </a:lnTo>
                  <a:lnTo>
                    <a:pt x="249828" y="112168"/>
                  </a:lnTo>
                  <a:lnTo>
                    <a:pt x="220255" y="132262"/>
                  </a:lnTo>
                  <a:lnTo>
                    <a:pt x="190179" y="152480"/>
                  </a:lnTo>
                  <a:lnTo>
                    <a:pt x="159877" y="172755"/>
                  </a:lnTo>
                  <a:lnTo>
                    <a:pt x="129477" y="193055"/>
                  </a:lnTo>
                  <a:lnTo>
                    <a:pt x="91892" y="215434"/>
                  </a:lnTo>
                  <a:lnTo>
                    <a:pt x="59307" y="236834"/>
                  </a:lnTo>
                  <a:lnTo>
                    <a:pt x="24315" y="263854"/>
                  </a:lnTo>
                  <a:lnTo>
                    <a:pt x="15040" y="270514"/>
                  </a:lnTo>
                  <a:lnTo>
                    <a:pt x="8973" y="278178"/>
                  </a:lnTo>
                  <a:lnTo>
                    <a:pt x="0" y="2819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SMARTInkShape-390"/>
            <p:cNvSpPr/>
            <p:nvPr/>
          </p:nvSpPr>
          <p:spPr>
            <a:xfrm>
              <a:off x="6827519" y="5821680"/>
              <a:ext cx="228601" cy="144781"/>
            </a:xfrm>
            <a:custGeom>
              <a:avLst/>
              <a:gdLst/>
              <a:ahLst/>
              <a:cxnLst/>
              <a:rect l="0" t="0" r="0" b="0"/>
              <a:pathLst>
                <a:path w="228601" h="144781">
                  <a:moveTo>
                    <a:pt x="228600" y="0"/>
                  </a:moveTo>
                  <a:lnTo>
                    <a:pt x="224555" y="0"/>
                  </a:lnTo>
                  <a:lnTo>
                    <a:pt x="220312" y="2257"/>
                  </a:lnTo>
                  <a:lnTo>
                    <a:pt x="186790" y="33405"/>
                  </a:lnTo>
                  <a:lnTo>
                    <a:pt x="154772" y="55673"/>
                  </a:lnTo>
                  <a:lnTo>
                    <a:pt x="122623" y="74633"/>
                  </a:lnTo>
                  <a:lnTo>
                    <a:pt x="91649" y="93234"/>
                  </a:lnTo>
                  <a:lnTo>
                    <a:pt x="61022" y="110316"/>
                  </a:lnTo>
                  <a:lnTo>
                    <a:pt x="23182" y="126475"/>
                  </a:lnTo>
                  <a:lnTo>
                    <a:pt x="0" y="1447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SMARTInkShape-391"/>
            <p:cNvSpPr/>
            <p:nvPr/>
          </p:nvSpPr>
          <p:spPr>
            <a:xfrm>
              <a:off x="7147560" y="5745480"/>
              <a:ext cx="7621" cy="1"/>
            </a:xfrm>
            <a:custGeom>
              <a:avLst/>
              <a:gdLst/>
              <a:ahLst/>
              <a:cxnLst/>
              <a:rect l="0" t="0" r="0" b="0"/>
              <a:pathLst>
                <a:path w="7621" h="1">
                  <a:moveTo>
                    <a:pt x="7620" y="0"/>
                  </a:moveTo>
                  <a:lnTo>
                    <a:pt x="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0" name="SMARTInkShape-Group87"/>
          <p:cNvGrpSpPr/>
          <p:nvPr/>
        </p:nvGrpSpPr>
        <p:grpSpPr>
          <a:xfrm>
            <a:off x="7071387" y="4899660"/>
            <a:ext cx="975333" cy="38101"/>
            <a:chOff x="7071387" y="4899660"/>
            <a:chExt cx="975333" cy="38101"/>
          </a:xfrm>
        </p:grpSpPr>
        <p:sp>
          <p:nvSpPr>
            <p:cNvPr id="78" name="SMARTInkShape-392"/>
            <p:cNvSpPr/>
            <p:nvPr/>
          </p:nvSpPr>
          <p:spPr>
            <a:xfrm>
              <a:off x="7071387" y="4914900"/>
              <a:ext cx="365733" cy="22861"/>
            </a:xfrm>
            <a:custGeom>
              <a:avLst/>
              <a:gdLst/>
              <a:ahLst/>
              <a:cxnLst/>
              <a:rect l="0" t="0" r="0" b="0"/>
              <a:pathLst>
                <a:path w="365733" h="22861">
                  <a:moveTo>
                    <a:pt x="7593" y="0"/>
                  </a:moveTo>
                  <a:lnTo>
                    <a:pt x="66" y="0"/>
                  </a:lnTo>
                  <a:lnTo>
                    <a:pt x="0" y="4045"/>
                  </a:lnTo>
                  <a:lnTo>
                    <a:pt x="838" y="5236"/>
                  </a:lnTo>
                  <a:lnTo>
                    <a:pt x="2243" y="6031"/>
                  </a:lnTo>
                  <a:lnTo>
                    <a:pt x="10581" y="7305"/>
                  </a:lnTo>
                  <a:lnTo>
                    <a:pt x="33438" y="9835"/>
                  </a:lnTo>
                  <a:lnTo>
                    <a:pt x="61523" y="14172"/>
                  </a:lnTo>
                  <a:lnTo>
                    <a:pt x="92057" y="14923"/>
                  </a:lnTo>
                  <a:lnTo>
                    <a:pt x="123871" y="15146"/>
                  </a:lnTo>
                  <a:lnTo>
                    <a:pt x="154746" y="15212"/>
                  </a:lnTo>
                  <a:lnTo>
                    <a:pt x="185343" y="15231"/>
                  </a:lnTo>
                  <a:lnTo>
                    <a:pt x="219903" y="19282"/>
                  </a:lnTo>
                  <a:lnTo>
                    <a:pt x="248864" y="21799"/>
                  </a:lnTo>
                  <a:lnTo>
                    <a:pt x="286642" y="22650"/>
                  </a:lnTo>
                  <a:lnTo>
                    <a:pt x="323207" y="22832"/>
                  </a:lnTo>
                  <a:lnTo>
                    <a:pt x="360157" y="22859"/>
                  </a:lnTo>
                  <a:lnTo>
                    <a:pt x="365732" y="228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SMARTInkShape-393"/>
            <p:cNvSpPr/>
            <p:nvPr/>
          </p:nvSpPr>
          <p:spPr>
            <a:xfrm>
              <a:off x="7658100" y="4899660"/>
              <a:ext cx="388620" cy="22860"/>
            </a:xfrm>
            <a:custGeom>
              <a:avLst/>
              <a:gdLst/>
              <a:ahLst/>
              <a:cxnLst/>
              <a:rect l="0" t="0" r="0" b="0"/>
              <a:pathLst>
                <a:path w="388620" h="22860">
                  <a:moveTo>
                    <a:pt x="0" y="22859"/>
                  </a:moveTo>
                  <a:lnTo>
                    <a:pt x="4044" y="22859"/>
                  </a:lnTo>
                  <a:lnTo>
                    <a:pt x="8289" y="20602"/>
                  </a:lnTo>
                  <a:lnTo>
                    <a:pt x="12997" y="17622"/>
                  </a:lnTo>
                  <a:lnTo>
                    <a:pt x="22918" y="15710"/>
                  </a:lnTo>
                  <a:lnTo>
                    <a:pt x="25438" y="15553"/>
                  </a:lnTo>
                  <a:lnTo>
                    <a:pt x="30497" y="13121"/>
                  </a:lnTo>
                  <a:lnTo>
                    <a:pt x="33032" y="11287"/>
                  </a:lnTo>
                  <a:lnTo>
                    <a:pt x="54502" y="8344"/>
                  </a:lnTo>
                  <a:lnTo>
                    <a:pt x="89188" y="7715"/>
                  </a:lnTo>
                  <a:lnTo>
                    <a:pt x="117678" y="7648"/>
                  </a:lnTo>
                  <a:lnTo>
                    <a:pt x="147568" y="3583"/>
                  </a:lnTo>
                  <a:lnTo>
                    <a:pt x="181918" y="1061"/>
                  </a:lnTo>
                  <a:lnTo>
                    <a:pt x="218908" y="314"/>
                  </a:lnTo>
                  <a:lnTo>
                    <a:pt x="256678" y="93"/>
                  </a:lnTo>
                  <a:lnTo>
                    <a:pt x="290635" y="27"/>
                  </a:lnTo>
                  <a:lnTo>
                    <a:pt x="322146" y="8"/>
                  </a:lnTo>
                  <a:lnTo>
                    <a:pt x="356204" y="1"/>
                  </a:lnTo>
                  <a:lnTo>
                    <a:pt x="38861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81" name="SMARTInkShape-394"/>
          <p:cNvSpPr/>
          <p:nvPr/>
        </p:nvSpPr>
        <p:spPr>
          <a:xfrm>
            <a:off x="8183880" y="4717145"/>
            <a:ext cx="632460" cy="837836"/>
          </a:xfrm>
          <a:custGeom>
            <a:avLst/>
            <a:gdLst/>
            <a:ahLst/>
            <a:cxnLst/>
            <a:rect l="0" t="0" r="0" b="0"/>
            <a:pathLst>
              <a:path w="632460" h="837836">
                <a:moveTo>
                  <a:pt x="0" y="502555"/>
                </a:moveTo>
                <a:lnTo>
                  <a:pt x="14319" y="496523"/>
                </a:lnTo>
                <a:lnTo>
                  <a:pt x="17166" y="495994"/>
                </a:lnTo>
                <a:lnTo>
                  <a:pt x="53514" y="470131"/>
                </a:lnTo>
                <a:lnTo>
                  <a:pt x="84846" y="446418"/>
                </a:lnTo>
                <a:lnTo>
                  <a:pt x="112245" y="424046"/>
                </a:lnTo>
                <a:lnTo>
                  <a:pt x="144665" y="387951"/>
                </a:lnTo>
                <a:lnTo>
                  <a:pt x="172370" y="350114"/>
                </a:lnTo>
                <a:lnTo>
                  <a:pt x="193817" y="318820"/>
                </a:lnTo>
                <a:lnTo>
                  <a:pt x="217119" y="280904"/>
                </a:lnTo>
                <a:lnTo>
                  <a:pt x="229714" y="250895"/>
                </a:lnTo>
                <a:lnTo>
                  <a:pt x="244169" y="220555"/>
                </a:lnTo>
                <a:lnTo>
                  <a:pt x="256920" y="190117"/>
                </a:lnTo>
                <a:lnTo>
                  <a:pt x="268813" y="153536"/>
                </a:lnTo>
                <a:lnTo>
                  <a:pt x="278469" y="116614"/>
                </a:lnTo>
                <a:lnTo>
                  <a:pt x="283511" y="83984"/>
                </a:lnTo>
                <a:lnTo>
                  <a:pt x="289029" y="46070"/>
                </a:lnTo>
                <a:lnTo>
                  <a:pt x="289557" y="8057"/>
                </a:lnTo>
                <a:lnTo>
                  <a:pt x="289559" y="7492"/>
                </a:lnTo>
                <a:lnTo>
                  <a:pt x="289559" y="40570"/>
                </a:lnTo>
                <a:lnTo>
                  <a:pt x="283527" y="78466"/>
                </a:lnTo>
                <a:lnTo>
                  <a:pt x="280153" y="107094"/>
                </a:lnTo>
                <a:lnTo>
                  <a:pt x="276047" y="139283"/>
                </a:lnTo>
                <a:lnTo>
                  <a:pt x="274831" y="175632"/>
                </a:lnTo>
                <a:lnTo>
                  <a:pt x="274547" y="201469"/>
                </a:lnTo>
                <a:lnTo>
                  <a:pt x="274420" y="229886"/>
                </a:lnTo>
                <a:lnTo>
                  <a:pt x="274364" y="257190"/>
                </a:lnTo>
                <a:lnTo>
                  <a:pt x="275186" y="283437"/>
                </a:lnTo>
                <a:lnTo>
                  <a:pt x="279563" y="321167"/>
                </a:lnTo>
                <a:lnTo>
                  <a:pt x="282082" y="354172"/>
                </a:lnTo>
                <a:lnTo>
                  <a:pt x="287815" y="384553"/>
                </a:lnTo>
                <a:lnTo>
                  <a:pt x="299824" y="421821"/>
                </a:lnTo>
                <a:lnTo>
                  <a:pt x="311416" y="438464"/>
                </a:lnTo>
                <a:lnTo>
                  <a:pt x="325575" y="450075"/>
                </a:lnTo>
                <a:lnTo>
                  <a:pt x="335482" y="453830"/>
                </a:lnTo>
                <a:lnTo>
                  <a:pt x="355639" y="456241"/>
                </a:lnTo>
                <a:lnTo>
                  <a:pt x="370852" y="452613"/>
                </a:lnTo>
                <a:lnTo>
                  <a:pt x="400757" y="430826"/>
                </a:lnTo>
                <a:lnTo>
                  <a:pt x="429681" y="402873"/>
                </a:lnTo>
                <a:lnTo>
                  <a:pt x="451701" y="366808"/>
                </a:lnTo>
                <a:lnTo>
                  <a:pt x="466389" y="337121"/>
                </a:lnTo>
                <a:lnTo>
                  <a:pt x="476479" y="306029"/>
                </a:lnTo>
                <a:lnTo>
                  <a:pt x="485678" y="271228"/>
                </a:lnTo>
                <a:lnTo>
                  <a:pt x="497904" y="239092"/>
                </a:lnTo>
                <a:lnTo>
                  <a:pt x="507267" y="208121"/>
                </a:lnTo>
                <a:lnTo>
                  <a:pt x="514555" y="177496"/>
                </a:lnTo>
                <a:lnTo>
                  <a:pt x="517939" y="146973"/>
                </a:lnTo>
                <a:lnTo>
                  <a:pt x="523080" y="117326"/>
                </a:lnTo>
                <a:lnTo>
                  <a:pt x="527504" y="84125"/>
                </a:lnTo>
                <a:lnTo>
                  <a:pt x="532882" y="46083"/>
                </a:lnTo>
                <a:lnTo>
                  <a:pt x="533391" y="9218"/>
                </a:lnTo>
                <a:lnTo>
                  <a:pt x="533400" y="0"/>
                </a:lnTo>
                <a:lnTo>
                  <a:pt x="533400" y="34036"/>
                </a:lnTo>
                <a:lnTo>
                  <a:pt x="533400" y="68731"/>
                </a:lnTo>
                <a:lnTo>
                  <a:pt x="528163" y="99643"/>
                </a:lnTo>
                <a:lnTo>
                  <a:pt x="526250" y="137484"/>
                </a:lnTo>
                <a:lnTo>
                  <a:pt x="525920" y="167478"/>
                </a:lnTo>
                <a:lnTo>
                  <a:pt x="525821" y="200073"/>
                </a:lnTo>
                <a:lnTo>
                  <a:pt x="525792" y="236542"/>
                </a:lnTo>
                <a:lnTo>
                  <a:pt x="523526" y="274158"/>
                </a:lnTo>
                <a:lnTo>
                  <a:pt x="520545" y="300292"/>
                </a:lnTo>
                <a:lnTo>
                  <a:pt x="519219" y="328840"/>
                </a:lnTo>
                <a:lnTo>
                  <a:pt x="518631" y="360719"/>
                </a:lnTo>
                <a:lnTo>
                  <a:pt x="519215" y="393797"/>
                </a:lnTo>
                <a:lnTo>
                  <a:pt x="522298" y="425431"/>
                </a:lnTo>
                <a:lnTo>
                  <a:pt x="524233" y="456424"/>
                </a:lnTo>
                <a:lnTo>
                  <a:pt x="525938" y="487979"/>
                </a:lnTo>
                <a:lnTo>
                  <a:pt x="529519" y="521759"/>
                </a:lnTo>
                <a:lnTo>
                  <a:pt x="531674" y="552012"/>
                </a:lnTo>
                <a:lnTo>
                  <a:pt x="533480" y="580416"/>
                </a:lnTo>
                <a:lnTo>
                  <a:pt x="537104" y="609973"/>
                </a:lnTo>
                <a:lnTo>
                  <a:pt x="543795" y="637785"/>
                </a:lnTo>
                <a:lnTo>
                  <a:pt x="554824" y="674985"/>
                </a:lnTo>
                <a:lnTo>
                  <a:pt x="563455" y="707456"/>
                </a:lnTo>
                <a:lnTo>
                  <a:pt x="571374" y="738526"/>
                </a:lnTo>
                <a:lnTo>
                  <a:pt x="577370" y="757291"/>
                </a:lnTo>
                <a:lnTo>
                  <a:pt x="595833" y="792713"/>
                </a:lnTo>
                <a:lnTo>
                  <a:pt x="609459" y="813715"/>
                </a:lnTo>
                <a:lnTo>
                  <a:pt x="632459" y="83783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88" name="SMARTInkShape-Group89"/>
          <p:cNvGrpSpPr/>
          <p:nvPr/>
        </p:nvGrpSpPr>
        <p:grpSpPr>
          <a:xfrm>
            <a:off x="8055579" y="5501639"/>
            <a:ext cx="988781" cy="897180"/>
            <a:chOff x="8055579" y="5501639"/>
            <a:chExt cx="988781" cy="897180"/>
          </a:xfrm>
        </p:grpSpPr>
        <p:sp>
          <p:nvSpPr>
            <p:cNvPr id="82" name="SMARTInkShape-395"/>
            <p:cNvSpPr/>
            <p:nvPr/>
          </p:nvSpPr>
          <p:spPr>
            <a:xfrm>
              <a:off x="8055579" y="5501639"/>
              <a:ext cx="436658" cy="419101"/>
            </a:xfrm>
            <a:custGeom>
              <a:avLst/>
              <a:gdLst/>
              <a:ahLst/>
              <a:cxnLst/>
              <a:rect l="0" t="0" r="0" b="0"/>
              <a:pathLst>
                <a:path w="436658" h="419101">
                  <a:moveTo>
                    <a:pt x="120681" y="0"/>
                  </a:moveTo>
                  <a:lnTo>
                    <a:pt x="120681" y="10607"/>
                  </a:lnTo>
                  <a:lnTo>
                    <a:pt x="118422" y="15438"/>
                  </a:lnTo>
                  <a:lnTo>
                    <a:pt x="91665" y="49412"/>
                  </a:lnTo>
                  <a:lnTo>
                    <a:pt x="56797" y="85681"/>
                  </a:lnTo>
                  <a:lnTo>
                    <a:pt x="36841" y="99706"/>
                  </a:lnTo>
                  <a:lnTo>
                    <a:pt x="5034" y="113709"/>
                  </a:lnTo>
                  <a:lnTo>
                    <a:pt x="0" y="114184"/>
                  </a:lnTo>
                  <a:lnTo>
                    <a:pt x="3173" y="114266"/>
                  </a:lnTo>
                  <a:lnTo>
                    <a:pt x="4242" y="113431"/>
                  </a:lnTo>
                  <a:lnTo>
                    <a:pt x="8216" y="106007"/>
                  </a:lnTo>
                  <a:lnTo>
                    <a:pt x="13970" y="100455"/>
                  </a:lnTo>
                  <a:lnTo>
                    <a:pt x="45480" y="78256"/>
                  </a:lnTo>
                  <a:lnTo>
                    <a:pt x="81242" y="58325"/>
                  </a:lnTo>
                  <a:lnTo>
                    <a:pt x="110876" y="43999"/>
                  </a:lnTo>
                  <a:lnTo>
                    <a:pt x="141953" y="34016"/>
                  </a:lnTo>
                  <a:lnTo>
                    <a:pt x="176749" y="26542"/>
                  </a:lnTo>
                  <a:lnTo>
                    <a:pt x="208883" y="23951"/>
                  </a:lnTo>
                  <a:lnTo>
                    <a:pt x="238161" y="24877"/>
                  </a:lnTo>
                  <a:lnTo>
                    <a:pt x="252199" y="31094"/>
                  </a:lnTo>
                  <a:lnTo>
                    <a:pt x="285508" y="58697"/>
                  </a:lnTo>
                  <a:lnTo>
                    <a:pt x="296894" y="77788"/>
                  </a:lnTo>
                  <a:lnTo>
                    <a:pt x="302244" y="106994"/>
                  </a:lnTo>
                  <a:lnTo>
                    <a:pt x="302975" y="122060"/>
                  </a:lnTo>
                  <a:lnTo>
                    <a:pt x="298785" y="137223"/>
                  </a:lnTo>
                  <a:lnTo>
                    <a:pt x="282298" y="171698"/>
                  </a:lnTo>
                  <a:lnTo>
                    <a:pt x="262734" y="204190"/>
                  </a:lnTo>
                  <a:lnTo>
                    <a:pt x="232425" y="238402"/>
                  </a:lnTo>
                  <a:lnTo>
                    <a:pt x="218043" y="252201"/>
                  </a:lnTo>
                  <a:lnTo>
                    <a:pt x="208890" y="257889"/>
                  </a:lnTo>
                  <a:lnTo>
                    <a:pt x="204672" y="266307"/>
                  </a:lnTo>
                  <a:lnTo>
                    <a:pt x="204551" y="262539"/>
                  </a:lnTo>
                  <a:lnTo>
                    <a:pt x="211441" y="246750"/>
                  </a:lnTo>
                  <a:lnTo>
                    <a:pt x="224431" y="228051"/>
                  </a:lnTo>
                  <a:lnTo>
                    <a:pt x="258459" y="196878"/>
                  </a:lnTo>
                  <a:lnTo>
                    <a:pt x="288974" y="174892"/>
                  </a:lnTo>
                  <a:lnTo>
                    <a:pt x="320781" y="160382"/>
                  </a:lnTo>
                  <a:lnTo>
                    <a:pt x="355787" y="143504"/>
                  </a:lnTo>
                  <a:lnTo>
                    <a:pt x="390809" y="137996"/>
                  </a:lnTo>
                  <a:lnTo>
                    <a:pt x="407211" y="141453"/>
                  </a:lnTo>
                  <a:lnTo>
                    <a:pt x="418751" y="147840"/>
                  </a:lnTo>
                  <a:lnTo>
                    <a:pt x="427532" y="159139"/>
                  </a:lnTo>
                  <a:lnTo>
                    <a:pt x="436657" y="192151"/>
                  </a:lnTo>
                  <a:lnTo>
                    <a:pt x="436657" y="206474"/>
                  </a:lnTo>
                  <a:lnTo>
                    <a:pt x="429639" y="231076"/>
                  </a:lnTo>
                  <a:lnTo>
                    <a:pt x="412097" y="265684"/>
                  </a:lnTo>
                  <a:lnTo>
                    <a:pt x="381852" y="303063"/>
                  </a:lnTo>
                  <a:lnTo>
                    <a:pt x="357815" y="340801"/>
                  </a:lnTo>
                  <a:lnTo>
                    <a:pt x="332468" y="374641"/>
                  </a:lnTo>
                  <a:lnTo>
                    <a:pt x="323227" y="390781"/>
                  </a:lnTo>
                  <a:lnTo>
                    <a:pt x="318801" y="4191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SMARTInkShape-396"/>
            <p:cNvSpPr/>
            <p:nvPr/>
          </p:nvSpPr>
          <p:spPr>
            <a:xfrm>
              <a:off x="8458444" y="5798819"/>
              <a:ext cx="114057" cy="148556"/>
            </a:xfrm>
            <a:custGeom>
              <a:avLst/>
              <a:gdLst/>
              <a:ahLst/>
              <a:cxnLst/>
              <a:rect l="0" t="0" r="0" b="0"/>
              <a:pathLst>
                <a:path w="114057" h="148556">
                  <a:moveTo>
                    <a:pt x="114056" y="0"/>
                  </a:moveTo>
                  <a:lnTo>
                    <a:pt x="114056" y="10607"/>
                  </a:lnTo>
                  <a:lnTo>
                    <a:pt x="105965" y="21958"/>
                  </a:lnTo>
                  <a:lnTo>
                    <a:pt x="74186" y="59035"/>
                  </a:lnTo>
                  <a:lnTo>
                    <a:pt x="43654" y="92776"/>
                  </a:lnTo>
                  <a:lnTo>
                    <a:pt x="13916" y="128988"/>
                  </a:lnTo>
                  <a:lnTo>
                    <a:pt x="2552" y="141661"/>
                  </a:lnTo>
                  <a:lnTo>
                    <a:pt x="999" y="145652"/>
                  </a:lnTo>
                  <a:lnTo>
                    <a:pt x="307" y="148555"/>
                  </a:lnTo>
                  <a:lnTo>
                    <a:pt x="124" y="148143"/>
                  </a:lnTo>
                  <a:lnTo>
                    <a:pt x="0" y="147022"/>
                  </a:lnTo>
                  <a:lnTo>
                    <a:pt x="766" y="146275"/>
                  </a:lnTo>
                  <a:lnTo>
                    <a:pt x="5888" y="144377"/>
                  </a:lnTo>
                  <a:lnTo>
                    <a:pt x="10383" y="140933"/>
                  </a:lnTo>
                  <a:lnTo>
                    <a:pt x="12946" y="136579"/>
                  </a:lnTo>
                  <a:lnTo>
                    <a:pt x="14995" y="1295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SMARTInkShape-397"/>
            <p:cNvSpPr/>
            <p:nvPr/>
          </p:nvSpPr>
          <p:spPr>
            <a:xfrm>
              <a:off x="8656319" y="5737860"/>
              <a:ext cx="7621" cy="22860"/>
            </a:xfrm>
            <a:custGeom>
              <a:avLst/>
              <a:gdLst/>
              <a:ahLst/>
              <a:cxnLst/>
              <a:rect l="0" t="0" r="0" b="0"/>
              <a:pathLst>
                <a:path w="7621" h="22860">
                  <a:moveTo>
                    <a:pt x="7620" y="0"/>
                  </a:moveTo>
                  <a:lnTo>
                    <a:pt x="7620" y="4045"/>
                  </a:lnTo>
                  <a:lnTo>
                    <a:pt x="5363" y="8288"/>
                  </a:lnTo>
                  <a:lnTo>
                    <a:pt x="2383" y="12997"/>
                  </a:lnTo>
                  <a:lnTo>
                    <a:pt x="0" y="228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SMARTInkShape-398"/>
            <p:cNvSpPr/>
            <p:nvPr/>
          </p:nvSpPr>
          <p:spPr>
            <a:xfrm>
              <a:off x="8561091" y="5907086"/>
              <a:ext cx="194290" cy="249875"/>
            </a:xfrm>
            <a:custGeom>
              <a:avLst/>
              <a:gdLst/>
              <a:ahLst/>
              <a:cxnLst/>
              <a:rect l="0" t="0" r="0" b="0"/>
              <a:pathLst>
                <a:path w="194290" h="249875">
                  <a:moveTo>
                    <a:pt x="194289" y="36514"/>
                  </a:moveTo>
                  <a:lnTo>
                    <a:pt x="190243" y="36514"/>
                  </a:lnTo>
                  <a:lnTo>
                    <a:pt x="185999" y="34256"/>
                  </a:lnTo>
                  <a:lnTo>
                    <a:pt x="148352" y="6446"/>
                  </a:lnTo>
                  <a:lnTo>
                    <a:pt x="137466" y="1984"/>
                  </a:lnTo>
                  <a:lnTo>
                    <a:pt x="124161" y="0"/>
                  </a:lnTo>
                  <a:lnTo>
                    <a:pt x="106435" y="2929"/>
                  </a:lnTo>
                  <a:lnTo>
                    <a:pt x="71838" y="13914"/>
                  </a:lnTo>
                  <a:lnTo>
                    <a:pt x="57739" y="19696"/>
                  </a:lnTo>
                  <a:lnTo>
                    <a:pt x="40282" y="33318"/>
                  </a:lnTo>
                  <a:lnTo>
                    <a:pt x="14072" y="67576"/>
                  </a:lnTo>
                  <a:lnTo>
                    <a:pt x="2885" y="99139"/>
                  </a:lnTo>
                  <a:lnTo>
                    <a:pt x="0" y="113454"/>
                  </a:lnTo>
                  <a:lnTo>
                    <a:pt x="7168" y="150911"/>
                  </a:lnTo>
                  <a:lnTo>
                    <a:pt x="17501" y="180466"/>
                  </a:lnTo>
                  <a:lnTo>
                    <a:pt x="44741" y="214018"/>
                  </a:lnTo>
                  <a:lnTo>
                    <a:pt x="64811" y="232317"/>
                  </a:lnTo>
                  <a:lnTo>
                    <a:pt x="87609" y="24987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6" name="SMARTInkShape-399"/>
            <p:cNvSpPr/>
            <p:nvPr/>
          </p:nvSpPr>
          <p:spPr>
            <a:xfrm>
              <a:off x="8710890" y="6073139"/>
              <a:ext cx="219750" cy="114157"/>
            </a:xfrm>
            <a:custGeom>
              <a:avLst/>
              <a:gdLst/>
              <a:ahLst/>
              <a:cxnLst/>
              <a:rect l="0" t="0" r="0" b="0"/>
              <a:pathLst>
                <a:path w="219750" h="114157">
                  <a:moveTo>
                    <a:pt x="105449" y="0"/>
                  </a:moveTo>
                  <a:lnTo>
                    <a:pt x="101404" y="4045"/>
                  </a:lnTo>
                  <a:lnTo>
                    <a:pt x="99417" y="8289"/>
                  </a:lnTo>
                  <a:lnTo>
                    <a:pt x="98889" y="10607"/>
                  </a:lnTo>
                  <a:lnTo>
                    <a:pt x="76593" y="48565"/>
                  </a:lnTo>
                  <a:lnTo>
                    <a:pt x="44287" y="83838"/>
                  </a:lnTo>
                  <a:lnTo>
                    <a:pt x="8337" y="112663"/>
                  </a:lnTo>
                  <a:lnTo>
                    <a:pt x="4998" y="113573"/>
                  </a:lnTo>
                  <a:lnTo>
                    <a:pt x="0" y="114156"/>
                  </a:lnTo>
                  <a:lnTo>
                    <a:pt x="1575" y="111979"/>
                  </a:lnTo>
                  <a:lnTo>
                    <a:pt x="3179" y="110213"/>
                  </a:lnTo>
                  <a:lnTo>
                    <a:pt x="4962" y="105993"/>
                  </a:lnTo>
                  <a:lnTo>
                    <a:pt x="5438" y="103682"/>
                  </a:lnTo>
                  <a:lnTo>
                    <a:pt x="14198" y="92339"/>
                  </a:lnTo>
                  <a:lnTo>
                    <a:pt x="48036" y="66085"/>
                  </a:lnTo>
                  <a:lnTo>
                    <a:pt x="85284" y="48488"/>
                  </a:lnTo>
                  <a:lnTo>
                    <a:pt x="122463" y="33040"/>
                  </a:lnTo>
                  <a:lnTo>
                    <a:pt x="138242" y="26253"/>
                  </a:lnTo>
                  <a:lnTo>
                    <a:pt x="148528" y="24369"/>
                  </a:lnTo>
                  <a:lnTo>
                    <a:pt x="158745" y="25788"/>
                  </a:lnTo>
                  <a:lnTo>
                    <a:pt x="187008" y="32326"/>
                  </a:lnTo>
                  <a:lnTo>
                    <a:pt x="206061" y="43424"/>
                  </a:lnTo>
                  <a:lnTo>
                    <a:pt x="219749" y="609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7" name="SMARTInkShape-400"/>
            <p:cNvSpPr/>
            <p:nvPr/>
          </p:nvSpPr>
          <p:spPr>
            <a:xfrm>
              <a:off x="8871226" y="6179819"/>
              <a:ext cx="173134" cy="219000"/>
            </a:xfrm>
            <a:custGeom>
              <a:avLst/>
              <a:gdLst/>
              <a:ahLst/>
              <a:cxnLst/>
              <a:rect l="0" t="0" r="0" b="0"/>
              <a:pathLst>
                <a:path w="173134" h="219000">
                  <a:moveTo>
                    <a:pt x="143234" y="60961"/>
                  </a:moveTo>
                  <a:lnTo>
                    <a:pt x="143234" y="50354"/>
                  </a:lnTo>
                  <a:lnTo>
                    <a:pt x="142387" y="48810"/>
                  </a:lnTo>
                  <a:lnTo>
                    <a:pt x="140975" y="47780"/>
                  </a:lnTo>
                  <a:lnTo>
                    <a:pt x="139188" y="47093"/>
                  </a:lnTo>
                  <a:lnTo>
                    <a:pt x="137997" y="45790"/>
                  </a:lnTo>
                  <a:lnTo>
                    <a:pt x="133827" y="37612"/>
                  </a:lnTo>
                  <a:lnTo>
                    <a:pt x="125100" y="27844"/>
                  </a:lnTo>
                  <a:lnTo>
                    <a:pt x="117959" y="25075"/>
                  </a:lnTo>
                  <a:lnTo>
                    <a:pt x="99576" y="23298"/>
                  </a:lnTo>
                  <a:lnTo>
                    <a:pt x="65486" y="33505"/>
                  </a:lnTo>
                  <a:lnTo>
                    <a:pt x="42331" y="49360"/>
                  </a:lnTo>
                  <a:lnTo>
                    <a:pt x="23709" y="68798"/>
                  </a:lnTo>
                  <a:lnTo>
                    <a:pt x="6284" y="105111"/>
                  </a:lnTo>
                  <a:lnTo>
                    <a:pt x="1933" y="116990"/>
                  </a:lnTo>
                  <a:lnTo>
                    <a:pt x="0" y="130736"/>
                  </a:lnTo>
                  <a:lnTo>
                    <a:pt x="3657" y="143054"/>
                  </a:lnTo>
                  <a:lnTo>
                    <a:pt x="25617" y="181140"/>
                  </a:lnTo>
                  <a:lnTo>
                    <a:pt x="59134" y="207205"/>
                  </a:lnTo>
                  <a:lnTo>
                    <a:pt x="76358" y="216523"/>
                  </a:lnTo>
                  <a:lnTo>
                    <a:pt x="86982" y="218999"/>
                  </a:lnTo>
                  <a:lnTo>
                    <a:pt x="106529" y="216348"/>
                  </a:lnTo>
                  <a:lnTo>
                    <a:pt x="124362" y="210201"/>
                  </a:lnTo>
                  <a:lnTo>
                    <a:pt x="150710" y="189750"/>
                  </a:lnTo>
                  <a:lnTo>
                    <a:pt x="160103" y="179161"/>
                  </a:lnTo>
                  <a:lnTo>
                    <a:pt x="169304" y="159765"/>
                  </a:lnTo>
                  <a:lnTo>
                    <a:pt x="173133" y="124291"/>
                  </a:lnTo>
                  <a:lnTo>
                    <a:pt x="172752" y="91909"/>
                  </a:lnTo>
                  <a:lnTo>
                    <a:pt x="165402" y="58795"/>
                  </a:lnTo>
                  <a:lnTo>
                    <a:pt x="153302" y="22042"/>
                  </a:lnTo>
                  <a:lnTo>
                    <a:pt x="143234"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Bar graphs or histogram also represent the relationship between two variables.</a:t>
            </a:r>
          </a:p>
          <a:p>
            <a:r>
              <a:rPr lang="en-US" dirty="0" smtClean="0"/>
              <a:t>The </a:t>
            </a:r>
            <a:r>
              <a:rPr lang="en-US" dirty="0" err="1" smtClean="0"/>
              <a:t>x</a:t>
            </a:r>
            <a:r>
              <a:rPr lang="en-US" dirty="0" smtClean="0"/>
              <a:t> and y-axis are similar to line graphs. </a:t>
            </a:r>
            <a:endParaRPr lang="en-US" dirty="0"/>
          </a:p>
        </p:txBody>
      </p:sp>
      <p:sp>
        <p:nvSpPr>
          <p:cNvPr id="3" name="Title 2"/>
          <p:cNvSpPr>
            <a:spLocks noGrp="1"/>
          </p:cNvSpPr>
          <p:nvPr>
            <p:ph type="title"/>
          </p:nvPr>
        </p:nvSpPr>
        <p:spPr/>
        <p:txBody>
          <a:bodyPr/>
          <a:lstStyle/>
          <a:p>
            <a:r>
              <a:rPr lang="en-US" dirty="0" smtClean="0"/>
              <a:t>Bar Graph or Histogram</a:t>
            </a:r>
            <a:endParaRPr lang="en-US" dirty="0"/>
          </a:p>
        </p:txBody>
      </p:sp>
      <p:pic>
        <p:nvPicPr>
          <p:cNvPr id="5" name="Picture 4"/>
          <p:cNvPicPr>
            <a:picLocks noChangeAspect="1"/>
          </p:cNvPicPr>
          <p:nvPr/>
        </p:nvPicPr>
        <p:blipFill>
          <a:blip r:embed="rId2"/>
          <a:stretch>
            <a:fillRect/>
          </a:stretch>
        </p:blipFill>
        <p:spPr>
          <a:xfrm>
            <a:off x="3025549" y="2809106"/>
            <a:ext cx="5407769" cy="4048894"/>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need to know how to properly use safety equipment in the lab area</a:t>
            </a:r>
          </a:p>
          <a:p>
            <a:pPr lvl="1"/>
            <a:r>
              <a:rPr lang="en-US" dirty="0" smtClean="0"/>
              <a:t>Safety equipment: fire extinguisher, safety shower, eye wash station, fire blanket, emergency gas shutoff</a:t>
            </a:r>
          </a:p>
          <a:p>
            <a:pPr lvl="1"/>
            <a:r>
              <a:rPr lang="en-US" dirty="0" smtClean="0"/>
              <a:t>Goggles, aprons, gloves</a:t>
            </a:r>
            <a:endParaRPr lang="en-US" dirty="0"/>
          </a:p>
        </p:txBody>
      </p:sp>
      <p:sp>
        <p:nvSpPr>
          <p:cNvPr id="3" name="Title 2"/>
          <p:cNvSpPr>
            <a:spLocks noGrp="1"/>
          </p:cNvSpPr>
          <p:nvPr>
            <p:ph type="title"/>
          </p:nvPr>
        </p:nvSpPr>
        <p:spPr/>
        <p:txBody>
          <a:bodyPr/>
          <a:lstStyle/>
          <a:p>
            <a:r>
              <a:rPr lang="en-US" dirty="0" smtClean="0"/>
              <a:t>Laboratory Safety</a:t>
            </a:r>
            <a:endParaRPr lang="en-US" dirty="0"/>
          </a:p>
        </p:txBody>
      </p:sp>
      <p:grpSp>
        <p:nvGrpSpPr>
          <p:cNvPr id="6" name="SMARTInkShape-Group103"/>
          <p:cNvGrpSpPr/>
          <p:nvPr/>
        </p:nvGrpSpPr>
        <p:grpSpPr>
          <a:xfrm>
            <a:off x="495300" y="2529840"/>
            <a:ext cx="563383" cy="259080"/>
            <a:chOff x="495300" y="2529840"/>
            <a:chExt cx="563383" cy="259080"/>
          </a:xfrm>
        </p:grpSpPr>
        <p:sp>
          <p:nvSpPr>
            <p:cNvPr id="4" name="SMARTInkShape-358"/>
            <p:cNvSpPr/>
            <p:nvPr/>
          </p:nvSpPr>
          <p:spPr>
            <a:xfrm>
              <a:off x="815339" y="2529840"/>
              <a:ext cx="243344" cy="259080"/>
            </a:xfrm>
            <a:custGeom>
              <a:avLst/>
              <a:gdLst/>
              <a:ahLst/>
              <a:cxnLst/>
              <a:rect l="0" t="0" r="0" b="0"/>
              <a:pathLst>
                <a:path w="243344" h="259080">
                  <a:moveTo>
                    <a:pt x="38100" y="0"/>
                  </a:moveTo>
                  <a:lnTo>
                    <a:pt x="34055" y="0"/>
                  </a:lnTo>
                  <a:lnTo>
                    <a:pt x="32864" y="846"/>
                  </a:lnTo>
                  <a:lnTo>
                    <a:pt x="32069" y="2257"/>
                  </a:lnTo>
                  <a:lnTo>
                    <a:pt x="30794" y="10605"/>
                  </a:lnTo>
                  <a:lnTo>
                    <a:pt x="31346" y="40979"/>
                  </a:lnTo>
                  <a:lnTo>
                    <a:pt x="36515" y="75012"/>
                  </a:lnTo>
                  <a:lnTo>
                    <a:pt x="37631" y="103223"/>
                  </a:lnTo>
                  <a:lnTo>
                    <a:pt x="40219" y="133878"/>
                  </a:lnTo>
                  <a:lnTo>
                    <a:pt x="44634" y="171037"/>
                  </a:lnTo>
                  <a:lnTo>
                    <a:pt x="45657" y="208425"/>
                  </a:lnTo>
                  <a:lnTo>
                    <a:pt x="45692" y="211166"/>
                  </a:lnTo>
                  <a:lnTo>
                    <a:pt x="46548" y="211897"/>
                  </a:lnTo>
                  <a:lnTo>
                    <a:pt x="52279" y="213167"/>
                  </a:lnTo>
                  <a:lnTo>
                    <a:pt x="53278" y="181270"/>
                  </a:lnTo>
                  <a:lnTo>
                    <a:pt x="51071" y="149824"/>
                  </a:lnTo>
                  <a:lnTo>
                    <a:pt x="47306" y="121156"/>
                  </a:lnTo>
                  <a:lnTo>
                    <a:pt x="41988" y="85174"/>
                  </a:lnTo>
                  <a:lnTo>
                    <a:pt x="33632" y="49217"/>
                  </a:lnTo>
                  <a:lnTo>
                    <a:pt x="30567" y="31422"/>
                  </a:lnTo>
                  <a:lnTo>
                    <a:pt x="28845" y="28568"/>
                  </a:lnTo>
                  <a:lnTo>
                    <a:pt x="26850" y="26665"/>
                  </a:lnTo>
                  <a:lnTo>
                    <a:pt x="24634" y="22293"/>
                  </a:lnTo>
                  <a:lnTo>
                    <a:pt x="23211" y="16633"/>
                  </a:lnTo>
                  <a:lnTo>
                    <a:pt x="23094" y="17015"/>
                  </a:lnTo>
                  <a:lnTo>
                    <a:pt x="22964" y="19697"/>
                  </a:lnTo>
                  <a:lnTo>
                    <a:pt x="23776" y="20751"/>
                  </a:lnTo>
                  <a:lnTo>
                    <a:pt x="26937" y="21923"/>
                  </a:lnTo>
                  <a:lnTo>
                    <a:pt x="28118" y="23082"/>
                  </a:lnTo>
                  <a:lnTo>
                    <a:pt x="29430" y="26627"/>
                  </a:lnTo>
                  <a:lnTo>
                    <a:pt x="34529" y="31025"/>
                  </a:lnTo>
                  <a:lnTo>
                    <a:pt x="42440" y="34955"/>
                  </a:lnTo>
                  <a:lnTo>
                    <a:pt x="78209" y="42214"/>
                  </a:lnTo>
                  <a:lnTo>
                    <a:pt x="115199" y="39163"/>
                  </a:lnTo>
                  <a:lnTo>
                    <a:pt x="151073" y="34264"/>
                  </a:lnTo>
                  <a:lnTo>
                    <a:pt x="182618" y="25144"/>
                  </a:lnTo>
                  <a:lnTo>
                    <a:pt x="216901" y="16711"/>
                  </a:lnTo>
                  <a:lnTo>
                    <a:pt x="225658" y="13636"/>
                  </a:lnTo>
                  <a:lnTo>
                    <a:pt x="232373" y="10293"/>
                  </a:lnTo>
                  <a:lnTo>
                    <a:pt x="238179" y="8808"/>
                  </a:lnTo>
                  <a:lnTo>
                    <a:pt x="240066" y="9259"/>
                  </a:lnTo>
                  <a:lnTo>
                    <a:pt x="241324" y="10406"/>
                  </a:lnTo>
                  <a:lnTo>
                    <a:pt x="243343" y="14285"/>
                  </a:lnTo>
                  <a:lnTo>
                    <a:pt x="208429" y="41187"/>
                  </a:lnTo>
                  <a:lnTo>
                    <a:pt x="171746" y="73235"/>
                  </a:lnTo>
                  <a:lnTo>
                    <a:pt x="137907" y="106271"/>
                  </a:lnTo>
                  <a:lnTo>
                    <a:pt x="105114" y="138826"/>
                  </a:lnTo>
                  <a:lnTo>
                    <a:pt x="73949" y="173966"/>
                  </a:lnTo>
                  <a:lnTo>
                    <a:pt x="43266" y="207144"/>
                  </a:lnTo>
                  <a:lnTo>
                    <a:pt x="16771" y="238423"/>
                  </a:lnTo>
                  <a:lnTo>
                    <a:pt x="0" y="2590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359"/>
            <p:cNvSpPr/>
            <p:nvPr/>
          </p:nvSpPr>
          <p:spPr>
            <a:xfrm>
              <a:off x="495300" y="2628900"/>
              <a:ext cx="304801" cy="22860"/>
            </a:xfrm>
            <a:custGeom>
              <a:avLst/>
              <a:gdLst/>
              <a:ahLst/>
              <a:cxnLst/>
              <a:rect l="0" t="0" r="0" b="0"/>
              <a:pathLst>
                <a:path w="304801" h="22860">
                  <a:moveTo>
                    <a:pt x="0" y="22859"/>
                  </a:moveTo>
                  <a:lnTo>
                    <a:pt x="34399" y="22859"/>
                  </a:lnTo>
                  <a:lnTo>
                    <a:pt x="69096" y="22859"/>
                  </a:lnTo>
                  <a:lnTo>
                    <a:pt x="99683" y="18814"/>
                  </a:lnTo>
                  <a:lnTo>
                    <a:pt x="131512" y="16299"/>
                  </a:lnTo>
                  <a:lnTo>
                    <a:pt x="162391" y="15553"/>
                  </a:lnTo>
                  <a:lnTo>
                    <a:pt x="192990" y="11287"/>
                  </a:lnTo>
                  <a:lnTo>
                    <a:pt x="223505" y="8706"/>
                  </a:lnTo>
                  <a:lnTo>
                    <a:pt x="253995" y="7941"/>
                  </a:lnTo>
                  <a:lnTo>
                    <a:pt x="282472" y="6836"/>
                  </a:lnTo>
                  <a:lnTo>
                    <a:pt x="30480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9" name="SMARTInkShape-Group104"/>
          <p:cNvGrpSpPr/>
          <p:nvPr/>
        </p:nvGrpSpPr>
        <p:grpSpPr>
          <a:xfrm>
            <a:off x="409295" y="3550919"/>
            <a:ext cx="660475" cy="266701"/>
            <a:chOff x="409295" y="3550919"/>
            <a:chExt cx="660475" cy="266701"/>
          </a:xfrm>
        </p:grpSpPr>
        <p:sp>
          <p:nvSpPr>
            <p:cNvPr id="7" name="SMARTInkShape-360"/>
            <p:cNvSpPr/>
            <p:nvPr/>
          </p:nvSpPr>
          <p:spPr>
            <a:xfrm>
              <a:off x="747082" y="3550919"/>
              <a:ext cx="322688" cy="266701"/>
            </a:xfrm>
            <a:custGeom>
              <a:avLst/>
              <a:gdLst/>
              <a:ahLst/>
              <a:cxnLst/>
              <a:rect l="0" t="0" r="0" b="0"/>
              <a:pathLst>
                <a:path w="322688" h="266701">
                  <a:moveTo>
                    <a:pt x="37778" y="0"/>
                  </a:moveTo>
                  <a:lnTo>
                    <a:pt x="23624" y="0"/>
                  </a:lnTo>
                  <a:lnTo>
                    <a:pt x="23262" y="847"/>
                  </a:lnTo>
                  <a:lnTo>
                    <a:pt x="17320" y="35099"/>
                  </a:lnTo>
                  <a:lnTo>
                    <a:pt x="13134" y="67737"/>
                  </a:lnTo>
                  <a:lnTo>
                    <a:pt x="8450" y="102939"/>
                  </a:lnTo>
                  <a:lnTo>
                    <a:pt x="7639" y="132477"/>
                  </a:lnTo>
                  <a:lnTo>
                    <a:pt x="2128" y="165869"/>
                  </a:lnTo>
                  <a:lnTo>
                    <a:pt x="0" y="190968"/>
                  </a:lnTo>
                  <a:lnTo>
                    <a:pt x="2079" y="197199"/>
                  </a:lnTo>
                  <a:lnTo>
                    <a:pt x="6992" y="205240"/>
                  </a:lnTo>
                  <a:lnTo>
                    <a:pt x="7294" y="170012"/>
                  </a:lnTo>
                  <a:lnTo>
                    <a:pt x="11342" y="133584"/>
                  </a:lnTo>
                  <a:lnTo>
                    <a:pt x="13858" y="99788"/>
                  </a:lnTo>
                  <a:lnTo>
                    <a:pt x="18649" y="67009"/>
                  </a:lnTo>
                  <a:lnTo>
                    <a:pt x="22025" y="31946"/>
                  </a:lnTo>
                  <a:lnTo>
                    <a:pt x="22535" y="7799"/>
                  </a:lnTo>
                  <a:lnTo>
                    <a:pt x="28620" y="14586"/>
                  </a:lnTo>
                  <a:lnTo>
                    <a:pt x="36381" y="25865"/>
                  </a:lnTo>
                  <a:lnTo>
                    <a:pt x="70431" y="49082"/>
                  </a:lnTo>
                  <a:lnTo>
                    <a:pt x="97594" y="62050"/>
                  </a:lnTo>
                  <a:lnTo>
                    <a:pt x="127938" y="67493"/>
                  </a:lnTo>
                  <a:lnTo>
                    <a:pt x="162517" y="73244"/>
                  </a:lnTo>
                  <a:lnTo>
                    <a:pt x="195434" y="75325"/>
                  </a:lnTo>
                  <a:lnTo>
                    <a:pt x="230776" y="75941"/>
                  </a:lnTo>
                  <a:lnTo>
                    <a:pt x="262226" y="76123"/>
                  </a:lnTo>
                  <a:lnTo>
                    <a:pt x="299886" y="76190"/>
                  </a:lnTo>
                  <a:lnTo>
                    <a:pt x="321631" y="76200"/>
                  </a:lnTo>
                  <a:lnTo>
                    <a:pt x="322687" y="77047"/>
                  </a:lnTo>
                  <a:lnTo>
                    <a:pt x="322544" y="78458"/>
                  </a:lnTo>
                  <a:lnTo>
                    <a:pt x="318297" y="84490"/>
                  </a:lnTo>
                  <a:lnTo>
                    <a:pt x="316231" y="86807"/>
                  </a:lnTo>
                  <a:lnTo>
                    <a:pt x="279486" y="103635"/>
                  </a:lnTo>
                  <a:lnTo>
                    <a:pt x="245990" y="123276"/>
                  </a:lnTo>
                  <a:lnTo>
                    <a:pt x="218370" y="137763"/>
                  </a:lnTo>
                  <a:lnTo>
                    <a:pt x="189161" y="152668"/>
                  </a:lnTo>
                  <a:lnTo>
                    <a:pt x="159246" y="170017"/>
                  </a:lnTo>
                  <a:lnTo>
                    <a:pt x="128170" y="189017"/>
                  </a:lnTo>
                  <a:lnTo>
                    <a:pt x="94603" y="208750"/>
                  </a:lnTo>
                  <a:lnTo>
                    <a:pt x="59929" y="231067"/>
                  </a:lnTo>
                  <a:lnTo>
                    <a:pt x="22892" y="256142"/>
                  </a:lnTo>
                  <a:lnTo>
                    <a:pt x="7297" y="2667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361"/>
            <p:cNvSpPr/>
            <p:nvPr/>
          </p:nvSpPr>
          <p:spPr>
            <a:xfrm>
              <a:off x="409295" y="3627119"/>
              <a:ext cx="345085" cy="53341"/>
            </a:xfrm>
            <a:custGeom>
              <a:avLst/>
              <a:gdLst/>
              <a:ahLst/>
              <a:cxnLst/>
              <a:rect l="0" t="0" r="0" b="0"/>
              <a:pathLst>
                <a:path w="345085" h="53341">
                  <a:moveTo>
                    <a:pt x="9805" y="53340"/>
                  </a:moveTo>
                  <a:lnTo>
                    <a:pt x="0" y="53340"/>
                  </a:lnTo>
                  <a:lnTo>
                    <a:pt x="5798" y="53340"/>
                  </a:lnTo>
                  <a:lnTo>
                    <a:pt x="42800" y="46780"/>
                  </a:lnTo>
                  <a:lnTo>
                    <a:pt x="79070" y="45930"/>
                  </a:lnTo>
                  <a:lnTo>
                    <a:pt x="113113" y="45783"/>
                  </a:lnTo>
                  <a:lnTo>
                    <a:pt x="149164" y="45739"/>
                  </a:lnTo>
                  <a:lnTo>
                    <a:pt x="181671" y="44879"/>
                  </a:lnTo>
                  <a:lnTo>
                    <a:pt x="212752" y="40485"/>
                  </a:lnTo>
                  <a:lnTo>
                    <a:pt x="242563" y="38807"/>
                  </a:lnTo>
                  <a:lnTo>
                    <a:pt x="275821" y="35982"/>
                  </a:lnTo>
                  <a:lnTo>
                    <a:pt x="313875" y="22675"/>
                  </a:lnTo>
                  <a:lnTo>
                    <a:pt x="330735" y="12664"/>
                  </a:lnTo>
                  <a:lnTo>
                    <a:pt x="345084"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Read all directions before starting</a:t>
            </a:r>
          </a:p>
          <a:p>
            <a:pPr lvl="1"/>
            <a:r>
              <a:rPr lang="en-US" dirty="0" smtClean="0"/>
              <a:t>Questions? Ask!</a:t>
            </a:r>
          </a:p>
          <a:p>
            <a:r>
              <a:rPr lang="en-US" dirty="0" smtClean="0"/>
              <a:t>Don’t do anything without permission</a:t>
            </a:r>
          </a:p>
          <a:p>
            <a:r>
              <a:rPr lang="en-US" dirty="0" smtClean="0"/>
              <a:t>No eating or drinking</a:t>
            </a:r>
          </a:p>
          <a:p>
            <a:r>
              <a:rPr lang="en-US" dirty="0" smtClean="0"/>
              <a:t>When heating, slant test tubes away from others and never heat a closed container</a:t>
            </a:r>
          </a:p>
          <a:p>
            <a:r>
              <a:rPr lang="en-US" dirty="0" smtClean="0"/>
              <a:t>Never inhale or taste chemicals or objects</a:t>
            </a:r>
          </a:p>
          <a:p>
            <a:r>
              <a:rPr lang="en-US" dirty="0" smtClean="0"/>
              <a:t>If spills, wash off skin immediately and tell me.</a:t>
            </a:r>
          </a:p>
          <a:p>
            <a:r>
              <a:rPr lang="en-US" dirty="0" smtClean="0"/>
              <a:t>Tell your teacher if you get hurt</a:t>
            </a:r>
          </a:p>
          <a:p>
            <a:r>
              <a:rPr lang="en-US" dirty="0" smtClean="0"/>
              <a:t>Tie back hair, secure loose clothing</a:t>
            </a:r>
          </a:p>
        </p:txBody>
      </p:sp>
      <p:sp>
        <p:nvSpPr>
          <p:cNvPr id="3" name="Title 2"/>
          <p:cNvSpPr>
            <a:spLocks noGrp="1"/>
          </p:cNvSpPr>
          <p:nvPr>
            <p:ph type="title"/>
          </p:nvPr>
        </p:nvSpPr>
        <p:spPr/>
        <p:txBody>
          <a:bodyPr/>
          <a:lstStyle/>
          <a:p>
            <a:r>
              <a:rPr lang="en-US" dirty="0" smtClean="0"/>
              <a:t>Safety guidelines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Know the properties of chemicals you are using</a:t>
            </a:r>
          </a:p>
          <a:p>
            <a:r>
              <a:rPr lang="en-US" dirty="0" smtClean="0"/>
              <a:t>Know what equipment to use</a:t>
            </a:r>
          </a:p>
          <a:p>
            <a:r>
              <a:rPr lang="en-US" dirty="0" smtClean="0"/>
              <a:t>Don’t use damaged equipment</a:t>
            </a:r>
          </a:p>
          <a:p>
            <a:r>
              <a:rPr lang="en-US" dirty="0" smtClean="0"/>
              <a:t>Never pour chemicals back into original bottles or switch equipment between chemicals</a:t>
            </a:r>
          </a:p>
          <a:p>
            <a:r>
              <a:rPr lang="en-US" dirty="0" smtClean="0"/>
              <a:t>Use the proper equipment</a:t>
            </a:r>
          </a:p>
          <a:p>
            <a:r>
              <a:rPr lang="en-US" dirty="0" smtClean="0"/>
              <a:t>Always clean up your space, turn off gas and water and disconnect electrical devices</a:t>
            </a:r>
          </a:p>
          <a:p>
            <a:r>
              <a:rPr lang="en-US" dirty="0" smtClean="0"/>
              <a:t>Dispose of chemicals according to instructions</a:t>
            </a:r>
          </a:p>
          <a:p>
            <a:r>
              <a:rPr lang="en-US" dirty="0" smtClean="0"/>
              <a:t>Wash your hands!</a:t>
            </a:r>
          </a:p>
          <a:p>
            <a:endParaRPr lang="en-US" dirty="0"/>
          </a:p>
        </p:txBody>
      </p:sp>
      <p:sp>
        <p:nvSpPr>
          <p:cNvPr id="3" name="Title 2"/>
          <p:cNvSpPr>
            <a:spLocks noGrp="1"/>
          </p:cNvSpPr>
          <p:nvPr>
            <p:ph type="title"/>
          </p:nvPr>
        </p:nvSpPr>
        <p:spPr/>
        <p:txBody>
          <a:bodyPr/>
          <a:lstStyle/>
          <a:p>
            <a:r>
              <a:rPr lang="en-US" dirty="0" smtClean="0"/>
              <a:t>Safety Guidelines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9034"/>
            <a:ext cx="8229600" cy="5309989"/>
          </a:xfrm>
        </p:spPr>
        <p:txBody>
          <a:bodyPr>
            <a:normAutofit fontScale="92500" lnSpcReduction="20000"/>
          </a:bodyPr>
          <a:lstStyle/>
          <a:p>
            <a:r>
              <a:rPr lang="en-US" dirty="0" smtClean="0"/>
              <a:t>Microscope is made of lens to make objects easier to see</a:t>
            </a:r>
          </a:p>
          <a:p>
            <a:pPr lvl="1"/>
            <a:r>
              <a:rPr lang="en-US" dirty="0" smtClean="0"/>
              <a:t>Magnification makes the objects appear bigger</a:t>
            </a:r>
          </a:p>
          <a:p>
            <a:endParaRPr lang="en-US" dirty="0" smtClean="0"/>
          </a:p>
          <a:p>
            <a:r>
              <a:rPr lang="en-US" dirty="0" smtClean="0"/>
              <a:t>Stereoscopes (dissecting microscopes)</a:t>
            </a:r>
          </a:p>
          <a:p>
            <a:pPr lvl="1"/>
            <a:r>
              <a:rPr lang="en-US" dirty="0" smtClean="0"/>
              <a:t>Two ocular eyepiece lenses</a:t>
            </a:r>
          </a:p>
          <a:p>
            <a:pPr lvl="1"/>
            <a:r>
              <a:rPr lang="en-US" dirty="0" smtClean="0"/>
              <a:t>Magnification is low, image is in 3-D and not reversed</a:t>
            </a:r>
          </a:p>
          <a:p>
            <a:pPr lvl="1"/>
            <a:endParaRPr lang="en-US" dirty="0" smtClean="0"/>
          </a:p>
          <a:p>
            <a:r>
              <a:rPr lang="en-US" dirty="0" smtClean="0"/>
              <a:t>Compound light microscope</a:t>
            </a:r>
          </a:p>
          <a:p>
            <a:pPr lvl="1"/>
            <a:r>
              <a:rPr lang="en-US" dirty="0" smtClean="0"/>
              <a:t>One ocular lens</a:t>
            </a:r>
          </a:p>
          <a:p>
            <a:pPr lvl="1"/>
            <a:r>
              <a:rPr lang="en-US" dirty="0" smtClean="0"/>
              <a:t>Uses light to see images in eyepiece</a:t>
            </a:r>
          </a:p>
          <a:p>
            <a:pPr lvl="1"/>
            <a:r>
              <a:rPr lang="en-US" dirty="0" smtClean="0"/>
              <a:t>Image is magnified by both lens (ocular lens and objective lens)</a:t>
            </a:r>
          </a:p>
          <a:p>
            <a:pPr lvl="1"/>
            <a:r>
              <a:rPr lang="en-US" dirty="0" smtClean="0"/>
              <a:t>Total magnification is measured by multiplying the magnification of the eyepiece by the magnification of the objective</a:t>
            </a:r>
            <a:endParaRPr lang="en-US" dirty="0"/>
          </a:p>
        </p:txBody>
      </p:sp>
      <p:sp>
        <p:nvSpPr>
          <p:cNvPr id="3" name="Title 2"/>
          <p:cNvSpPr>
            <a:spLocks noGrp="1"/>
          </p:cNvSpPr>
          <p:nvPr>
            <p:ph type="title"/>
          </p:nvPr>
        </p:nvSpPr>
        <p:spPr/>
        <p:txBody>
          <a:bodyPr/>
          <a:lstStyle/>
          <a:p>
            <a:r>
              <a:rPr lang="en-US" dirty="0" smtClean="0"/>
              <a:t>Microscope Skills</a:t>
            </a:r>
            <a:endParaRPr lang="en-US" dirty="0"/>
          </a:p>
        </p:txBody>
      </p:sp>
      <p:sp>
        <p:nvSpPr>
          <p:cNvPr id="4" name="SMARTInkShape-404"/>
          <p:cNvSpPr/>
          <p:nvPr/>
        </p:nvSpPr>
        <p:spPr>
          <a:xfrm>
            <a:off x="4373880" y="1493520"/>
            <a:ext cx="594360" cy="15240"/>
          </a:xfrm>
          <a:custGeom>
            <a:avLst/>
            <a:gdLst/>
            <a:ahLst/>
            <a:cxnLst/>
            <a:rect l="0" t="0" r="0" b="0"/>
            <a:pathLst>
              <a:path w="594360" h="15240">
                <a:moveTo>
                  <a:pt x="0" y="15239"/>
                </a:moveTo>
                <a:lnTo>
                  <a:pt x="0" y="8679"/>
                </a:lnTo>
                <a:lnTo>
                  <a:pt x="846" y="8326"/>
                </a:lnTo>
                <a:lnTo>
                  <a:pt x="32575" y="7638"/>
                </a:lnTo>
                <a:lnTo>
                  <a:pt x="63631" y="7623"/>
                </a:lnTo>
                <a:lnTo>
                  <a:pt x="94489" y="5363"/>
                </a:lnTo>
                <a:lnTo>
                  <a:pt x="119041" y="2383"/>
                </a:lnTo>
                <a:lnTo>
                  <a:pt x="146887" y="1059"/>
                </a:lnTo>
                <a:lnTo>
                  <a:pt x="176196" y="2728"/>
                </a:lnTo>
                <a:lnTo>
                  <a:pt x="206156" y="4599"/>
                </a:lnTo>
                <a:lnTo>
                  <a:pt x="236404" y="2608"/>
                </a:lnTo>
                <a:lnTo>
                  <a:pt x="266782" y="1159"/>
                </a:lnTo>
                <a:lnTo>
                  <a:pt x="297216" y="515"/>
                </a:lnTo>
                <a:lnTo>
                  <a:pt x="327676" y="229"/>
                </a:lnTo>
                <a:lnTo>
                  <a:pt x="360405" y="101"/>
                </a:lnTo>
                <a:lnTo>
                  <a:pt x="393013" y="45"/>
                </a:lnTo>
                <a:lnTo>
                  <a:pt x="421617" y="20"/>
                </a:lnTo>
                <a:lnTo>
                  <a:pt x="450698" y="8"/>
                </a:lnTo>
                <a:lnTo>
                  <a:pt x="479710" y="3"/>
                </a:lnTo>
                <a:lnTo>
                  <a:pt x="506715" y="1"/>
                </a:lnTo>
                <a:lnTo>
                  <a:pt x="537628" y="0"/>
                </a:lnTo>
                <a:lnTo>
                  <a:pt x="569983" y="0"/>
                </a:lnTo>
                <a:lnTo>
                  <a:pt x="59435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405"/>
          <p:cNvSpPr/>
          <p:nvPr/>
        </p:nvSpPr>
        <p:spPr>
          <a:xfrm>
            <a:off x="1051560" y="2125985"/>
            <a:ext cx="1889760" cy="45716"/>
          </a:xfrm>
          <a:custGeom>
            <a:avLst/>
            <a:gdLst/>
            <a:ahLst/>
            <a:cxnLst/>
            <a:rect l="0" t="0" r="0" b="0"/>
            <a:pathLst>
              <a:path w="1889760" h="45716">
                <a:moveTo>
                  <a:pt x="0" y="7615"/>
                </a:moveTo>
                <a:lnTo>
                  <a:pt x="36829" y="7615"/>
                </a:lnTo>
                <a:lnTo>
                  <a:pt x="70022" y="2378"/>
                </a:lnTo>
                <a:lnTo>
                  <a:pt x="102685" y="701"/>
                </a:lnTo>
                <a:lnTo>
                  <a:pt x="135035" y="204"/>
                </a:lnTo>
                <a:lnTo>
                  <a:pt x="170209" y="56"/>
                </a:lnTo>
                <a:lnTo>
                  <a:pt x="203302" y="13"/>
                </a:lnTo>
                <a:lnTo>
                  <a:pt x="239542" y="0"/>
                </a:lnTo>
                <a:lnTo>
                  <a:pt x="277092" y="843"/>
                </a:lnTo>
                <a:lnTo>
                  <a:pt x="315028" y="5232"/>
                </a:lnTo>
                <a:lnTo>
                  <a:pt x="353080" y="6908"/>
                </a:lnTo>
                <a:lnTo>
                  <a:pt x="378469" y="7301"/>
                </a:lnTo>
                <a:lnTo>
                  <a:pt x="406121" y="7475"/>
                </a:lnTo>
                <a:lnTo>
                  <a:pt x="435345" y="7552"/>
                </a:lnTo>
                <a:lnTo>
                  <a:pt x="465266" y="7587"/>
                </a:lnTo>
                <a:lnTo>
                  <a:pt x="495498" y="7602"/>
                </a:lnTo>
                <a:lnTo>
                  <a:pt x="525868" y="8456"/>
                </a:lnTo>
                <a:lnTo>
                  <a:pt x="556299" y="11657"/>
                </a:lnTo>
                <a:lnTo>
                  <a:pt x="584499" y="13645"/>
                </a:lnTo>
                <a:lnTo>
                  <a:pt x="611990" y="14528"/>
                </a:lnTo>
                <a:lnTo>
                  <a:pt x="641142" y="14920"/>
                </a:lnTo>
                <a:lnTo>
                  <a:pt x="671032" y="15095"/>
                </a:lnTo>
                <a:lnTo>
                  <a:pt x="701249" y="16019"/>
                </a:lnTo>
                <a:lnTo>
                  <a:pt x="731613" y="19252"/>
                </a:lnTo>
                <a:lnTo>
                  <a:pt x="762041" y="21254"/>
                </a:lnTo>
                <a:lnTo>
                  <a:pt x="792498" y="22143"/>
                </a:lnTo>
                <a:lnTo>
                  <a:pt x="822968" y="22538"/>
                </a:lnTo>
                <a:lnTo>
                  <a:pt x="855701" y="24972"/>
                </a:lnTo>
                <a:lnTo>
                  <a:pt x="889158" y="28029"/>
                </a:lnTo>
                <a:lnTo>
                  <a:pt x="920961" y="29387"/>
                </a:lnTo>
                <a:lnTo>
                  <a:pt x="954287" y="29991"/>
                </a:lnTo>
                <a:lnTo>
                  <a:pt x="988007" y="30260"/>
                </a:lnTo>
                <a:lnTo>
                  <a:pt x="1019927" y="30379"/>
                </a:lnTo>
                <a:lnTo>
                  <a:pt x="1053305" y="30432"/>
                </a:lnTo>
                <a:lnTo>
                  <a:pt x="1087049" y="30456"/>
                </a:lnTo>
                <a:lnTo>
                  <a:pt x="1118979" y="30466"/>
                </a:lnTo>
                <a:lnTo>
                  <a:pt x="1150104" y="32729"/>
                </a:lnTo>
                <a:lnTo>
                  <a:pt x="1181717" y="35710"/>
                </a:lnTo>
                <a:lnTo>
                  <a:pt x="1215523" y="37034"/>
                </a:lnTo>
                <a:lnTo>
                  <a:pt x="1248045" y="37624"/>
                </a:lnTo>
                <a:lnTo>
                  <a:pt x="1279433" y="37885"/>
                </a:lnTo>
                <a:lnTo>
                  <a:pt x="1310317" y="38001"/>
                </a:lnTo>
                <a:lnTo>
                  <a:pt x="1340976" y="38053"/>
                </a:lnTo>
                <a:lnTo>
                  <a:pt x="1371536" y="38076"/>
                </a:lnTo>
                <a:lnTo>
                  <a:pt x="1402051" y="38086"/>
                </a:lnTo>
                <a:lnTo>
                  <a:pt x="1432547" y="38091"/>
                </a:lnTo>
                <a:lnTo>
                  <a:pt x="1463034" y="38093"/>
                </a:lnTo>
                <a:lnTo>
                  <a:pt x="1493517" y="38094"/>
                </a:lnTo>
                <a:lnTo>
                  <a:pt x="1523998" y="38094"/>
                </a:lnTo>
                <a:lnTo>
                  <a:pt x="1554479" y="38094"/>
                </a:lnTo>
                <a:lnTo>
                  <a:pt x="1584959" y="38094"/>
                </a:lnTo>
                <a:lnTo>
                  <a:pt x="1613181" y="38094"/>
                </a:lnTo>
                <a:lnTo>
                  <a:pt x="1640683" y="38094"/>
                </a:lnTo>
                <a:lnTo>
                  <a:pt x="1669839" y="38094"/>
                </a:lnTo>
                <a:lnTo>
                  <a:pt x="1697472" y="40352"/>
                </a:lnTo>
                <a:lnTo>
                  <a:pt x="1734572" y="44126"/>
                </a:lnTo>
                <a:lnTo>
                  <a:pt x="1769272" y="42986"/>
                </a:lnTo>
                <a:lnTo>
                  <a:pt x="1804106" y="39544"/>
                </a:lnTo>
                <a:lnTo>
                  <a:pt x="1833619" y="40782"/>
                </a:lnTo>
                <a:lnTo>
                  <a:pt x="1868067" y="45065"/>
                </a:lnTo>
                <a:lnTo>
                  <a:pt x="1889759" y="4571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406"/>
          <p:cNvSpPr/>
          <p:nvPr/>
        </p:nvSpPr>
        <p:spPr>
          <a:xfrm>
            <a:off x="3139440" y="2759499"/>
            <a:ext cx="3604261" cy="59902"/>
          </a:xfrm>
          <a:custGeom>
            <a:avLst/>
            <a:gdLst/>
            <a:ahLst/>
            <a:cxnLst/>
            <a:rect l="0" t="0" r="0" b="0"/>
            <a:pathLst>
              <a:path w="3604261" h="59902">
                <a:moveTo>
                  <a:pt x="0" y="21801"/>
                </a:moveTo>
                <a:lnTo>
                  <a:pt x="36044" y="21801"/>
                </a:lnTo>
                <a:lnTo>
                  <a:pt x="72643" y="21801"/>
                </a:lnTo>
                <a:lnTo>
                  <a:pt x="105099" y="21801"/>
                </a:lnTo>
                <a:lnTo>
                  <a:pt x="139105" y="21801"/>
                </a:lnTo>
                <a:lnTo>
                  <a:pt x="174139" y="21801"/>
                </a:lnTo>
                <a:lnTo>
                  <a:pt x="205518" y="21801"/>
                </a:lnTo>
                <a:lnTo>
                  <a:pt x="238434" y="21801"/>
                </a:lnTo>
                <a:lnTo>
                  <a:pt x="273252" y="21801"/>
                </a:lnTo>
                <a:lnTo>
                  <a:pt x="310672" y="21801"/>
                </a:lnTo>
                <a:lnTo>
                  <a:pt x="340594" y="21801"/>
                </a:lnTo>
                <a:lnTo>
                  <a:pt x="370909" y="21801"/>
                </a:lnTo>
                <a:lnTo>
                  <a:pt x="401340" y="21801"/>
                </a:lnTo>
                <a:lnTo>
                  <a:pt x="431805" y="21801"/>
                </a:lnTo>
                <a:lnTo>
                  <a:pt x="462281" y="21801"/>
                </a:lnTo>
                <a:lnTo>
                  <a:pt x="492760" y="21801"/>
                </a:lnTo>
                <a:lnTo>
                  <a:pt x="523240" y="21801"/>
                </a:lnTo>
                <a:lnTo>
                  <a:pt x="554566" y="21801"/>
                </a:lnTo>
                <a:lnTo>
                  <a:pt x="589436" y="20954"/>
                </a:lnTo>
                <a:lnTo>
                  <a:pt x="622440" y="16564"/>
                </a:lnTo>
                <a:lnTo>
                  <a:pt x="657807" y="14887"/>
                </a:lnTo>
                <a:lnTo>
                  <a:pt x="690111" y="14390"/>
                </a:lnTo>
                <a:lnTo>
                  <a:pt x="721978" y="14242"/>
                </a:lnTo>
                <a:lnTo>
                  <a:pt x="757855" y="13352"/>
                </a:lnTo>
                <a:lnTo>
                  <a:pt x="795297" y="8949"/>
                </a:lnTo>
                <a:lnTo>
                  <a:pt x="833202" y="7268"/>
                </a:lnTo>
                <a:lnTo>
                  <a:pt x="871244" y="6770"/>
                </a:lnTo>
                <a:lnTo>
                  <a:pt x="909327" y="6623"/>
                </a:lnTo>
                <a:lnTo>
                  <a:pt x="947422" y="6579"/>
                </a:lnTo>
                <a:lnTo>
                  <a:pt x="972821" y="6568"/>
                </a:lnTo>
                <a:lnTo>
                  <a:pt x="1000478" y="6564"/>
                </a:lnTo>
                <a:lnTo>
                  <a:pt x="1028857" y="6562"/>
                </a:lnTo>
                <a:lnTo>
                  <a:pt x="1055581" y="6561"/>
                </a:lnTo>
                <a:lnTo>
                  <a:pt x="1081569" y="6561"/>
                </a:lnTo>
                <a:lnTo>
                  <a:pt x="1108077" y="6561"/>
                </a:lnTo>
                <a:lnTo>
                  <a:pt x="1136792" y="6560"/>
                </a:lnTo>
                <a:lnTo>
                  <a:pt x="1164229" y="6560"/>
                </a:lnTo>
                <a:lnTo>
                  <a:pt x="1191382" y="6560"/>
                </a:lnTo>
                <a:lnTo>
                  <a:pt x="1220383" y="6560"/>
                </a:lnTo>
                <a:lnTo>
                  <a:pt x="1247948" y="6560"/>
                </a:lnTo>
                <a:lnTo>
                  <a:pt x="1275157" y="6560"/>
                </a:lnTo>
                <a:lnTo>
                  <a:pt x="1304182" y="6560"/>
                </a:lnTo>
                <a:lnTo>
                  <a:pt x="1334016" y="4303"/>
                </a:lnTo>
                <a:lnTo>
                  <a:pt x="1363363" y="1323"/>
                </a:lnTo>
                <a:lnTo>
                  <a:pt x="1390516" y="0"/>
                </a:lnTo>
                <a:lnTo>
                  <a:pt x="1418954" y="1669"/>
                </a:lnTo>
                <a:lnTo>
                  <a:pt x="1448526" y="4386"/>
                </a:lnTo>
                <a:lnTo>
                  <a:pt x="1478602" y="5594"/>
                </a:lnTo>
                <a:lnTo>
                  <a:pt x="1508903" y="6131"/>
                </a:lnTo>
                <a:lnTo>
                  <a:pt x="1539303" y="6369"/>
                </a:lnTo>
                <a:lnTo>
                  <a:pt x="1569748" y="6475"/>
                </a:lnTo>
                <a:lnTo>
                  <a:pt x="1600212" y="6523"/>
                </a:lnTo>
                <a:lnTo>
                  <a:pt x="1630685" y="6544"/>
                </a:lnTo>
                <a:lnTo>
                  <a:pt x="1661162" y="6553"/>
                </a:lnTo>
                <a:lnTo>
                  <a:pt x="1691641" y="6557"/>
                </a:lnTo>
                <a:lnTo>
                  <a:pt x="1722120" y="6559"/>
                </a:lnTo>
                <a:lnTo>
                  <a:pt x="1752600" y="6560"/>
                </a:lnTo>
                <a:lnTo>
                  <a:pt x="1783079" y="6560"/>
                </a:lnTo>
                <a:lnTo>
                  <a:pt x="1813560" y="6560"/>
                </a:lnTo>
                <a:lnTo>
                  <a:pt x="1844040" y="6560"/>
                </a:lnTo>
                <a:lnTo>
                  <a:pt x="1872262" y="6560"/>
                </a:lnTo>
                <a:lnTo>
                  <a:pt x="1899763" y="7407"/>
                </a:lnTo>
                <a:lnTo>
                  <a:pt x="1928919" y="10606"/>
                </a:lnTo>
                <a:lnTo>
                  <a:pt x="1958810" y="12592"/>
                </a:lnTo>
                <a:lnTo>
                  <a:pt x="1989029" y="13474"/>
                </a:lnTo>
                <a:lnTo>
                  <a:pt x="2019392" y="13867"/>
                </a:lnTo>
                <a:lnTo>
                  <a:pt x="2047563" y="14041"/>
                </a:lnTo>
                <a:lnTo>
                  <a:pt x="2075041" y="14118"/>
                </a:lnTo>
                <a:lnTo>
                  <a:pt x="2104187" y="14153"/>
                </a:lnTo>
                <a:lnTo>
                  <a:pt x="2134074" y="14168"/>
                </a:lnTo>
                <a:lnTo>
                  <a:pt x="2164290" y="14175"/>
                </a:lnTo>
                <a:lnTo>
                  <a:pt x="2194653" y="14178"/>
                </a:lnTo>
                <a:lnTo>
                  <a:pt x="2222824" y="14179"/>
                </a:lnTo>
                <a:lnTo>
                  <a:pt x="2250301" y="14180"/>
                </a:lnTo>
                <a:lnTo>
                  <a:pt x="2279447" y="14180"/>
                </a:lnTo>
                <a:lnTo>
                  <a:pt x="2307076" y="16438"/>
                </a:lnTo>
                <a:lnTo>
                  <a:pt x="2334314" y="19417"/>
                </a:lnTo>
                <a:lnTo>
                  <a:pt x="2363352" y="20741"/>
                </a:lnTo>
                <a:lnTo>
                  <a:pt x="2393192" y="21330"/>
                </a:lnTo>
                <a:lnTo>
                  <a:pt x="2423387" y="21591"/>
                </a:lnTo>
                <a:lnTo>
                  <a:pt x="2453741" y="21707"/>
                </a:lnTo>
                <a:lnTo>
                  <a:pt x="2481906" y="21759"/>
                </a:lnTo>
                <a:lnTo>
                  <a:pt x="2510229" y="21782"/>
                </a:lnTo>
                <a:lnTo>
                  <a:pt x="2542572" y="21792"/>
                </a:lnTo>
                <a:lnTo>
                  <a:pt x="2574446" y="24055"/>
                </a:lnTo>
                <a:lnTo>
                  <a:pt x="2605544" y="27036"/>
                </a:lnTo>
                <a:lnTo>
                  <a:pt x="2636299" y="28361"/>
                </a:lnTo>
                <a:lnTo>
                  <a:pt x="2666902" y="28949"/>
                </a:lnTo>
                <a:lnTo>
                  <a:pt x="2697436" y="29211"/>
                </a:lnTo>
                <a:lnTo>
                  <a:pt x="2727940" y="29327"/>
                </a:lnTo>
                <a:lnTo>
                  <a:pt x="2756173" y="29379"/>
                </a:lnTo>
                <a:lnTo>
                  <a:pt x="2783679" y="29402"/>
                </a:lnTo>
                <a:lnTo>
                  <a:pt x="2812837" y="29412"/>
                </a:lnTo>
                <a:lnTo>
                  <a:pt x="2842730" y="31675"/>
                </a:lnTo>
                <a:lnTo>
                  <a:pt x="2872102" y="34656"/>
                </a:lnTo>
                <a:lnTo>
                  <a:pt x="2899267" y="35980"/>
                </a:lnTo>
                <a:lnTo>
                  <a:pt x="2927710" y="36569"/>
                </a:lnTo>
                <a:lnTo>
                  <a:pt x="2956437" y="37678"/>
                </a:lnTo>
                <a:lnTo>
                  <a:pt x="2983317" y="40993"/>
                </a:lnTo>
                <a:lnTo>
                  <a:pt x="3011632" y="43030"/>
                </a:lnTo>
                <a:lnTo>
                  <a:pt x="3039456" y="43936"/>
                </a:lnTo>
                <a:lnTo>
                  <a:pt x="3075854" y="44446"/>
                </a:lnTo>
                <a:lnTo>
                  <a:pt x="3103559" y="44565"/>
                </a:lnTo>
                <a:lnTo>
                  <a:pt x="3130549" y="44618"/>
                </a:lnTo>
                <a:lnTo>
                  <a:pt x="3157501" y="44642"/>
                </a:lnTo>
                <a:lnTo>
                  <a:pt x="3186414" y="44652"/>
                </a:lnTo>
                <a:lnTo>
                  <a:pt x="3213938" y="46915"/>
                </a:lnTo>
                <a:lnTo>
                  <a:pt x="3240283" y="49896"/>
                </a:lnTo>
                <a:lnTo>
                  <a:pt x="3266104" y="51220"/>
                </a:lnTo>
                <a:lnTo>
                  <a:pt x="3291691" y="51810"/>
                </a:lnTo>
                <a:lnTo>
                  <a:pt x="3317174" y="52918"/>
                </a:lnTo>
                <a:lnTo>
                  <a:pt x="3342610" y="56233"/>
                </a:lnTo>
                <a:lnTo>
                  <a:pt x="3368026" y="58270"/>
                </a:lnTo>
                <a:lnTo>
                  <a:pt x="3403878" y="59417"/>
                </a:lnTo>
                <a:lnTo>
                  <a:pt x="3435950" y="59757"/>
                </a:lnTo>
                <a:lnTo>
                  <a:pt x="3466901" y="59858"/>
                </a:lnTo>
                <a:lnTo>
                  <a:pt x="3503655" y="59892"/>
                </a:lnTo>
                <a:lnTo>
                  <a:pt x="3535375" y="59899"/>
                </a:lnTo>
                <a:lnTo>
                  <a:pt x="3569694" y="59901"/>
                </a:lnTo>
                <a:lnTo>
                  <a:pt x="3604260" y="5990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407"/>
          <p:cNvSpPr/>
          <p:nvPr/>
        </p:nvSpPr>
        <p:spPr>
          <a:xfrm>
            <a:off x="2621280" y="3032759"/>
            <a:ext cx="1257301" cy="45722"/>
          </a:xfrm>
          <a:custGeom>
            <a:avLst/>
            <a:gdLst/>
            <a:ahLst/>
            <a:cxnLst/>
            <a:rect l="0" t="0" r="0" b="0"/>
            <a:pathLst>
              <a:path w="1257301" h="45722">
                <a:moveTo>
                  <a:pt x="0" y="0"/>
                </a:moveTo>
                <a:lnTo>
                  <a:pt x="32563" y="0"/>
                </a:lnTo>
                <a:lnTo>
                  <a:pt x="62218" y="5237"/>
                </a:lnTo>
                <a:lnTo>
                  <a:pt x="99810" y="7150"/>
                </a:lnTo>
                <a:lnTo>
                  <a:pt x="129762" y="7481"/>
                </a:lnTo>
                <a:lnTo>
                  <a:pt x="162343" y="9837"/>
                </a:lnTo>
                <a:lnTo>
                  <a:pt x="198808" y="13639"/>
                </a:lnTo>
                <a:lnTo>
                  <a:pt x="234166" y="14766"/>
                </a:lnTo>
                <a:lnTo>
                  <a:pt x="268349" y="17358"/>
                </a:lnTo>
                <a:lnTo>
                  <a:pt x="293679" y="20415"/>
                </a:lnTo>
                <a:lnTo>
                  <a:pt x="321870" y="21773"/>
                </a:lnTo>
                <a:lnTo>
                  <a:pt x="349075" y="22378"/>
                </a:lnTo>
                <a:lnTo>
                  <a:pt x="375278" y="23493"/>
                </a:lnTo>
                <a:lnTo>
                  <a:pt x="401034" y="26810"/>
                </a:lnTo>
                <a:lnTo>
                  <a:pt x="426592" y="28849"/>
                </a:lnTo>
                <a:lnTo>
                  <a:pt x="452910" y="29756"/>
                </a:lnTo>
                <a:lnTo>
                  <a:pt x="481539" y="30158"/>
                </a:lnTo>
                <a:lnTo>
                  <a:pt x="511197" y="30337"/>
                </a:lnTo>
                <a:lnTo>
                  <a:pt x="541312" y="31263"/>
                </a:lnTo>
                <a:lnTo>
                  <a:pt x="571629" y="34497"/>
                </a:lnTo>
                <a:lnTo>
                  <a:pt x="599779" y="36499"/>
                </a:lnTo>
                <a:lnTo>
                  <a:pt x="627248" y="37389"/>
                </a:lnTo>
                <a:lnTo>
                  <a:pt x="656390" y="37784"/>
                </a:lnTo>
                <a:lnTo>
                  <a:pt x="686275" y="40218"/>
                </a:lnTo>
                <a:lnTo>
                  <a:pt x="716491" y="43275"/>
                </a:lnTo>
                <a:lnTo>
                  <a:pt x="746853" y="44633"/>
                </a:lnTo>
                <a:lnTo>
                  <a:pt x="775023" y="45238"/>
                </a:lnTo>
                <a:lnTo>
                  <a:pt x="801655" y="45506"/>
                </a:lnTo>
                <a:lnTo>
                  <a:pt x="827602" y="45625"/>
                </a:lnTo>
                <a:lnTo>
                  <a:pt x="853245" y="45678"/>
                </a:lnTo>
                <a:lnTo>
                  <a:pt x="879600" y="45702"/>
                </a:lnTo>
                <a:lnTo>
                  <a:pt x="908246" y="45712"/>
                </a:lnTo>
                <a:lnTo>
                  <a:pt x="935654" y="45717"/>
                </a:lnTo>
                <a:lnTo>
                  <a:pt x="961946" y="45719"/>
                </a:lnTo>
                <a:lnTo>
                  <a:pt x="999702" y="44873"/>
                </a:lnTo>
                <a:lnTo>
                  <a:pt x="1033560" y="40484"/>
                </a:lnTo>
                <a:lnTo>
                  <a:pt x="1069180" y="38807"/>
                </a:lnTo>
                <a:lnTo>
                  <a:pt x="1101560" y="38310"/>
                </a:lnTo>
                <a:lnTo>
                  <a:pt x="1131756" y="38163"/>
                </a:lnTo>
                <a:lnTo>
                  <a:pt x="1165143" y="38113"/>
                </a:lnTo>
                <a:lnTo>
                  <a:pt x="1203019" y="38949"/>
                </a:lnTo>
                <a:lnTo>
                  <a:pt x="1239598" y="45250"/>
                </a:lnTo>
                <a:lnTo>
                  <a:pt x="1257300" y="457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0" name="SMARTInkShape-Group64"/>
          <p:cNvGrpSpPr/>
          <p:nvPr/>
        </p:nvGrpSpPr>
        <p:grpSpPr>
          <a:xfrm>
            <a:off x="689363" y="3097361"/>
            <a:ext cx="467011" cy="194480"/>
            <a:chOff x="689363" y="3097361"/>
            <a:chExt cx="467011" cy="194480"/>
          </a:xfrm>
        </p:grpSpPr>
        <p:sp>
          <p:nvSpPr>
            <p:cNvPr id="8" name="SMARTInkShape-408"/>
            <p:cNvSpPr/>
            <p:nvPr/>
          </p:nvSpPr>
          <p:spPr>
            <a:xfrm>
              <a:off x="689363" y="3177540"/>
              <a:ext cx="255517" cy="22861"/>
            </a:xfrm>
            <a:custGeom>
              <a:avLst/>
              <a:gdLst/>
              <a:ahLst/>
              <a:cxnLst/>
              <a:rect l="0" t="0" r="0" b="0"/>
              <a:pathLst>
                <a:path w="255517" h="22861">
                  <a:moveTo>
                    <a:pt x="26916" y="22860"/>
                  </a:moveTo>
                  <a:lnTo>
                    <a:pt x="12596" y="16828"/>
                  </a:lnTo>
                  <a:lnTo>
                    <a:pt x="0" y="15301"/>
                  </a:lnTo>
                  <a:lnTo>
                    <a:pt x="36374" y="15240"/>
                  </a:lnTo>
                  <a:lnTo>
                    <a:pt x="73467" y="15240"/>
                  </a:lnTo>
                  <a:lnTo>
                    <a:pt x="109999" y="15240"/>
                  </a:lnTo>
                  <a:lnTo>
                    <a:pt x="142290" y="15240"/>
                  </a:lnTo>
                  <a:lnTo>
                    <a:pt x="179458" y="9208"/>
                  </a:lnTo>
                  <a:lnTo>
                    <a:pt x="213870" y="7933"/>
                  </a:lnTo>
                  <a:lnTo>
                    <a:pt x="250621" y="724"/>
                  </a:lnTo>
                  <a:lnTo>
                    <a:pt x="255516"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409"/>
            <p:cNvSpPr/>
            <p:nvPr/>
          </p:nvSpPr>
          <p:spPr>
            <a:xfrm>
              <a:off x="990602" y="3097361"/>
              <a:ext cx="165772" cy="194480"/>
            </a:xfrm>
            <a:custGeom>
              <a:avLst/>
              <a:gdLst/>
              <a:ahLst/>
              <a:cxnLst/>
              <a:rect l="0" t="0" r="0" b="0"/>
              <a:pathLst>
                <a:path w="165772" h="194480">
                  <a:moveTo>
                    <a:pt x="22858" y="11598"/>
                  </a:moveTo>
                  <a:lnTo>
                    <a:pt x="3351" y="11598"/>
                  </a:lnTo>
                  <a:lnTo>
                    <a:pt x="6889" y="11598"/>
                  </a:lnTo>
                  <a:lnTo>
                    <a:pt x="7599" y="44907"/>
                  </a:lnTo>
                  <a:lnTo>
                    <a:pt x="5357" y="80551"/>
                  </a:lnTo>
                  <a:lnTo>
                    <a:pt x="703" y="117481"/>
                  </a:lnTo>
                  <a:lnTo>
                    <a:pt x="39" y="153925"/>
                  </a:lnTo>
                  <a:lnTo>
                    <a:pt x="0" y="163409"/>
                  </a:lnTo>
                  <a:lnTo>
                    <a:pt x="6559" y="163947"/>
                  </a:lnTo>
                  <a:lnTo>
                    <a:pt x="6911" y="163117"/>
                  </a:lnTo>
                  <a:lnTo>
                    <a:pt x="7590" y="131434"/>
                  </a:lnTo>
                  <a:lnTo>
                    <a:pt x="7614" y="95144"/>
                  </a:lnTo>
                  <a:lnTo>
                    <a:pt x="7617" y="57282"/>
                  </a:lnTo>
                  <a:lnTo>
                    <a:pt x="7618" y="23259"/>
                  </a:lnTo>
                  <a:lnTo>
                    <a:pt x="5360" y="14523"/>
                  </a:lnTo>
                  <a:lnTo>
                    <a:pt x="1057" y="6061"/>
                  </a:lnTo>
                  <a:lnTo>
                    <a:pt x="207" y="0"/>
                  </a:lnTo>
                  <a:lnTo>
                    <a:pt x="25" y="3287"/>
                  </a:lnTo>
                  <a:lnTo>
                    <a:pt x="5240" y="9925"/>
                  </a:lnTo>
                  <a:lnTo>
                    <a:pt x="6561" y="14524"/>
                  </a:lnTo>
                  <a:lnTo>
                    <a:pt x="11663" y="19390"/>
                  </a:lnTo>
                  <a:lnTo>
                    <a:pt x="36854" y="37008"/>
                  </a:lnTo>
                  <a:lnTo>
                    <a:pt x="72712" y="45679"/>
                  </a:lnTo>
                  <a:lnTo>
                    <a:pt x="108100" y="49346"/>
                  </a:lnTo>
                  <a:lnTo>
                    <a:pt x="141867" y="49678"/>
                  </a:lnTo>
                  <a:lnTo>
                    <a:pt x="165771" y="49698"/>
                  </a:lnTo>
                  <a:lnTo>
                    <a:pt x="165547" y="50545"/>
                  </a:lnTo>
                  <a:lnTo>
                    <a:pt x="138139" y="85744"/>
                  </a:lnTo>
                  <a:lnTo>
                    <a:pt x="105803" y="110722"/>
                  </a:lnTo>
                  <a:lnTo>
                    <a:pt x="85816" y="128175"/>
                  </a:lnTo>
                  <a:lnTo>
                    <a:pt x="53444" y="158215"/>
                  </a:lnTo>
                  <a:lnTo>
                    <a:pt x="17650" y="186148"/>
                  </a:lnTo>
                  <a:lnTo>
                    <a:pt x="7618" y="1944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1" name="SMARTInkShape-410"/>
          <p:cNvSpPr/>
          <p:nvPr/>
        </p:nvSpPr>
        <p:spPr>
          <a:xfrm>
            <a:off x="1790700" y="4572000"/>
            <a:ext cx="678181" cy="7620"/>
          </a:xfrm>
          <a:custGeom>
            <a:avLst/>
            <a:gdLst/>
            <a:ahLst/>
            <a:cxnLst/>
            <a:rect l="0" t="0" r="0" b="0"/>
            <a:pathLst>
              <a:path w="678181" h="7620">
                <a:moveTo>
                  <a:pt x="0" y="0"/>
                </a:moveTo>
                <a:lnTo>
                  <a:pt x="36829" y="0"/>
                </a:lnTo>
                <a:lnTo>
                  <a:pt x="70022" y="5236"/>
                </a:lnTo>
                <a:lnTo>
                  <a:pt x="102685" y="6913"/>
                </a:lnTo>
                <a:lnTo>
                  <a:pt x="135035" y="7410"/>
                </a:lnTo>
                <a:lnTo>
                  <a:pt x="171055" y="7558"/>
                </a:lnTo>
                <a:lnTo>
                  <a:pt x="208539" y="7601"/>
                </a:lnTo>
                <a:lnTo>
                  <a:pt x="233795" y="7611"/>
                </a:lnTo>
                <a:lnTo>
                  <a:pt x="261389" y="7616"/>
                </a:lnTo>
                <a:lnTo>
                  <a:pt x="290586" y="7618"/>
                </a:lnTo>
                <a:lnTo>
                  <a:pt x="320496" y="7619"/>
                </a:lnTo>
                <a:lnTo>
                  <a:pt x="350722" y="7619"/>
                </a:lnTo>
                <a:lnTo>
                  <a:pt x="380243" y="7619"/>
                </a:lnTo>
                <a:lnTo>
                  <a:pt x="407474" y="7619"/>
                </a:lnTo>
                <a:lnTo>
                  <a:pt x="435946" y="7619"/>
                </a:lnTo>
                <a:lnTo>
                  <a:pt x="465533" y="7619"/>
                </a:lnTo>
                <a:lnTo>
                  <a:pt x="495617" y="7619"/>
                </a:lnTo>
                <a:lnTo>
                  <a:pt x="523663" y="7619"/>
                </a:lnTo>
                <a:lnTo>
                  <a:pt x="550239" y="6773"/>
                </a:lnTo>
                <a:lnTo>
                  <a:pt x="576161" y="3574"/>
                </a:lnTo>
                <a:lnTo>
                  <a:pt x="601794" y="1589"/>
                </a:lnTo>
                <a:lnTo>
                  <a:pt x="635509" y="470"/>
                </a:lnTo>
                <a:lnTo>
                  <a:pt x="67818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411"/>
          <p:cNvSpPr/>
          <p:nvPr/>
        </p:nvSpPr>
        <p:spPr>
          <a:xfrm>
            <a:off x="1165860" y="5120639"/>
            <a:ext cx="1767841" cy="45722"/>
          </a:xfrm>
          <a:custGeom>
            <a:avLst/>
            <a:gdLst/>
            <a:ahLst/>
            <a:cxnLst/>
            <a:rect l="0" t="0" r="0" b="0"/>
            <a:pathLst>
              <a:path w="1767841" h="45722">
                <a:moveTo>
                  <a:pt x="0" y="15241"/>
                </a:moveTo>
                <a:lnTo>
                  <a:pt x="4045" y="15241"/>
                </a:lnTo>
                <a:lnTo>
                  <a:pt x="8288" y="12983"/>
                </a:lnTo>
                <a:lnTo>
                  <a:pt x="10605" y="11195"/>
                </a:lnTo>
                <a:lnTo>
                  <a:pt x="17695" y="9209"/>
                </a:lnTo>
                <a:lnTo>
                  <a:pt x="51966" y="7760"/>
                </a:lnTo>
                <a:lnTo>
                  <a:pt x="62889" y="6836"/>
                </a:lnTo>
                <a:lnTo>
                  <a:pt x="94773" y="712"/>
                </a:lnTo>
                <a:lnTo>
                  <a:pt x="132215" y="63"/>
                </a:lnTo>
                <a:lnTo>
                  <a:pt x="167992" y="9"/>
                </a:lnTo>
                <a:lnTo>
                  <a:pt x="205786" y="2"/>
                </a:lnTo>
                <a:lnTo>
                  <a:pt x="236229" y="1"/>
                </a:lnTo>
                <a:lnTo>
                  <a:pt x="271938" y="0"/>
                </a:lnTo>
                <a:lnTo>
                  <a:pt x="304329" y="2258"/>
                </a:lnTo>
                <a:lnTo>
                  <a:pt x="335187" y="6561"/>
                </a:lnTo>
                <a:lnTo>
                  <a:pt x="365741" y="7411"/>
                </a:lnTo>
                <a:lnTo>
                  <a:pt x="396236" y="9837"/>
                </a:lnTo>
                <a:lnTo>
                  <a:pt x="426719" y="14173"/>
                </a:lnTo>
                <a:lnTo>
                  <a:pt x="462436" y="15030"/>
                </a:lnTo>
                <a:lnTo>
                  <a:pt x="494829" y="15199"/>
                </a:lnTo>
                <a:lnTo>
                  <a:pt x="518020" y="17486"/>
                </a:lnTo>
                <a:lnTo>
                  <a:pt x="548612" y="21799"/>
                </a:lnTo>
                <a:lnTo>
                  <a:pt x="579961" y="22650"/>
                </a:lnTo>
                <a:lnTo>
                  <a:pt x="615629" y="22819"/>
                </a:lnTo>
                <a:lnTo>
                  <a:pt x="639608" y="25106"/>
                </a:lnTo>
                <a:lnTo>
                  <a:pt x="670467" y="29419"/>
                </a:lnTo>
                <a:lnTo>
                  <a:pt x="701021" y="30271"/>
                </a:lnTo>
                <a:lnTo>
                  <a:pt x="733774" y="32696"/>
                </a:lnTo>
                <a:lnTo>
                  <a:pt x="768559" y="37033"/>
                </a:lnTo>
                <a:lnTo>
                  <a:pt x="805127" y="37890"/>
                </a:lnTo>
                <a:lnTo>
                  <a:pt x="839945" y="38059"/>
                </a:lnTo>
                <a:lnTo>
                  <a:pt x="875139" y="38092"/>
                </a:lnTo>
                <a:lnTo>
                  <a:pt x="911787" y="43335"/>
                </a:lnTo>
                <a:lnTo>
                  <a:pt x="946621" y="45249"/>
                </a:lnTo>
                <a:lnTo>
                  <a:pt x="975876" y="45581"/>
                </a:lnTo>
                <a:lnTo>
                  <a:pt x="1012056" y="45693"/>
                </a:lnTo>
                <a:lnTo>
                  <a:pt x="1048899" y="45715"/>
                </a:lnTo>
                <a:lnTo>
                  <a:pt x="1083772" y="45719"/>
                </a:lnTo>
                <a:lnTo>
                  <a:pt x="1113033" y="45720"/>
                </a:lnTo>
                <a:lnTo>
                  <a:pt x="1143152" y="45721"/>
                </a:lnTo>
                <a:lnTo>
                  <a:pt x="1173525" y="45721"/>
                </a:lnTo>
                <a:lnTo>
                  <a:pt x="1210083" y="45721"/>
                </a:lnTo>
                <a:lnTo>
                  <a:pt x="1247847" y="45721"/>
                </a:lnTo>
                <a:lnTo>
                  <a:pt x="1277829" y="45721"/>
                </a:lnTo>
                <a:lnTo>
                  <a:pt x="1308162" y="45721"/>
                </a:lnTo>
                <a:lnTo>
                  <a:pt x="1337751" y="45721"/>
                </a:lnTo>
                <a:lnTo>
                  <a:pt x="1373192" y="45721"/>
                </a:lnTo>
                <a:lnTo>
                  <a:pt x="1408509" y="45721"/>
                </a:lnTo>
                <a:lnTo>
                  <a:pt x="1445181" y="40484"/>
                </a:lnTo>
                <a:lnTo>
                  <a:pt x="1480020" y="38571"/>
                </a:lnTo>
                <a:lnTo>
                  <a:pt x="1515218" y="38193"/>
                </a:lnTo>
                <a:lnTo>
                  <a:pt x="1546630" y="37272"/>
                </a:lnTo>
                <a:lnTo>
                  <a:pt x="1577294" y="32073"/>
                </a:lnTo>
                <a:lnTo>
                  <a:pt x="1607810" y="30795"/>
                </a:lnTo>
                <a:lnTo>
                  <a:pt x="1642688" y="31389"/>
                </a:lnTo>
                <a:lnTo>
                  <a:pt x="1677145" y="37049"/>
                </a:lnTo>
                <a:lnTo>
                  <a:pt x="1711579" y="38008"/>
                </a:lnTo>
                <a:lnTo>
                  <a:pt x="1748328" y="38095"/>
                </a:lnTo>
                <a:lnTo>
                  <a:pt x="1767840" y="381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Eyepiece and Ocular Lens</a:t>
            </a:r>
          </a:p>
          <a:p>
            <a:r>
              <a:rPr lang="en-US" dirty="0" smtClean="0"/>
              <a:t>Objective Lenses</a:t>
            </a:r>
          </a:p>
          <a:p>
            <a:r>
              <a:rPr lang="en-US" dirty="0" smtClean="0"/>
              <a:t>Stage</a:t>
            </a:r>
          </a:p>
          <a:p>
            <a:r>
              <a:rPr lang="en-US" dirty="0" smtClean="0"/>
              <a:t>Diaphragm</a:t>
            </a:r>
          </a:p>
          <a:p>
            <a:r>
              <a:rPr lang="en-US" dirty="0" smtClean="0"/>
              <a:t>Light Source</a:t>
            </a:r>
          </a:p>
          <a:p>
            <a:r>
              <a:rPr lang="en-US" dirty="0" smtClean="0"/>
              <a:t>Coarse Adjustment</a:t>
            </a:r>
          </a:p>
          <a:p>
            <a:r>
              <a:rPr lang="en-US" dirty="0" smtClean="0"/>
              <a:t>Fine Adjustment </a:t>
            </a:r>
            <a:endParaRPr lang="en-US" dirty="0"/>
          </a:p>
        </p:txBody>
      </p:sp>
      <p:sp>
        <p:nvSpPr>
          <p:cNvPr id="3" name="Title 2"/>
          <p:cNvSpPr>
            <a:spLocks noGrp="1"/>
          </p:cNvSpPr>
          <p:nvPr>
            <p:ph type="title"/>
          </p:nvPr>
        </p:nvSpPr>
        <p:spPr/>
        <p:txBody>
          <a:bodyPr/>
          <a:lstStyle/>
          <a:p>
            <a:r>
              <a:rPr lang="en-US" dirty="0" smtClean="0"/>
              <a:t>Parts of the Microscope</a:t>
            </a:r>
            <a:endParaRPr lang="en-US" dirty="0"/>
          </a:p>
        </p:txBody>
      </p:sp>
      <p:grpSp>
        <p:nvGrpSpPr>
          <p:cNvPr id="15" name="SMARTInkShape-Group67"/>
          <p:cNvGrpSpPr/>
          <p:nvPr/>
        </p:nvGrpSpPr>
        <p:grpSpPr>
          <a:xfrm>
            <a:off x="4015740" y="2034540"/>
            <a:ext cx="2202180" cy="546492"/>
            <a:chOff x="4015740" y="2034540"/>
            <a:chExt cx="2202180" cy="546492"/>
          </a:xfrm>
        </p:grpSpPr>
        <p:sp>
          <p:nvSpPr>
            <p:cNvPr id="4" name="SMARTInkShape-412"/>
            <p:cNvSpPr/>
            <p:nvPr/>
          </p:nvSpPr>
          <p:spPr>
            <a:xfrm>
              <a:off x="5410200" y="2034540"/>
              <a:ext cx="7620" cy="1"/>
            </a:xfrm>
            <a:custGeom>
              <a:avLst/>
              <a:gdLst/>
              <a:ahLst/>
              <a:cxnLst/>
              <a:rect l="0" t="0" r="0" b="0"/>
              <a:pathLst>
                <a:path w="7620" h="1">
                  <a:moveTo>
                    <a:pt x="0" y="0"/>
                  </a:moveTo>
                  <a:lnTo>
                    <a:pt x="761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413"/>
            <p:cNvSpPr/>
            <p:nvPr/>
          </p:nvSpPr>
          <p:spPr>
            <a:xfrm>
              <a:off x="5364801" y="2125979"/>
              <a:ext cx="14919" cy="219137"/>
            </a:xfrm>
            <a:custGeom>
              <a:avLst/>
              <a:gdLst/>
              <a:ahLst/>
              <a:cxnLst/>
              <a:rect l="0" t="0" r="0" b="0"/>
              <a:pathLst>
                <a:path w="14919" h="219137">
                  <a:moveTo>
                    <a:pt x="14918" y="0"/>
                  </a:moveTo>
                  <a:lnTo>
                    <a:pt x="14918" y="34269"/>
                  </a:lnTo>
                  <a:lnTo>
                    <a:pt x="14072" y="65282"/>
                  </a:lnTo>
                  <a:lnTo>
                    <a:pt x="9681" y="97142"/>
                  </a:lnTo>
                  <a:lnTo>
                    <a:pt x="8005" y="133017"/>
                  </a:lnTo>
                  <a:lnTo>
                    <a:pt x="6661" y="168765"/>
                  </a:lnTo>
                  <a:lnTo>
                    <a:pt x="765" y="204415"/>
                  </a:lnTo>
                  <a:lnTo>
                    <a:pt x="0" y="214755"/>
                  </a:lnTo>
                  <a:lnTo>
                    <a:pt x="740" y="216830"/>
                  </a:lnTo>
                  <a:lnTo>
                    <a:pt x="2079" y="218214"/>
                  </a:lnTo>
                  <a:lnTo>
                    <a:pt x="3819" y="219136"/>
                  </a:lnTo>
                  <a:lnTo>
                    <a:pt x="4979" y="218904"/>
                  </a:lnTo>
                  <a:lnTo>
                    <a:pt x="5752" y="217903"/>
                  </a:lnTo>
                  <a:lnTo>
                    <a:pt x="6993" y="214258"/>
                  </a:lnTo>
                  <a:lnTo>
                    <a:pt x="7299" y="2057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414"/>
            <p:cNvSpPr/>
            <p:nvPr/>
          </p:nvSpPr>
          <p:spPr>
            <a:xfrm>
              <a:off x="4999033" y="2083856"/>
              <a:ext cx="280205" cy="263104"/>
            </a:xfrm>
            <a:custGeom>
              <a:avLst/>
              <a:gdLst/>
              <a:ahLst/>
              <a:cxnLst/>
              <a:rect l="0" t="0" r="0" b="0"/>
              <a:pathLst>
                <a:path w="280205" h="263104">
                  <a:moveTo>
                    <a:pt x="7306" y="110703"/>
                  </a:moveTo>
                  <a:lnTo>
                    <a:pt x="7306" y="106658"/>
                  </a:lnTo>
                  <a:lnTo>
                    <a:pt x="5049" y="102415"/>
                  </a:lnTo>
                  <a:lnTo>
                    <a:pt x="3261" y="100098"/>
                  </a:lnTo>
                  <a:lnTo>
                    <a:pt x="1275" y="93008"/>
                  </a:lnTo>
                  <a:lnTo>
                    <a:pt x="0" y="74658"/>
                  </a:lnTo>
                  <a:lnTo>
                    <a:pt x="3825" y="59760"/>
                  </a:lnTo>
                  <a:lnTo>
                    <a:pt x="14365" y="44621"/>
                  </a:lnTo>
                  <a:lnTo>
                    <a:pt x="47085" y="20741"/>
                  </a:lnTo>
                  <a:lnTo>
                    <a:pt x="68764" y="10294"/>
                  </a:lnTo>
                  <a:lnTo>
                    <a:pt x="99691" y="4415"/>
                  </a:lnTo>
                  <a:lnTo>
                    <a:pt x="127719" y="0"/>
                  </a:lnTo>
                  <a:lnTo>
                    <a:pt x="165273" y="5236"/>
                  </a:lnTo>
                  <a:lnTo>
                    <a:pt x="194094" y="14260"/>
                  </a:lnTo>
                  <a:lnTo>
                    <a:pt x="224929" y="27659"/>
                  </a:lnTo>
                  <a:lnTo>
                    <a:pt x="241187" y="38235"/>
                  </a:lnTo>
                  <a:lnTo>
                    <a:pt x="270824" y="73095"/>
                  </a:lnTo>
                  <a:lnTo>
                    <a:pt x="276825" y="90320"/>
                  </a:lnTo>
                  <a:lnTo>
                    <a:pt x="280204" y="119057"/>
                  </a:lnTo>
                  <a:lnTo>
                    <a:pt x="279301" y="138123"/>
                  </a:lnTo>
                  <a:lnTo>
                    <a:pt x="268426" y="163983"/>
                  </a:lnTo>
                  <a:lnTo>
                    <a:pt x="249493" y="191025"/>
                  </a:lnTo>
                  <a:lnTo>
                    <a:pt x="218082" y="216191"/>
                  </a:lnTo>
                  <a:lnTo>
                    <a:pt x="189421" y="232270"/>
                  </a:lnTo>
                  <a:lnTo>
                    <a:pt x="159480" y="247759"/>
                  </a:lnTo>
                  <a:lnTo>
                    <a:pt x="131417" y="258557"/>
                  </a:lnTo>
                  <a:lnTo>
                    <a:pt x="96652" y="262505"/>
                  </a:lnTo>
                  <a:lnTo>
                    <a:pt x="68267" y="26310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415"/>
            <p:cNvSpPr/>
            <p:nvPr/>
          </p:nvSpPr>
          <p:spPr>
            <a:xfrm>
              <a:off x="4998719" y="2164079"/>
              <a:ext cx="30482" cy="373381"/>
            </a:xfrm>
            <a:custGeom>
              <a:avLst/>
              <a:gdLst/>
              <a:ahLst/>
              <a:cxnLst/>
              <a:rect l="0" t="0" r="0" b="0"/>
              <a:pathLst>
                <a:path w="30482" h="373381">
                  <a:moveTo>
                    <a:pt x="30481" y="0"/>
                  </a:moveTo>
                  <a:lnTo>
                    <a:pt x="30481" y="4046"/>
                  </a:lnTo>
                  <a:lnTo>
                    <a:pt x="28223" y="8289"/>
                  </a:lnTo>
                  <a:lnTo>
                    <a:pt x="25244" y="12998"/>
                  </a:lnTo>
                  <a:lnTo>
                    <a:pt x="23920" y="17913"/>
                  </a:lnTo>
                  <a:lnTo>
                    <a:pt x="20742" y="49333"/>
                  </a:lnTo>
                  <a:lnTo>
                    <a:pt x="16871" y="79529"/>
                  </a:lnTo>
                  <a:lnTo>
                    <a:pt x="15723" y="115287"/>
                  </a:lnTo>
                  <a:lnTo>
                    <a:pt x="14608" y="141832"/>
                  </a:lnTo>
                  <a:lnTo>
                    <a:pt x="11291" y="173386"/>
                  </a:lnTo>
                  <a:lnTo>
                    <a:pt x="9252" y="204907"/>
                  </a:lnTo>
                  <a:lnTo>
                    <a:pt x="8346" y="235850"/>
                  </a:lnTo>
                  <a:lnTo>
                    <a:pt x="7943" y="266536"/>
                  </a:lnTo>
                  <a:lnTo>
                    <a:pt x="7716" y="304281"/>
                  </a:lnTo>
                  <a:lnTo>
                    <a:pt x="3604" y="336914"/>
                  </a:lnTo>
                  <a:lnTo>
                    <a:pt x="0" y="3733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416"/>
            <p:cNvSpPr/>
            <p:nvPr/>
          </p:nvSpPr>
          <p:spPr>
            <a:xfrm>
              <a:off x="4678680" y="2145817"/>
              <a:ext cx="190501" cy="230717"/>
            </a:xfrm>
            <a:custGeom>
              <a:avLst/>
              <a:gdLst/>
              <a:ahLst/>
              <a:cxnLst/>
              <a:rect l="0" t="0" r="0" b="0"/>
              <a:pathLst>
                <a:path w="190501" h="230717">
                  <a:moveTo>
                    <a:pt x="0" y="109703"/>
                  </a:moveTo>
                  <a:lnTo>
                    <a:pt x="0" y="113748"/>
                  </a:lnTo>
                  <a:lnTo>
                    <a:pt x="846" y="114939"/>
                  </a:lnTo>
                  <a:lnTo>
                    <a:pt x="2257" y="115734"/>
                  </a:lnTo>
                  <a:lnTo>
                    <a:pt x="4045" y="116263"/>
                  </a:lnTo>
                  <a:lnTo>
                    <a:pt x="26491" y="129411"/>
                  </a:lnTo>
                  <a:lnTo>
                    <a:pt x="63281" y="132378"/>
                  </a:lnTo>
                  <a:lnTo>
                    <a:pt x="84507" y="130250"/>
                  </a:lnTo>
                  <a:lnTo>
                    <a:pt x="110390" y="121946"/>
                  </a:lnTo>
                  <a:lnTo>
                    <a:pt x="136199" y="106069"/>
                  </a:lnTo>
                  <a:lnTo>
                    <a:pt x="162186" y="71350"/>
                  </a:lnTo>
                  <a:lnTo>
                    <a:pt x="171010" y="53654"/>
                  </a:lnTo>
                  <a:lnTo>
                    <a:pt x="173371" y="39918"/>
                  </a:lnTo>
                  <a:lnTo>
                    <a:pt x="172162" y="27605"/>
                  </a:lnTo>
                  <a:lnTo>
                    <a:pt x="168803" y="17335"/>
                  </a:lnTo>
                  <a:lnTo>
                    <a:pt x="164487" y="9948"/>
                  </a:lnTo>
                  <a:lnTo>
                    <a:pt x="153253" y="1029"/>
                  </a:lnTo>
                  <a:lnTo>
                    <a:pt x="148735" y="0"/>
                  </a:lnTo>
                  <a:lnTo>
                    <a:pt x="133440" y="2597"/>
                  </a:lnTo>
                  <a:lnTo>
                    <a:pt x="114044" y="9576"/>
                  </a:lnTo>
                  <a:lnTo>
                    <a:pt x="97196" y="22838"/>
                  </a:lnTo>
                  <a:lnTo>
                    <a:pt x="71209" y="56965"/>
                  </a:lnTo>
                  <a:lnTo>
                    <a:pt x="51664" y="93045"/>
                  </a:lnTo>
                  <a:lnTo>
                    <a:pt x="42495" y="122735"/>
                  </a:lnTo>
                  <a:lnTo>
                    <a:pt x="39402" y="152134"/>
                  </a:lnTo>
                  <a:lnTo>
                    <a:pt x="39332" y="176461"/>
                  </a:lnTo>
                  <a:lnTo>
                    <a:pt x="42316" y="189044"/>
                  </a:lnTo>
                  <a:lnTo>
                    <a:pt x="52802" y="205648"/>
                  </a:lnTo>
                  <a:lnTo>
                    <a:pt x="70678" y="221292"/>
                  </a:lnTo>
                  <a:lnTo>
                    <a:pt x="84752" y="227031"/>
                  </a:lnTo>
                  <a:lnTo>
                    <a:pt x="114484" y="230716"/>
                  </a:lnTo>
                  <a:lnTo>
                    <a:pt x="149206" y="225360"/>
                  </a:lnTo>
                  <a:lnTo>
                    <a:pt x="190500" y="20876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417"/>
            <p:cNvSpPr/>
            <p:nvPr/>
          </p:nvSpPr>
          <p:spPr>
            <a:xfrm>
              <a:off x="4541519" y="2148840"/>
              <a:ext cx="53341" cy="432192"/>
            </a:xfrm>
            <a:custGeom>
              <a:avLst/>
              <a:gdLst/>
              <a:ahLst/>
              <a:cxnLst/>
              <a:rect l="0" t="0" r="0" b="0"/>
              <a:pathLst>
                <a:path w="53341" h="432192">
                  <a:moveTo>
                    <a:pt x="53340" y="0"/>
                  </a:moveTo>
                  <a:lnTo>
                    <a:pt x="52494" y="14690"/>
                  </a:lnTo>
                  <a:lnTo>
                    <a:pt x="42735" y="50696"/>
                  </a:lnTo>
                  <a:lnTo>
                    <a:pt x="39474" y="83507"/>
                  </a:lnTo>
                  <a:lnTo>
                    <a:pt x="36453" y="112185"/>
                  </a:lnTo>
                  <a:lnTo>
                    <a:pt x="32288" y="143840"/>
                  </a:lnTo>
                  <a:lnTo>
                    <a:pt x="27615" y="174842"/>
                  </a:lnTo>
                  <a:lnTo>
                    <a:pt x="22716" y="207812"/>
                  </a:lnTo>
                  <a:lnTo>
                    <a:pt x="18563" y="242221"/>
                  </a:lnTo>
                  <a:lnTo>
                    <a:pt x="16717" y="277269"/>
                  </a:lnTo>
                  <a:lnTo>
                    <a:pt x="13639" y="310344"/>
                  </a:lnTo>
                  <a:lnTo>
                    <a:pt x="9448" y="340284"/>
                  </a:lnTo>
                  <a:lnTo>
                    <a:pt x="3176" y="375333"/>
                  </a:lnTo>
                  <a:lnTo>
                    <a:pt x="628" y="408102"/>
                  </a:lnTo>
                  <a:lnTo>
                    <a:pt x="37" y="432191"/>
                  </a:lnTo>
                  <a:lnTo>
                    <a:pt x="0" y="4267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418"/>
            <p:cNvSpPr/>
            <p:nvPr/>
          </p:nvSpPr>
          <p:spPr>
            <a:xfrm>
              <a:off x="4390179" y="2209800"/>
              <a:ext cx="143722" cy="205741"/>
            </a:xfrm>
            <a:custGeom>
              <a:avLst/>
              <a:gdLst/>
              <a:ahLst/>
              <a:cxnLst/>
              <a:rect l="0" t="0" r="0" b="0"/>
              <a:pathLst>
                <a:path w="143722" h="205741">
                  <a:moveTo>
                    <a:pt x="6561" y="0"/>
                  </a:moveTo>
                  <a:lnTo>
                    <a:pt x="2516" y="4045"/>
                  </a:lnTo>
                  <a:lnTo>
                    <a:pt x="529" y="8288"/>
                  </a:lnTo>
                  <a:lnTo>
                    <a:pt x="0" y="10605"/>
                  </a:lnTo>
                  <a:lnTo>
                    <a:pt x="493" y="12997"/>
                  </a:lnTo>
                  <a:lnTo>
                    <a:pt x="14420" y="47075"/>
                  </a:lnTo>
                  <a:lnTo>
                    <a:pt x="28433" y="80512"/>
                  </a:lnTo>
                  <a:lnTo>
                    <a:pt x="42270" y="114493"/>
                  </a:lnTo>
                  <a:lnTo>
                    <a:pt x="60432" y="150682"/>
                  </a:lnTo>
                  <a:lnTo>
                    <a:pt x="85371" y="184190"/>
                  </a:lnTo>
                  <a:lnTo>
                    <a:pt x="99715" y="198602"/>
                  </a:lnTo>
                  <a:lnTo>
                    <a:pt x="106665" y="202567"/>
                  </a:lnTo>
                  <a:lnTo>
                    <a:pt x="128952" y="205322"/>
                  </a:lnTo>
                  <a:lnTo>
                    <a:pt x="143721" y="2057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419"/>
            <p:cNvSpPr/>
            <p:nvPr/>
          </p:nvSpPr>
          <p:spPr>
            <a:xfrm>
              <a:off x="4015740" y="2150578"/>
              <a:ext cx="281941" cy="316196"/>
            </a:xfrm>
            <a:custGeom>
              <a:avLst/>
              <a:gdLst/>
              <a:ahLst/>
              <a:cxnLst/>
              <a:rect l="0" t="0" r="0" b="0"/>
              <a:pathLst>
                <a:path w="281941" h="316196">
                  <a:moveTo>
                    <a:pt x="0" y="97322"/>
                  </a:moveTo>
                  <a:lnTo>
                    <a:pt x="10605" y="114488"/>
                  </a:lnTo>
                  <a:lnTo>
                    <a:pt x="31207" y="133752"/>
                  </a:lnTo>
                  <a:lnTo>
                    <a:pt x="36044" y="136849"/>
                  </a:lnTo>
                  <a:lnTo>
                    <a:pt x="54989" y="141206"/>
                  </a:lnTo>
                  <a:lnTo>
                    <a:pt x="84145" y="141832"/>
                  </a:lnTo>
                  <a:lnTo>
                    <a:pt x="121962" y="132388"/>
                  </a:lnTo>
                  <a:lnTo>
                    <a:pt x="160025" y="114085"/>
                  </a:lnTo>
                  <a:lnTo>
                    <a:pt x="173569" y="107312"/>
                  </a:lnTo>
                  <a:lnTo>
                    <a:pt x="196193" y="84265"/>
                  </a:lnTo>
                  <a:lnTo>
                    <a:pt x="206956" y="65231"/>
                  </a:lnTo>
                  <a:lnTo>
                    <a:pt x="211462" y="47549"/>
                  </a:lnTo>
                  <a:lnTo>
                    <a:pt x="208752" y="27541"/>
                  </a:lnTo>
                  <a:lnTo>
                    <a:pt x="202587" y="13616"/>
                  </a:lnTo>
                  <a:lnTo>
                    <a:pt x="191353" y="4128"/>
                  </a:lnTo>
                  <a:lnTo>
                    <a:pt x="182130" y="869"/>
                  </a:lnTo>
                  <a:lnTo>
                    <a:pt x="177300" y="0"/>
                  </a:lnTo>
                  <a:lnTo>
                    <a:pt x="151297" y="4688"/>
                  </a:lnTo>
                  <a:lnTo>
                    <a:pt x="129213" y="13054"/>
                  </a:lnTo>
                  <a:lnTo>
                    <a:pt x="114154" y="24309"/>
                  </a:lnTo>
                  <a:lnTo>
                    <a:pt x="89874" y="58315"/>
                  </a:lnTo>
                  <a:lnTo>
                    <a:pt x="73102" y="88492"/>
                  </a:lnTo>
                  <a:lnTo>
                    <a:pt x="54115" y="123868"/>
                  </a:lnTo>
                  <a:lnTo>
                    <a:pt x="43221" y="161161"/>
                  </a:lnTo>
                  <a:lnTo>
                    <a:pt x="39617" y="199022"/>
                  </a:lnTo>
                  <a:lnTo>
                    <a:pt x="40243" y="235358"/>
                  </a:lnTo>
                  <a:lnTo>
                    <a:pt x="54766" y="271250"/>
                  </a:lnTo>
                  <a:lnTo>
                    <a:pt x="64980" y="286383"/>
                  </a:lnTo>
                  <a:lnTo>
                    <a:pt x="85011" y="303576"/>
                  </a:lnTo>
                  <a:lnTo>
                    <a:pt x="107033" y="313562"/>
                  </a:lnTo>
                  <a:lnTo>
                    <a:pt x="122076" y="316195"/>
                  </a:lnTo>
                  <a:lnTo>
                    <a:pt x="158514" y="311802"/>
                  </a:lnTo>
                  <a:lnTo>
                    <a:pt x="188266" y="304334"/>
                  </a:lnTo>
                  <a:lnTo>
                    <a:pt x="217684" y="290927"/>
                  </a:lnTo>
                  <a:lnTo>
                    <a:pt x="250808" y="268585"/>
                  </a:lnTo>
                  <a:lnTo>
                    <a:pt x="281940" y="24972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420"/>
            <p:cNvSpPr/>
            <p:nvPr/>
          </p:nvSpPr>
          <p:spPr>
            <a:xfrm>
              <a:off x="5480253" y="2062171"/>
              <a:ext cx="199508" cy="284789"/>
            </a:xfrm>
            <a:custGeom>
              <a:avLst/>
              <a:gdLst/>
              <a:ahLst/>
              <a:cxnLst/>
              <a:rect l="0" t="0" r="0" b="0"/>
              <a:pathLst>
                <a:path w="199508" h="284789">
                  <a:moveTo>
                    <a:pt x="36627" y="124769"/>
                  </a:moveTo>
                  <a:lnTo>
                    <a:pt x="36627" y="128814"/>
                  </a:lnTo>
                  <a:lnTo>
                    <a:pt x="37473" y="130005"/>
                  </a:lnTo>
                  <a:lnTo>
                    <a:pt x="38884" y="130800"/>
                  </a:lnTo>
                  <a:lnTo>
                    <a:pt x="40672" y="131329"/>
                  </a:lnTo>
                  <a:lnTo>
                    <a:pt x="52065" y="140538"/>
                  </a:lnTo>
                  <a:lnTo>
                    <a:pt x="61803" y="147785"/>
                  </a:lnTo>
                  <a:lnTo>
                    <a:pt x="70676" y="151932"/>
                  </a:lnTo>
                  <a:lnTo>
                    <a:pt x="80264" y="153774"/>
                  </a:lnTo>
                  <a:lnTo>
                    <a:pt x="113555" y="146765"/>
                  </a:lnTo>
                  <a:lnTo>
                    <a:pt x="145786" y="133968"/>
                  </a:lnTo>
                  <a:lnTo>
                    <a:pt x="166054" y="120345"/>
                  </a:lnTo>
                  <a:lnTo>
                    <a:pt x="182314" y="100598"/>
                  </a:lnTo>
                  <a:lnTo>
                    <a:pt x="198637" y="63636"/>
                  </a:lnTo>
                  <a:lnTo>
                    <a:pt x="199507" y="48492"/>
                  </a:lnTo>
                  <a:lnTo>
                    <a:pt x="197212" y="22119"/>
                  </a:lnTo>
                  <a:lnTo>
                    <a:pt x="195330" y="17388"/>
                  </a:lnTo>
                  <a:lnTo>
                    <a:pt x="188724" y="9875"/>
                  </a:lnTo>
                  <a:lnTo>
                    <a:pt x="171439" y="885"/>
                  </a:lnTo>
                  <a:lnTo>
                    <a:pt x="157503" y="0"/>
                  </a:lnTo>
                  <a:lnTo>
                    <a:pt x="133119" y="6520"/>
                  </a:lnTo>
                  <a:lnTo>
                    <a:pt x="98584" y="23894"/>
                  </a:lnTo>
                  <a:lnTo>
                    <a:pt x="62067" y="55799"/>
                  </a:lnTo>
                  <a:lnTo>
                    <a:pt x="38238" y="84766"/>
                  </a:lnTo>
                  <a:lnTo>
                    <a:pt x="20077" y="114797"/>
                  </a:lnTo>
                  <a:lnTo>
                    <a:pt x="5664" y="145145"/>
                  </a:lnTo>
                  <a:lnTo>
                    <a:pt x="641" y="175585"/>
                  </a:lnTo>
                  <a:lnTo>
                    <a:pt x="0" y="205207"/>
                  </a:lnTo>
                  <a:lnTo>
                    <a:pt x="2850" y="222325"/>
                  </a:lnTo>
                  <a:lnTo>
                    <a:pt x="9197" y="236143"/>
                  </a:lnTo>
                  <a:lnTo>
                    <a:pt x="18509" y="247928"/>
                  </a:lnTo>
                  <a:lnTo>
                    <a:pt x="38032" y="263237"/>
                  </a:lnTo>
                  <a:lnTo>
                    <a:pt x="69642" y="276424"/>
                  </a:lnTo>
                  <a:lnTo>
                    <a:pt x="98337" y="282310"/>
                  </a:lnTo>
                  <a:lnTo>
                    <a:pt x="134625" y="284462"/>
                  </a:lnTo>
                  <a:lnTo>
                    <a:pt x="143307" y="28478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421"/>
            <p:cNvSpPr/>
            <p:nvPr/>
          </p:nvSpPr>
          <p:spPr>
            <a:xfrm>
              <a:off x="5738476" y="2089059"/>
              <a:ext cx="182264" cy="260886"/>
            </a:xfrm>
            <a:custGeom>
              <a:avLst/>
              <a:gdLst/>
              <a:ahLst/>
              <a:cxnLst/>
              <a:rect l="0" t="0" r="0" b="0"/>
              <a:pathLst>
                <a:path w="182264" h="260886">
                  <a:moveTo>
                    <a:pt x="182263" y="21681"/>
                  </a:moveTo>
                  <a:lnTo>
                    <a:pt x="182263" y="11075"/>
                  </a:lnTo>
                  <a:lnTo>
                    <a:pt x="181417" y="9530"/>
                  </a:lnTo>
                  <a:lnTo>
                    <a:pt x="180006" y="8500"/>
                  </a:lnTo>
                  <a:lnTo>
                    <a:pt x="176180" y="6509"/>
                  </a:lnTo>
                  <a:lnTo>
                    <a:pt x="171657" y="2802"/>
                  </a:lnTo>
                  <a:lnTo>
                    <a:pt x="164567" y="590"/>
                  </a:lnTo>
                  <a:lnTo>
                    <a:pt x="160306" y="0"/>
                  </a:lnTo>
                  <a:lnTo>
                    <a:pt x="146219" y="3215"/>
                  </a:lnTo>
                  <a:lnTo>
                    <a:pt x="112951" y="22594"/>
                  </a:lnTo>
                  <a:lnTo>
                    <a:pt x="98118" y="33940"/>
                  </a:lnTo>
                  <a:lnTo>
                    <a:pt x="67899" y="68818"/>
                  </a:lnTo>
                  <a:lnTo>
                    <a:pt x="45084" y="100558"/>
                  </a:lnTo>
                  <a:lnTo>
                    <a:pt x="24496" y="136774"/>
                  </a:lnTo>
                  <a:lnTo>
                    <a:pt x="9929" y="169800"/>
                  </a:lnTo>
                  <a:lnTo>
                    <a:pt x="2508" y="195672"/>
                  </a:lnTo>
                  <a:lnTo>
                    <a:pt x="0" y="227170"/>
                  </a:lnTo>
                  <a:lnTo>
                    <a:pt x="2335" y="233180"/>
                  </a:lnTo>
                  <a:lnTo>
                    <a:pt x="11702" y="242116"/>
                  </a:lnTo>
                  <a:lnTo>
                    <a:pt x="39691" y="257494"/>
                  </a:lnTo>
                  <a:lnTo>
                    <a:pt x="46575" y="260170"/>
                  </a:lnTo>
                  <a:lnTo>
                    <a:pt x="60997" y="260885"/>
                  </a:lnTo>
                  <a:lnTo>
                    <a:pt x="90953" y="254445"/>
                  </a:lnTo>
                  <a:lnTo>
                    <a:pt x="125719" y="239783"/>
                  </a:lnTo>
                  <a:lnTo>
                    <a:pt x="167024" y="2198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422"/>
            <p:cNvSpPr/>
            <p:nvPr/>
          </p:nvSpPr>
          <p:spPr>
            <a:xfrm>
              <a:off x="5992658" y="2066667"/>
              <a:ext cx="225262" cy="304976"/>
            </a:xfrm>
            <a:custGeom>
              <a:avLst/>
              <a:gdLst/>
              <a:ahLst/>
              <a:cxnLst/>
              <a:rect l="0" t="0" r="0" b="0"/>
              <a:pathLst>
                <a:path w="225262" h="304976">
                  <a:moveTo>
                    <a:pt x="19522" y="89792"/>
                  </a:moveTo>
                  <a:lnTo>
                    <a:pt x="12960" y="89792"/>
                  </a:lnTo>
                  <a:lnTo>
                    <a:pt x="12608" y="90639"/>
                  </a:lnTo>
                  <a:lnTo>
                    <a:pt x="12216" y="93838"/>
                  </a:lnTo>
                  <a:lnTo>
                    <a:pt x="9783" y="98081"/>
                  </a:lnTo>
                  <a:lnTo>
                    <a:pt x="7949" y="100398"/>
                  </a:lnTo>
                  <a:lnTo>
                    <a:pt x="7574" y="102790"/>
                  </a:lnTo>
                  <a:lnTo>
                    <a:pt x="8169" y="105231"/>
                  </a:lnTo>
                  <a:lnTo>
                    <a:pt x="10243" y="111047"/>
                  </a:lnTo>
                  <a:lnTo>
                    <a:pt x="12257" y="122995"/>
                  </a:lnTo>
                  <a:lnTo>
                    <a:pt x="15728" y="129385"/>
                  </a:lnTo>
                  <a:lnTo>
                    <a:pt x="26488" y="137742"/>
                  </a:lnTo>
                  <a:lnTo>
                    <a:pt x="40400" y="141535"/>
                  </a:lnTo>
                  <a:lnTo>
                    <a:pt x="76931" y="142992"/>
                  </a:lnTo>
                  <a:lnTo>
                    <a:pt x="111498" y="128794"/>
                  </a:lnTo>
                  <a:lnTo>
                    <a:pt x="141547" y="113865"/>
                  </a:lnTo>
                  <a:lnTo>
                    <a:pt x="165859" y="93764"/>
                  </a:lnTo>
                  <a:lnTo>
                    <a:pt x="184710" y="66212"/>
                  </a:lnTo>
                  <a:lnTo>
                    <a:pt x="191798" y="46117"/>
                  </a:lnTo>
                  <a:lnTo>
                    <a:pt x="194193" y="24156"/>
                  </a:lnTo>
                  <a:lnTo>
                    <a:pt x="192262" y="16030"/>
                  </a:lnTo>
                  <a:lnTo>
                    <a:pt x="190562" y="12677"/>
                  </a:lnTo>
                  <a:lnTo>
                    <a:pt x="184157" y="6695"/>
                  </a:lnTo>
                  <a:lnTo>
                    <a:pt x="175667" y="2060"/>
                  </a:lnTo>
                  <a:lnTo>
                    <a:pt x="166248" y="0"/>
                  </a:lnTo>
                  <a:lnTo>
                    <a:pt x="154160" y="3600"/>
                  </a:lnTo>
                  <a:lnTo>
                    <a:pt x="117403" y="26137"/>
                  </a:lnTo>
                  <a:lnTo>
                    <a:pt x="79747" y="60787"/>
                  </a:lnTo>
                  <a:lnTo>
                    <a:pt x="52042" y="92487"/>
                  </a:lnTo>
                  <a:lnTo>
                    <a:pt x="27746" y="128691"/>
                  </a:lnTo>
                  <a:lnTo>
                    <a:pt x="8976" y="166229"/>
                  </a:lnTo>
                  <a:lnTo>
                    <a:pt x="310" y="199647"/>
                  </a:lnTo>
                  <a:lnTo>
                    <a:pt x="0" y="227893"/>
                  </a:lnTo>
                  <a:lnTo>
                    <a:pt x="4072" y="245997"/>
                  </a:lnTo>
                  <a:lnTo>
                    <a:pt x="11526" y="259688"/>
                  </a:lnTo>
                  <a:lnTo>
                    <a:pt x="33333" y="280961"/>
                  </a:lnTo>
                  <a:lnTo>
                    <a:pt x="61243" y="295260"/>
                  </a:lnTo>
                  <a:lnTo>
                    <a:pt x="90962" y="304859"/>
                  </a:lnTo>
                  <a:lnTo>
                    <a:pt x="125262" y="304975"/>
                  </a:lnTo>
                  <a:lnTo>
                    <a:pt x="154145" y="299647"/>
                  </a:lnTo>
                  <a:lnTo>
                    <a:pt x="191051" y="285025"/>
                  </a:lnTo>
                  <a:lnTo>
                    <a:pt x="225261" y="26505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0" name="SMARTInkShape-Group68"/>
          <p:cNvGrpSpPr/>
          <p:nvPr/>
        </p:nvGrpSpPr>
        <p:grpSpPr>
          <a:xfrm>
            <a:off x="4472978" y="2853109"/>
            <a:ext cx="617183" cy="400632"/>
            <a:chOff x="4472978" y="2853109"/>
            <a:chExt cx="617183" cy="400632"/>
          </a:xfrm>
        </p:grpSpPr>
        <p:sp>
          <p:nvSpPr>
            <p:cNvPr id="16" name="SMARTInkShape-423"/>
            <p:cNvSpPr/>
            <p:nvPr/>
          </p:nvSpPr>
          <p:spPr>
            <a:xfrm>
              <a:off x="4472978" y="2872740"/>
              <a:ext cx="68542" cy="381001"/>
            </a:xfrm>
            <a:custGeom>
              <a:avLst/>
              <a:gdLst/>
              <a:ahLst/>
              <a:cxnLst/>
              <a:rect l="0" t="0" r="0" b="0"/>
              <a:pathLst>
                <a:path w="68542" h="381001">
                  <a:moveTo>
                    <a:pt x="68541" y="0"/>
                  </a:moveTo>
                  <a:lnTo>
                    <a:pt x="68541" y="4045"/>
                  </a:lnTo>
                  <a:lnTo>
                    <a:pt x="66284" y="8288"/>
                  </a:lnTo>
                  <a:lnTo>
                    <a:pt x="63305" y="12997"/>
                  </a:lnTo>
                  <a:lnTo>
                    <a:pt x="55030" y="41044"/>
                  </a:lnTo>
                  <a:lnTo>
                    <a:pt x="47446" y="77434"/>
                  </a:lnTo>
                  <a:lnTo>
                    <a:pt x="41218" y="106104"/>
                  </a:lnTo>
                  <a:lnTo>
                    <a:pt x="38150" y="141034"/>
                  </a:lnTo>
                  <a:lnTo>
                    <a:pt x="32255" y="178195"/>
                  </a:lnTo>
                  <a:lnTo>
                    <a:pt x="25146" y="216017"/>
                  </a:lnTo>
                  <a:lnTo>
                    <a:pt x="17678" y="254034"/>
                  </a:lnTo>
                  <a:lnTo>
                    <a:pt x="10103" y="291263"/>
                  </a:lnTo>
                  <a:lnTo>
                    <a:pt x="3342" y="323273"/>
                  </a:lnTo>
                  <a:lnTo>
                    <a:pt x="407" y="361137"/>
                  </a:lnTo>
                  <a:lnTo>
                    <a:pt x="0" y="378865"/>
                  </a:lnTo>
                  <a:lnTo>
                    <a:pt x="834" y="379576"/>
                  </a:lnTo>
                  <a:lnTo>
                    <a:pt x="7581" y="38100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424"/>
            <p:cNvSpPr/>
            <p:nvPr/>
          </p:nvSpPr>
          <p:spPr>
            <a:xfrm>
              <a:off x="4587968" y="2853109"/>
              <a:ext cx="278725" cy="380610"/>
            </a:xfrm>
            <a:custGeom>
              <a:avLst/>
              <a:gdLst/>
              <a:ahLst/>
              <a:cxnLst/>
              <a:rect l="0" t="0" r="0" b="0"/>
              <a:pathLst>
                <a:path w="278725" h="380610">
                  <a:moveTo>
                    <a:pt x="151672" y="4391"/>
                  </a:moveTo>
                  <a:lnTo>
                    <a:pt x="147627" y="4391"/>
                  </a:lnTo>
                  <a:lnTo>
                    <a:pt x="143383" y="2133"/>
                  </a:lnTo>
                  <a:lnTo>
                    <a:pt x="141065" y="345"/>
                  </a:lnTo>
                  <a:lnTo>
                    <a:pt x="138674" y="0"/>
                  </a:lnTo>
                  <a:lnTo>
                    <a:pt x="117622" y="5587"/>
                  </a:lnTo>
                  <a:lnTo>
                    <a:pt x="93116" y="25537"/>
                  </a:lnTo>
                  <a:lnTo>
                    <a:pt x="67668" y="56514"/>
                  </a:lnTo>
                  <a:lnTo>
                    <a:pt x="45457" y="92486"/>
                  </a:lnTo>
                  <a:lnTo>
                    <a:pt x="29890" y="127577"/>
                  </a:lnTo>
                  <a:lnTo>
                    <a:pt x="16810" y="164786"/>
                  </a:lnTo>
                  <a:lnTo>
                    <a:pt x="7573" y="202622"/>
                  </a:lnTo>
                  <a:lnTo>
                    <a:pt x="1731" y="238386"/>
                  </a:lnTo>
                  <a:lnTo>
                    <a:pt x="0" y="272689"/>
                  </a:lnTo>
                  <a:lnTo>
                    <a:pt x="1289" y="295508"/>
                  </a:lnTo>
                  <a:lnTo>
                    <a:pt x="13656" y="330853"/>
                  </a:lnTo>
                  <a:lnTo>
                    <a:pt x="20904" y="345912"/>
                  </a:lnTo>
                  <a:lnTo>
                    <a:pt x="32593" y="358249"/>
                  </a:lnTo>
                  <a:lnTo>
                    <a:pt x="60793" y="373883"/>
                  </a:lnTo>
                  <a:lnTo>
                    <a:pt x="75721" y="379711"/>
                  </a:lnTo>
                  <a:lnTo>
                    <a:pt x="93080" y="380609"/>
                  </a:lnTo>
                  <a:lnTo>
                    <a:pt x="121893" y="376354"/>
                  </a:lnTo>
                  <a:lnTo>
                    <a:pt x="151879" y="369731"/>
                  </a:lnTo>
                  <a:lnTo>
                    <a:pt x="171237" y="363191"/>
                  </a:lnTo>
                  <a:lnTo>
                    <a:pt x="206619" y="340553"/>
                  </a:lnTo>
                  <a:lnTo>
                    <a:pt x="224352" y="328210"/>
                  </a:lnTo>
                  <a:lnTo>
                    <a:pt x="249535" y="294948"/>
                  </a:lnTo>
                  <a:lnTo>
                    <a:pt x="263359" y="269128"/>
                  </a:lnTo>
                  <a:lnTo>
                    <a:pt x="272818" y="240029"/>
                  </a:lnTo>
                  <a:lnTo>
                    <a:pt x="278724" y="207701"/>
                  </a:lnTo>
                  <a:lnTo>
                    <a:pt x="278217" y="173568"/>
                  </a:lnTo>
                  <a:lnTo>
                    <a:pt x="272704" y="139748"/>
                  </a:lnTo>
                  <a:lnTo>
                    <a:pt x="265708" y="107432"/>
                  </a:lnTo>
                  <a:lnTo>
                    <a:pt x="251714" y="69712"/>
                  </a:lnTo>
                  <a:lnTo>
                    <a:pt x="233698" y="36114"/>
                  </a:lnTo>
                  <a:lnTo>
                    <a:pt x="219720" y="22256"/>
                  </a:lnTo>
                  <a:lnTo>
                    <a:pt x="195628" y="8123"/>
                  </a:lnTo>
                  <a:lnTo>
                    <a:pt x="182807" y="5128"/>
                  </a:lnTo>
                  <a:lnTo>
                    <a:pt x="174532" y="4391"/>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425"/>
            <p:cNvSpPr/>
            <p:nvPr/>
          </p:nvSpPr>
          <p:spPr>
            <a:xfrm>
              <a:off x="4914900" y="3025140"/>
              <a:ext cx="175261" cy="182880"/>
            </a:xfrm>
            <a:custGeom>
              <a:avLst/>
              <a:gdLst/>
              <a:ahLst/>
              <a:cxnLst/>
              <a:rect l="0" t="0" r="0" b="0"/>
              <a:pathLst>
                <a:path w="175261" h="182880">
                  <a:moveTo>
                    <a:pt x="175260" y="0"/>
                  </a:moveTo>
                  <a:lnTo>
                    <a:pt x="141730" y="29484"/>
                  </a:lnTo>
                  <a:lnTo>
                    <a:pt x="112309" y="64090"/>
                  </a:lnTo>
                  <a:lnTo>
                    <a:pt x="83426" y="98173"/>
                  </a:lnTo>
                  <a:lnTo>
                    <a:pt x="58499" y="129364"/>
                  </a:lnTo>
                  <a:lnTo>
                    <a:pt x="30626" y="163571"/>
                  </a:lnTo>
                  <a:lnTo>
                    <a:pt x="24053" y="170065"/>
                  </a:lnTo>
                  <a:lnTo>
                    <a:pt x="7725" y="180834"/>
                  </a:lnTo>
                  <a:lnTo>
                    <a:pt x="0" y="18287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MARTInkShape-426"/>
            <p:cNvSpPr/>
            <p:nvPr/>
          </p:nvSpPr>
          <p:spPr>
            <a:xfrm>
              <a:off x="4937760" y="3032759"/>
              <a:ext cx="144780" cy="167642"/>
            </a:xfrm>
            <a:custGeom>
              <a:avLst/>
              <a:gdLst/>
              <a:ahLst/>
              <a:cxnLst/>
              <a:rect l="0" t="0" r="0" b="0"/>
              <a:pathLst>
                <a:path w="144780" h="167642">
                  <a:moveTo>
                    <a:pt x="0" y="0"/>
                  </a:moveTo>
                  <a:lnTo>
                    <a:pt x="0" y="10606"/>
                  </a:lnTo>
                  <a:lnTo>
                    <a:pt x="4045" y="21958"/>
                  </a:lnTo>
                  <a:lnTo>
                    <a:pt x="31207" y="59906"/>
                  </a:lnTo>
                  <a:lnTo>
                    <a:pt x="66082" y="96459"/>
                  </a:lnTo>
                  <a:lnTo>
                    <a:pt x="102449" y="132077"/>
                  </a:lnTo>
                  <a:lnTo>
                    <a:pt x="138940" y="162114"/>
                  </a:lnTo>
                  <a:lnTo>
                    <a:pt x="144779" y="167641"/>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8" name="SMARTInkShape-Group69"/>
          <p:cNvGrpSpPr/>
          <p:nvPr/>
        </p:nvGrpSpPr>
        <p:grpSpPr>
          <a:xfrm>
            <a:off x="6447720" y="1691640"/>
            <a:ext cx="2367528" cy="922020"/>
            <a:chOff x="6447720" y="1691640"/>
            <a:chExt cx="2367528" cy="922020"/>
          </a:xfrm>
        </p:grpSpPr>
        <p:sp>
          <p:nvSpPr>
            <p:cNvPr id="21" name="SMARTInkShape-427"/>
            <p:cNvSpPr/>
            <p:nvPr/>
          </p:nvSpPr>
          <p:spPr>
            <a:xfrm>
              <a:off x="6759491" y="2049872"/>
              <a:ext cx="167090" cy="224160"/>
            </a:xfrm>
            <a:custGeom>
              <a:avLst/>
              <a:gdLst/>
              <a:ahLst/>
              <a:cxnLst/>
              <a:rect l="0" t="0" r="0" b="0"/>
              <a:pathLst>
                <a:path w="167090" h="224160">
                  <a:moveTo>
                    <a:pt x="167089" y="7528"/>
                  </a:moveTo>
                  <a:lnTo>
                    <a:pt x="163043" y="7528"/>
                  </a:lnTo>
                  <a:lnTo>
                    <a:pt x="158799" y="5270"/>
                  </a:lnTo>
                  <a:lnTo>
                    <a:pt x="154091" y="2291"/>
                  </a:lnTo>
                  <a:lnTo>
                    <a:pt x="144169" y="378"/>
                  </a:lnTo>
                  <a:lnTo>
                    <a:pt x="130012" y="0"/>
                  </a:lnTo>
                  <a:lnTo>
                    <a:pt x="122952" y="2207"/>
                  </a:lnTo>
                  <a:lnTo>
                    <a:pt x="116146" y="5163"/>
                  </a:lnTo>
                  <a:lnTo>
                    <a:pt x="107476" y="6476"/>
                  </a:lnTo>
                  <a:lnTo>
                    <a:pt x="103640" y="8520"/>
                  </a:lnTo>
                  <a:lnTo>
                    <a:pt x="70224" y="40809"/>
                  </a:lnTo>
                  <a:lnTo>
                    <a:pt x="40058" y="77413"/>
                  </a:lnTo>
                  <a:lnTo>
                    <a:pt x="24999" y="112082"/>
                  </a:lnTo>
                  <a:lnTo>
                    <a:pt x="8855" y="144268"/>
                  </a:lnTo>
                  <a:lnTo>
                    <a:pt x="2236" y="167423"/>
                  </a:lnTo>
                  <a:lnTo>
                    <a:pt x="0" y="193958"/>
                  </a:lnTo>
                  <a:lnTo>
                    <a:pt x="1951" y="202710"/>
                  </a:lnTo>
                  <a:lnTo>
                    <a:pt x="3657" y="206229"/>
                  </a:lnTo>
                  <a:lnTo>
                    <a:pt x="10068" y="212397"/>
                  </a:lnTo>
                  <a:lnTo>
                    <a:pt x="23936" y="223255"/>
                  </a:lnTo>
                  <a:lnTo>
                    <a:pt x="27627" y="224159"/>
                  </a:lnTo>
                  <a:lnTo>
                    <a:pt x="41758" y="221387"/>
                  </a:lnTo>
                  <a:lnTo>
                    <a:pt x="72158" y="210459"/>
                  </a:lnTo>
                  <a:lnTo>
                    <a:pt x="107550" y="184858"/>
                  </a:lnTo>
                  <a:lnTo>
                    <a:pt x="129959" y="164915"/>
                  </a:lnTo>
                  <a:lnTo>
                    <a:pt x="154185" y="129282"/>
                  </a:lnTo>
                  <a:lnTo>
                    <a:pt x="162889" y="112371"/>
                  </a:lnTo>
                  <a:lnTo>
                    <a:pt x="166535" y="86360"/>
                  </a:lnTo>
                  <a:lnTo>
                    <a:pt x="162326" y="76149"/>
                  </a:lnTo>
                  <a:lnTo>
                    <a:pt x="136683" y="38678"/>
                  </a:lnTo>
                  <a:lnTo>
                    <a:pt x="131562" y="34072"/>
                  </a:lnTo>
                  <a:lnTo>
                    <a:pt x="121375" y="28857"/>
                  </a:lnTo>
                  <a:lnTo>
                    <a:pt x="116292" y="25474"/>
                  </a:lnTo>
                  <a:lnTo>
                    <a:pt x="108669" y="23569"/>
                  </a:lnTo>
                  <a:lnTo>
                    <a:pt x="98509" y="2276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SMARTInkShape-428"/>
            <p:cNvSpPr/>
            <p:nvPr/>
          </p:nvSpPr>
          <p:spPr>
            <a:xfrm>
              <a:off x="6447720" y="1745072"/>
              <a:ext cx="181681" cy="708569"/>
            </a:xfrm>
            <a:custGeom>
              <a:avLst/>
              <a:gdLst/>
              <a:ahLst/>
              <a:cxnLst/>
              <a:rect l="0" t="0" r="0" b="0"/>
              <a:pathLst>
                <a:path w="181681" h="708569">
                  <a:moveTo>
                    <a:pt x="181680" y="7528"/>
                  </a:moveTo>
                  <a:lnTo>
                    <a:pt x="181680" y="967"/>
                  </a:lnTo>
                  <a:lnTo>
                    <a:pt x="168558" y="0"/>
                  </a:lnTo>
                  <a:lnTo>
                    <a:pt x="163022" y="3980"/>
                  </a:lnTo>
                  <a:lnTo>
                    <a:pt x="153566" y="13757"/>
                  </a:lnTo>
                  <a:lnTo>
                    <a:pt x="129918" y="48101"/>
                  </a:lnTo>
                  <a:lnTo>
                    <a:pt x="109765" y="84900"/>
                  </a:lnTo>
                  <a:lnTo>
                    <a:pt x="90082" y="122561"/>
                  </a:lnTo>
                  <a:lnTo>
                    <a:pt x="74953" y="154783"/>
                  </a:lnTo>
                  <a:lnTo>
                    <a:pt x="59746" y="191141"/>
                  </a:lnTo>
                  <a:lnTo>
                    <a:pt x="46773" y="228725"/>
                  </a:lnTo>
                  <a:lnTo>
                    <a:pt x="35309" y="266672"/>
                  </a:lnTo>
                  <a:lnTo>
                    <a:pt x="26880" y="292883"/>
                  </a:lnTo>
                  <a:lnTo>
                    <a:pt x="20311" y="321466"/>
                  </a:lnTo>
                  <a:lnTo>
                    <a:pt x="14569" y="351102"/>
                  </a:lnTo>
                  <a:lnTo>
                    <a:pt x="10041" y="380361"/>
                  </a:lnTo>
                  <a:lnTo>
                    <a:pt x="8029" y="407476"/>
                  </a:lnTo>
                  <a:lnTo>
                    <a:pt x="4878" y="435896"/>
                  </a:lnTo>
                  <a:lnTo>
                    <a:pt x="1501" y="464613"/>
                  </a:lnTo>
                  <a:lnTo>
                    <a:pt x="0" y="491488"/>
                  </a:lnTo>
                  <a:lnTo>
                    <a:pt x="1591" y="517543"/>
                  </a:lnTo>
                  <a:lnTo>
                    <a:pt x="9505" y="553754"/>
                  </a:lnTo>
                  <a:lnTo>
                    <a:pt x="22573" y="585933"/>
                  </a:lnTo>
                  <a:lnTo>
                    <a:pt x="42159" y="623101"/>
                  </a:lnTo>
                  <a:lnTo>
                    <a:pt x="68419" y="654902"/>
                  </a:lnTo>
                  <a:lnTo>
                    <a:pt x="101571" y="685194"/>
                  </a:lnTo>
                  <a:lnTo>
                    <a:pt x="133462" y="697804"/>
                  </a:lnTo>
                  <a:lnTo>
                    <a:pt x="166440" y="70856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SMARTInkShape-429"/>
            <p:cNvSpPr/>
            <p:nvPr/>
          </p:nvSpPr>
          <p:spPr>
            <a:xfrm>
              <a:off x="7025639" y="1943100"/>
              <a:ext cx="212752" cy="342516"/>
            </a:xfrm>
            <a:custGeom>
              <a:avLst/>
              <a:gdLst/>
              <a:ahLst/>
              <a:cxnLst/>
              <a:rect l="0" t="0" r="0" b="0"/>
              <a:pathLst>
                <a:path w="212752" h="342516">
                  <a:moveTo>
                    <a:pt x="22861" y="0"/>
                  </a:moveTo>
                  <a:lnTo>
                    <a:pt x="22861" y="10605"/>
                  </a:lnTo>
                  <a:lnTo>
                    <a:pt x="9680" y="48193"/>
                  </a:lnTo>
                  <a:lnTo>
                    <a:pt x="8027" y="80733"/>
                  </a:lnTo>
                  <a:lnTo>
                    <a:pt x="3696" y="109810"/>
                  </a:lnTo>
                  <a:lnTo>
                    <a:pt x="1095" y="143920"/>
                  </a:lnTo>
                  <a:lnTo>
                    <a:pt x="325" y="176792"/>
                  </a:lnTo>
                  <a:lnTo>
                    <a:pt x="96" y="212026"/>
                  </a:lnTo>
                  <a:lnTo>
                    <a:pt x="29" y="245232"/>
                  </a:lnTo>
                  <a:lnTo>
                    <a:pt x="6" y="279863"/>
                  </a:lnTo>
                  <a:lnTo>
                    <a:pt x="0" y="316849"/>
                  </a:lnTo>
                  <a:lnTo>
                    <a:pt x="2259" y="320879"/>
                  </a:lnTo>
                  <a:lnTo>
                    <a:pt x="6561" y="326320"/>
                  </a:lnTo>
                  <a:lnTo>
                    <a:pt x="6914" y="325920"/>
                  </a:lnTo>
                  <a:lnTo>
                    <a:pt x="11658" y="294120"/>
                  </a:lnTo>
                  <a:lnTo>
                    <a:pt x="17027" y="260934"/>
                  </a:lnTo>
                  <a:lnTo>
                    <a:pt x="27328" y="227840"/>
                  </a:lnTo>
                  <a:lnTo>
                    <a:pt x="31240" y="206361"/>
                  </a:lnTo>
                  <a:lnTo>
                    <a:pt x="51156" y="173844"/>
                  </a:lnTo>
                  <a:lnTo>
                    <a:pt x="74042" y="157962"/>
                  </a:lnTo>
                  <a:lnTo>
                    <a:pt x="93059" y="154048"/>
                  </a:lnTo>
                  <a:lnTo>
                    <a:pt x="129754" y="152617"/>
                  </a:lnTo>
                  <a:lnTo>
                    <a:pt x="137303" y="152544"/>
                  </a:lnTo>
                  <a:lnTo>
                    <a:pt x="150206" y="156979"/>
                  </a:lnTo>
                  <a:lnTo>
                    <a:pt x="182748" y="178403"/>
                  </a:lnTo>
                  <a:lnTo>
                    <a:pt x="202955" y="198239"/>
                  </a:lnTo>
                  <a:lnTo>
                    <a:pt x="206424" y="203279"/>
                  </a:lnTo>
                  <a:lnTo>
                    <a:pt x="210278" y="215652"/>
                  </a:lnTo>
                  <a:lnTo>
                    <a:pt x="212751" y="248337"/>
                  </a:lnTo>
                  <a:lnTo>
                    <a:pt x="209134" y="269349"/>
                  </a:lnTo>
                  <a:lnTo>
                    <a:pt x="195433" y="302046"/>
                  </a:lnTo>
                  <a:lnTo>
                    <a:pt x="188178" y="310067"/>
                  </a:lnTo>
                  <a:lnTo>
                    <a:pt x="165677" y="326160"/>
                  </a:lnTo>
                  <a:lnTo>
                    <a:pt x="151528" y="331226"/>
                  </a:lnTo>
                  <a:lnTo>
                    <a:pt x="114186" y="339983"/>
                  </a:lnTo>
                  <a:lnTo>
                    <a:pt x="80231" y="342515"/>
                  </a:lnTo>
                  <a:lnTo>
                    <a:pt x="63942" y="338740"/>
                  </a:lnTo>
                  <a:lnTo>
                    <a:pt x="52437" y="332260"/>
                  </a:lnTo>
                  <a:lnTo>
                    <a:pt x="30480" y="3124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SMARTInkShape-430"/>
            <p:cNvSpPr/>
            <p:nvPr/>
          </p:nvSpPr>
          <p:spPr>
            <a:xfrm>
              <a:off x="7170419" y="2118359"/>
              <a:ext cx="198119" cy="319553"/>
            </a:xfrm>
            <a:custGeom>
              <a:avLst/>
              <a:gdLst/>
              <a:ahLst/>
              <a:cxnLst/>
              <a:rect l="0" t="0" r="0" b="0"/>
              <a:pathLst>
                <a:path w="198119" h="319553">
                  <a:moveTo>
                    <a:pt x="160020" y="0"/>
                  </a:moveTo>
                  <a:lnTo>
                    <a:pt x="160020" y="4046"/>
                  </a:lnTo>
                  <a:lnTo>
                    <a:pt x="160867" y="5237"/>
                  </a:lnTo>
                  <a:lnTo>
                    <a:pt x="162279" y="6032"/>
                  </a:lnTo>
                  <a:lnTo>
                    <a:pt x="164066" y="6561"/>
                  </a:lnTo>
                  <a:lnTo>
                    <a:pt x="168309" y="11665"/>
                  </a:lnTo>
                  <a:lnTo>
                    <a:pt x="172171" y="19578"/>
                  </a:lnTo>
                  <a:lnTo>
                    <a:pt x="181111" y="55704"/>
                  </a:lnTo>
                  <a:lnTo>
                    <a:pt x="188731" y="91752"/>
                  </a:lnTo>
                  <a:lnTo>
                    <a:pt x="196716" y="129582"/>
                  </a:lnTo>
                  <a:lnTo>
                    <a:pt x="197843" y="165265"/>
                  </a:lnTo>
                  <a:lnTo>
                    <a:pt x="198066" y="199909"/>
                  </a:lnTo>
                  <a:lnTo>
                    <a:pt x="198109" y="235069"/>
                  </a:lnTo>
                  <a:lnTo>
                    <a:pt x="198118" y="258739"/>
                  </a:lnTo>
                  <a:lnTo>
                    <a:pt x="193604" y="271911"/>
                  </a:lnTo>
                  <a:lnTo>
                    <a:pt x="172902" y="305694"/>
                  </a:lnTo>
                  <a:lnTo>
                    <a:pt x="161109" y="314473"/>
                  </a:lnTo>
                  <a:lnTo>
                    <a:pt x="150936" y="318391"/>
                  </a:lnTo>
                  <a:lnTo>
                    <a:pt x="134469" y="319552"/>
                  </a:lnTo>
                  <a:lnTo>
                    <a:pt x="117548" y="315850"/>
                  </a:lnTo>
                  <a:lnTo>
                    <a:pt x="83245" y="296294"/>
                  </a:lnTo>
                  <a:lnTo>
                    <a:pt x="69171" y="285780"/>
                  </a:lnTo>
                  <a:lnTo>
                    <a:pt x="35835" y="247899"/>
                  </a:lnTo>
                  <a:lnTo>
                    <a:pt x="15295" y="212155"/>
                  </a:lnTo>
                  <a:lnTo>
                    <a:pt x="0" y="1828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SMARTInkShape-431"/>
            <p:cNvSpPr/>
            <p:nvPr/>
          </p:nvSpPr>
          <p:spPr>
            <a:xfrm>
              <a:off x="7292339" y="1988820"/>
              <a:ext cx="1" cy="7621"/>
            </a:xfrm>
            <a:custGeom>
              <a:avLst/>
              <a:gdLst/>
              <a:ahLst/>
              <a:cxnLst/>
              <a:rect l="0" t="0" r="0" b="0"/>
              <a:pathLst>
                <a:path w="1" h="7621">
                  <a:moveTo>
                    <a:pt x="0" y="0"/>
                  </a:moveTo>
                  <a:lnTo>
                    <a:pt x="0" y="76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SMARTInkShape-432"/>
            <p:cNvSpPr/>
            <p:nvPr/>
          </p:nvSpPr>
          <p:spPr>
            <a:xfrm>
              <a:off x="7414260" y="2042633"/>
              <a:ext cx="167641" cy="197427"/>
            </a:xfrm>
            <a:custGeom>
              <a:avLst/>
              <a:gdLst/>
              <a:ahLst/>
              <a:cxnLst/>
              <a:rect l="0" t="0" r="0" b="0"/>
              <a:pathLst>
                <a:path w="167641" h="197427">
                  <a:moveTo>
                    <a:pt x="0" y="83346"/>
                  </a:moveTo>
                  <a:lnTo>
                    <a:pt x="4045" y="83346"/>
                  </a:lnTo>
                  <a:lnTo>
                    <a:pt x="5237" y="84193"/>
                  </a:lnTo>
                  <a:lnTo>
                    <a:pt x="6032" y="85604"/>
                  </a:lnTo>
                  <a:lnTo>
                    <a:pt x="6560" y="87392"/>
                  </a:lnTo>
                  <a:lnTo>
                    <a:pt x="7760" y="88583"/>
                  </a:lnTo>
                  <a:lnTo>
                    <a:pt x="11351" y="89907"/>
                  </a:lnTo>
                  <a:lnTo>
                    <a:pt x="29549" y="90873"/>
                  </a:lnTo>
                  <a:lnTo>
                    <a:pt x="62606" y="84398"/>
                  </a:lnTo>
                  <a:lnTo>
                    <a:pt x="74673" y="79298"/>
                  </a:lnTo>
                  <a:lnTo>
                    <a:pt x="110696" y="55546"/>
                  </a:lnTo>
                  <a:lnTo>
                    <a:pt x="132039" y="35092"/>
                  </a:lnTo>
                  <a:lnTo>
                    <a:pt x="134883" y="27751"/>
                  </a:lnTo>
                  <a:lnTo>
                    <a:pt x="135642" y="23423"/>
                  </a:lnTo>
                  <a:lnTo>
                    <a:pt x="134228" y="16356"/>
                  </a:lnTo>
                  <a:lnTo>
                    <a:pt x="128671" y="7618"/>
                  </a:lnTo>
                  <a:lnTo>
                    <a:pt x="124073" y="3123"/>
                  </a:lnTo>
                  <a:lnTo>
                    <a:pt x="119208" y="1125"/>
                  </a:lnTo>
                  <a:lnTo>
                    <a:pt x="107663" y="0"/>
                  </a:lnTo>
                  <a:lnTo>
                    <a:pt x="93518" y="3712"/>
                  </a:lnTo>
                  <a:lnTo>
                    <a:pt x="68519" y="23272"/>
                  </a:lnTo>
                  <a:lnTo>
                    <a:pt x="44018" y="48750"/>
                  </a:lnTo>
                  <a:lnTo>
                    <a:pt x="28384" y="83808"/>
                  </a:lnTo>
                  <a:lnTo>
                    <a:pt x="17556" y="121507"/>
                  </a:lnTo>
                  <a:lnTo>
                    <a:pt x="17115" y="136714"/>
                  </a:lnTo>
                  <a:lnTo>
                    <a:pt x="21935" y="170745"/>
                  </a:lnTo>
                  <a:lnTo>
                    <a:pt x="23937" y="175479"/>
                  </a:lnTo>
                  <a:lnTo>
                    <a:pt x="30677" y="182997"/>
                  </a:lnTo>
                  <a:lnTo>
                    <a:pt x="43990" y="191989"/>
                  </a:lnTo>
                  <a:lnTo>
                    <a:pt x="62705" y="195970"/>
                  </a:lnTo>
                  <a:lnTo>
                    <a:pt x="97031" y="197426"/>
                  </a:lnTo>
                  <a:lnTo>
                    <a:pt x="115957" y="195323"/>
                  </a:lnTo>
                  <a:lnTo>
                    <a:pt x="150924" y="185487"/>
                  </a:lnTo>
                  <a:lnTo>
                    <a:pt x="167640" y="18240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SMARTInkShape-433"/>
            <p:cNvSpPr/>
            <p:nvPr/>
          </p:nvSpPr>
          <p:spPr>
            <a:xfrm>
              <a:off x="7629256" y="2057400"/>
              <a:ext cx="143145" cy="178670"/>
            </a:xfrm>
            <a:custGeom>
              <a:avLst/>
              <a:gdLst/>
              <a:ahLst/>
              <a:cxnLst/>
              <a:rect l="0" t="0" r="0" b="0"/>
              <a:pathLst>
                <a:path w="143145" h="178670">
                  <a:moveTo>
                    <a:pt x="127904" y="0"/>
                  </a:moveTo>
                  <a:lnTo>
                    <a:pt x="95904" y="0"/>
                  </a:lnTo>
                  <a:lnTo>
                    <a:pt x="88000" y="4515"/>
                  </a:lnTo>
                  <a:lnTo>
                    <a:pt x="54138" y="29263"/>
                  </a:lnTo>
                  <a:lnTo>
                    <a:pt x="28830" y="61803"/>
                  </a:lnTo>
                  <a:lnTo>
                    <a:pt x="12566" y="91606"/>
                  </a:lnTo>
                  <a:lnTo>
                    <a:pt x="2047" y="126343"/>
                  </a:lnTo>
                  <a:lnTo>
                    <a:pt x="0" y="139690"/>
                  </a:lnTo>
                  <a:lnTo>
                    <a:pt x="1349" y="149008"/>
                  </a:lnTo>
                  <a:lnTo>
                    <a:pt x="9113" y="165935"/>
                  </a:lnTo>
                  <a:lnTo>
                    <a:pt x="12303" y="169043"/>
                  </a:lnTo>
                  <a:lnTo>
                    <a:pt x="34421" y="178486"/>
                  </a:lnTo>
                  <a:lnTo>
                    <a:pt x="46562" y="178669"/>
                  </a:lnTo>
                  <a:lnTo>
                    <a:pt x="75053" y="171888"/>
                  </a:lnTo>
                  <a:lnTo>
                    <a:pt x="105987" y="155465"/>
                  </a:lnTo>
                  <a:lnTo>
                    <a:pt x="143144" y="1295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SMARTInkShape-434"/>
            <p:cNvSpPr/>
            <p:nvPr/>
          </p:nvSpPr>
          <p:spPr>
            <a:xfrm>
              <a:off x="7879080" y="1876114"/>
              <a:ext cx="15240" cy="348927"/>
            </a:xfrm>
            <a:custGeom>
              <a:avLst/>
              <a:gdLst/>
              <a:ahLst/>
              <a:cxnLst/>
              <a:rect l="0" t="0" r="0" b="0"/>
              <a:pathLst>
                <a:path w="15240" h="348927">
                  <a:moveTo>
                    <a:pt x="15239" y="44126"/>
                  </a:moveTo>
                  <a:lnTo>
                    <a:pt x="15239" y="40080"/>
                  </a:lnTo>
                  <a:lnTo>
                    <a:pt x="12981" y="35837"/>
                  </a:lnTo>
                  <a:lnTo>
                    <a:pt x="11194" y="33520"/>
                  </a:lnTo>
                  <a:lnTo>
                    <a:pt x="9208" y="26430"/>
                  </a:lnTo>
                  <a:lnTo>
                    <a:pt x="6982" y="9246"/>
                  </a:lnTo>
                  <a:lnTo>
                    <a:pt x="1087" y="0"/>
                  </a:lnTo>
                  <a:lnTo>
                    <a:pt x="724" y="315"/>
                  </a:lnTo>
                  <a:lnTo>
                    <a:pt x="18" y="37922"/>
                  </a:lnTo>
                  <a:lnTo>
                    <a:pt x="3" y="71781"/>
                  </a:lnTo>
                  <a:lnTo>
                    <a:pt x="0" y="106506"/>
                  </a:lnTo>
                  <a:lnTo>
                    <a:pt x="0" y="143607"/>
                  </a:lnTo>
                  <a:lnTo>
                    <a:pt x="0" y="181410"/>
                  </a:lnTo>
                  <a:lnTo>
                    <a:pt x="0" y="219423"/>
                  </a:lnTo>
                  <a:lnTo>
                    <a:pt x="0" y="255239"/>
                  </a:lnTo>
                  <a:lnTo>
                    <a:pt x="0" y="285042"/>
                  </a:lnTo>
                  <a:lnTo>
                    <a:pt x="4045" y="317868"/>
                  </a:lnTo>
                  <a:lnTo>
                    <a:pt x="7620" y="34892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SMARTInkShape-435"/>
            <p:cNvSpPr/>
            <p:nvPr/>
          </p:nvSpPr>
          <p:spPr>
            <a:xfrm>
              <a:off x="7806109" y="2042159"/>
              <a:ext cx="187272" cy="53342"/>
            </a:xfrm>
            <a:custGeom>
              <a:avLst/>
              <a:gdLst/>
              <a:ahLst/>
              <a:cxnLst/>
              <a:rect l="0" t="0" r="0" b="0"/>
              <a:pathLst>
                <a:path w="187272" h="53342">
                  <a:moveTo>
                    <a:pt x="4391" y="53341"/>
                  </a:moveTo>
                  <a:lnTo>
                    <a:pt x="0" y="53341"/>
                  </a:lnTo>
                  <a:lnTo>
                    <a:pt x="7690" y="53341"/>
                  </a:lnTo>
                  <a:lnTo>
                    <a:pt x="12347" y="51083"/>
                  </a:lnTo>
                  <a:lnTo>
                    <a:pt x="18934" y="47257"/>
                  </a:lnTo>
                  <a:lnTo>
                    <a:pt x="37768" y="41190"/>
                  </a:lnTo>
                  <a:lnTo>
                    <a:pt x="71788" y="36453"/>
                  </a:lnTo>
                  <a:lnTo>
                    <a:pt x="107262" y="27615"/>
                  </a:lnTo>
                  <a:lnTo>
                    <a:pt x="145188" y="13326"/>
                  </a:lnTo>
                  <a:lnTo>
                    <a:pt x="18727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SMARTInkShape-436"/>
            <p:cNvSpPr/>
            <p:nvPr/>
          </p:nvSpPr>
          <p:spPr>
            <a:xfrm>
              <a:off x="8039100" y="2026920"/>
              <a:ext cx="53340" cy="160021"/>
            </a:xfrm>
            <a:custGeom>
              <a:avLst/>
              <a:gdLst/>
              <a:ahLst/>
              <a:cxnLst/>
              <a:rect l="0" t="0" r="0" b="0"/>
              <a:pathLst>
                <a:path w="53340" h="160021">
                  <a:moveTo>
                    <a:pt x="53339" y="0"/>
                  </a:moveTo>
                  <a:lnTo>
                    <a:pt x="49294" y="0"/>
                  </a:lnTo>
                  <a:lnTo>
                    <a:pt x="48102" y="846"/>
                  </a:lnTo>
                  <a:lnTo>
                    <a:pt x="47307" y="2257"/>
                  </a:lnTo>
                  <a:lnTo>
                    <a:pt x="33632" y="39488"/>
                  </a:lnTo>
                  <a:lnTo>
                    <a:pt x="26849" y="76382"/>
                  </a:lnTo>
                  <a:lnTo>
                    <a:pt x="17353" y="114324"/>
                  </a:lnTo>
                  <a:lnTo>
                    <a:pt x="13608" y="134909"/>
                  </a:lnTo>
                  <a:lnTo>
                    <a:pt x="7135" y="149475"/>
                  </a:lnTo>
                  <a:lnTo>
                    <a:pt x="0" y="1600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SMARTInkShape-437"/>
            <p:cNvSpPr/>
            <p:nvPr/>
          </p:nvSpPr>
          <p:spPr>
            <a:xfrm>
              <a:off x="8054339" y="1905000"/>
              <a:ext cx="1" cy="7621"/>
            </a:xfrm>
            <a:custGeom>
              <a:avLst/>
              <a:gdLst/>
              <a:ahLst/>
              <a:cxnLst/>
              <a:rect l="0" t="0" r="0" b="0"/>
              <a:pathLst>
                <a:path w="1" h="7621">
                  <a:moveTo>
                    <a:pt x="0" y="0"/>
                  </a:moveTo>
                  <a:lnTo>
                    <a:pt x="0" y="76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SMARTInkShape-438"/>
            <p:cNvSpPr/>
            <p:nvPr/>
          </p:nvSpPr>
          <p:spPr>
            <a:xfrm>
              <a:off x="8130539" y="1958340"/>
              <a:ext cx="129542" cy="219304"/>
            </a:xfrm>
            <a:custGeom>
              <a:avLst/>
              <a:gdLst/>
              <a:ahLst/>
              <a:cxnLst/>
              <a:rect l="0" t="0" r="0" b="0"/>
              <a:pathLst>
                <a:path w="129542" h="219304">
                  <a:moveTo>
                    <a:pt x="0" y="45719"/>
                  </a:moveTo>
                  <a:lnTo>
                    <a:pt x="0" y="49765"/>
                  </a:lnTo>
                  <a:lnTo>
                    <a:pt x="2259" y="54008"/>
                  </a:lnTo>
                  <a:lnTo>
                    <a:pt x="4046" y="56325"/>
                  </a:lnTo>
                  <a:lnTo>
                    <a:pt x="6032" y="63415"/>
                  </a:lnTo>
                  <a:lnTo>
                    <a:pt x="15769" y="99944"/>
                  </a:lnTo>
                  <a:lnTo>
                    <a:pt x="28011" y="137276"/>
                  </a:lnTo>
                  <a:lnTo>
                    <a:pt x="40650" y="175275"/>
                  </a:lnTo>
                  <a:lnTo>
                    <a:pt x="47311" y="202815"/>
                  </a:lnTo>
                  <a:lnTo>
                    <a:pt x="50660" y="209520"/>
                  </a:lnTo>
                  <a:lnTo>
                    <a:pt x="52149" y="215322"/>
                  </a:lnTo>
                  <a:lnTo>
                    <a:pt x="53393" y="217208"/>
                  </a:lnTo>
                  <a:lnTo>
                    <a:pt x="55069" y="218465"/>
                  </a:lnTo>
                  <a:lnTo>
                    <a:pt x="57032" y="219303"/>
                  </a:lnTo>
                  <a:lnTo>
                    <a:pt x="59189" y="219015"/>
                  </a:lnTo>
                  <a:lnTo>
                    <a:pt x="63842" y="216438"/>
                  </a:lnTo>
                  <a:lnTo>
                    <a:pt x="71222" y="210226"/>
                  </a:lnTo>
                  <a:lnTo>
                    <a:pt x="73988" y="203218"/>
                  </a:lnTo>
                  <a:lnTo>
                    <a:pt x="86677" y="165987"/>
                  </a:lnTo>
                  <a:lnTo>
                    <a:pt x="95737" y="131596"/>
                  </a:lnTo>
                  <a:lnTo>
                    <a:pt x="100662" y="97208"/>
                  </a:lnTo>
                  <a:lnTo>
                    <a:pt x="109537" y="62099"/>
                  </a:lnTo>
                  <a:lnTo>
                    <a:pt x="121962" y="25267"/>
                  </a:lnTo>
                  <a:lnTo>
                    <a:pt x="12954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SMARTInkShape-439"/>
            <p:cNvSpPr/>
            <p:nvPr/>
          </p:nvSpPr>
          <p:spPr>
            <a:xfrm>
              <a:off x="8328660" y="1928347"/>
              <a:ext cx="198121" cy="250579"/>
            </a:xfrm>
            <a:custGeom>
              <a:avLst/>
              <a:gdLst/>
              <a:ahLst/>
              <a:cxnLst/>
              <a:rect l="0" t="0" r="0" b="0"/>
              <a:pathLst>
                <a:path w="198121" h="250579">
                  <a:moveTo>
                    <a:pt x="0" y="129053"/>
                  </a:moveTo>
                  <a:lnTo>
                    <a:pt x="36426" y="128206"/>
                  </a:lnTo>
                  <a:lnTo>
                    <a:pt x="69363" y="118447"/>
                  </a:lnTo>
                  <a:lnTo>
                    <a:pt x="100751" y="106134"/>
                  </a:lnTo>
                  <a:lnTo>
                    <a:pt x="114205" y="100240"/>
                  </a:lnTo>
                  <a:lnTo>
                    <a:pt x="141893" y="77803"/>
                  </a:lnTo>
                  <a:lnTo>
                    <a:pt x="168644" y="41172"/>
                  </a:lnTo>
                  <a:lnTo>
                    <a:pt x="177344" y="25215"/>
                  </a:lnTo>
                  <a:lnTo>
                    <a:pt x="178343" y="20881"/>
                  </a:lnTo>
                  <a:lnTo>
                    <a:pt x="178161" y="17145"/>
                  </a:lnTo>
                  <a:lnTo>
                    <a:pt x="175703" y="10736"/>
                  </a:lnTo>
                  <a:lnTo>
                    <a:pt x="171787" y="5065"/>
                  </a:lnTo>
                  <a:lnTo>
                    <a:pt x="164967" y="1980"/>
                  </a:lnTo>
                  <a:lnTo>
                    <a:pt x="146791" y="0"/>
                  </a:lnTo>
                  <a:lnTo>
                    <a:pt x="131923" y="3702"/>
                  </a:lnTo>
                  <a:lnTo>
                    <a:pt x="105645" y="19468"/>
                  </a:lnTo>
                  <a:lnTo>
                    <a:pt x="68443" y="57519"/>
                  </a:lnTo>
                  <a:lnTo>
                    <a:pt x="44156" y="92062"/>
                  </a:lnTo>
                  <a:lnTo>
                    <a:pt x="29075" y="124960"/>
                  </a:lnTo>
                  <a:lnTo>
                    <a:pt x="18869" y="155686"/>
                  </a:lnTo>
                  <a:lnTo>
                    <a:pt x="12176" y="181253"/>
                  </a:lnTo>
                  <a:lnTo>
                    <a:pt x="14802" y="204068"/>
                  </a:lnTo>
                  <a:lnTo>
                    <a:pt x="21789" y="221929"/>
                  </a:lnTo>
                  <a:lnTo>
                    <a:pt x="29722" y="232702"/>
                  </a:lnTo>
                  <a:lnTo>
                    <a:pt x="47753" y="244242"/>
                  </a:lnTo>
                  <a:lnTo>
                    <a:pt x="69182" y="248978"/>
                  </a:lnTo>
                  <a:lnTo>
                    <a:pt x="105262" y="250578"/>
                  </a:lnTo>
                  <a:lnTo>
                    <a:pt x="142743" y="248637"/>
                  </a:lnTo>
                  <a:lnTo>
                    <a:pt x="178902" y="240351"/>
                  </a:lnTo>
                  <a:lnTo>
                    <a:pt x="198120" y="23573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SMARTInkShape-440"/>
            <p:cNvSpPr/>
            <p:nvPr/>
          </p:nvSpPr>
          <p:spPr>
            <a:xfrm>
              <a:off x="7688674" y="2346959"/>
              <a:ext cx="15146" cy="259082"/>
            </a:xfrm>
            <a:custGeom>
              <a:avLst/>
              <a:gdLst/>
              <a:ahLst/>
              <a:cxnLst/>
              <a:rect l="0" t="0" r="0" b="0"/>
              <a:pathLst>
                <a:path w="15146" h="259082">
                  <a:moveTo>
                    <a:pt x="15145" y="0"/>
                  </a:moveTo>
                  <a:lnTo>
                    <a:pt x="11100" y="4046"/>
                  </a:lnTo>
                  <a:lnTo>
                    <a:pt x="9114" y="8289"/>
                  </a:lnTo>
                  <a:lnTo>
                    <a:pt x="7588" y="40134"/>
                  </a:lnTo>
                  <a:lnTo>
                    <a:pt x="7538" y="71240"/>
                  </a:lnTo>
                  <a:lnTo>
                    <a:pt x="9787" y="99849"/>
                  </a:lnTo>
                  <a:lnTo>
                    <a:pt x="11917" y="120577"/>
                  </a:lnTo>
                  <a:lnTo>
                    <a:pt x="9203" y="155201"/>
                  </a:lnTo>
                  <a:lnTo>
                    <a:pt x="8022" y="186439"/>
                  </a:lnTo>
                  <a:lnTo>
                    <a:pt x="5366" y="217921"/>
                  </a:lnTo>
                  <a:lnTo>
                    <a:pt x="625" y="245131"/>
                  </a:lnTo>
                  <a:lnTo>
                    <a:pt x="0" y="257076"/>
                  </a:lnTo>
                  <a:lnTo>
                    <a:pt x="816" y="257744"/>
                  </a:lnTo>
                  <a:lnTo>
                    <a:pt x="7526" y="2590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SMARTInkShape-441"/>
            <p:cNvSpPr/>
            <p:nvPr/>
          </p:nvSpPr>
          <p:spPr>
            <a:xfrm>
              <a:off x="7780019" y="2347653"/>
              <a:ext cx="403862" cy="233850"/>
            </a:xfrm>
            <a:custGeom>
              <a:avLst/>
              <a:gdLst/>
              <a:ahLst/>
              <a:cxnLst/>
              <a:rect l="0" t="0" r="0" b="0"/>
              <a:pathLst>
                <a:path w="403862" h="233850">
                  <a:moveTo>
                    <a:pt x="0" y="121227"/>
                  </a:moveTo>
                  <a:lnTo>
                    <a:pt x="0" y="125272"/>
                  </a:lnTo>
                  <a:lnTo>
                    <a:pt x="847" y="126463"/>
                  </a:lnTo>
                  <a:lnTo>
                    <a:pt x="2258" y="127258"/>
                  </a:lnTo>
                  <a:lnTo>
                    <a:pt x="4046" y="127787"/>
                  </a:lnTo>
                  <a:lnTo>
                    <a:pt x="13844" y="133874"/>
                  </a:lnTo>
                  <a:lnTo>
                    <a:pt x="21958" y="135314"/>
                  </a:lnTo>
                  <a:lnTo>
                    <a:pt x="46201" y="130155"/>
                  </a:lnTo>
                  <a:lnTo>
                    <a:pt x="78560" y="115192"/>
                  </a:lnTo>
                  <a:lnTo>
                    <a:pt x="114290" y="88953"/>
                  </a:lnTo>
                  <a:lnTo>
                    <a:pt x="133615" y="70347"/>
                  </a:lnTo>
                  <a:lnTo>
                    <a:pt x="139254" y="61642"/>
                  </a:lnTo>
                  <a:lnTo>
                    <a:pt x="143143" y="47222"/>
                  </a:lnTo>
                  <a:lnTo>
                    <a:pt x="144295" y="36269"/>
                  </a:lnTo>
                  <a:lnTo>
                    <a:pt x="142308" y="30410"/>
                  </a:lnTo>
                  <a:lnTo>
                    <a:pt x="140592" y="27662"/>
                  </a:lnTo>
                  <a:lnTo>
                    <a:pt x="138601" y="25830"/>
                  </a:lnTo>
                  <a:lnTo>
                    <a:pt x="134132" y="23795"/>
                  </a:lnTo>
                  <a:lnTo>
                    <a:pt x="126855" y="22649"/>
                  </a:lnTo>
                  <a:lnTo>
                    <a:pt x="115292" y="26355"/>
                  </a:lnTo>
                  <a:lnTo>
                    <a:pt x="86224" y="50697"/>
                  </a:lnTo>
                  <a:lnTo>
                    <a:pt x="75125" y="69567"/>
                  </a:lnTo>
                  <a:lnTo>
                    <a:pt x="63789" y="99545"/>
                  </a:lnTo>
                  <a:lnTo>
                    <a:pt x="53398" y="134943"/>
                  </a:lnTo>
                  <a:lnTo>
                    <a:pt x="43191" y="166646"/>
                  </a:lnTo>
                  <a:lnTo>
                    <a:pt x="39609" y="189717"/>
                  </a:lnTo>
                  <a:lnTo>
                    <a:pt x="42593" y="208595"/>
                  </a:lnTo>
                  <a:lnTo>
                    <a:pt x="48839" y="220867"/>
                  </a:lnTo>
                  <a:lnTo>
                    <a:pt x="60097" y="229866"/>
                  </a:lnTo>
                  <a:lnTo>
                    <a:pt x="74157" y="233849"/>
                  </a:lnTo>
                  <a:lnTo>
                    <a:pt x="93093" y="230984"/>
                  </a:lnTo>
                  <a:lnTo>
                    <a:pt x="117010" y="221584"/>
                  </a:lnTo>
                  <a:lnTo>
                    <a:pt x="155022" y="194555"/>
                  </a:lnTo>
                  <a:lnTo>
                    <a:pt x="181140" y="172243"/>
                  </a:lnTo>
                  <a:lnTo>
                    <a:pt x="212441" y="136161"/>
                  </a:lnTo>
                  <a:lnTo>
                    <a:pt x="234395" y="98326"/>
                  </a:lnTo>
                  <a:lnTo>
                    <a:pt x="253617" y="63249"/>
                  </a:lnTo>
                  <a:lnTo>
                    <a:pt x="258001" y="48657"/>
                  </a:lnTo>
                  <a:lnTo>
                    <a:pt x="258601" y="42971"/>
                  </a:lnTo>
                  <a:lnTo>
                    <a:pt x="259608" y="41116"/>
                  </a:lnTo>
                  <a:lnTo>
                    <a:pt x="261125" y="39880"/>
                  </a:lnTo>
                  <a:lnTo>
                    <a:pt x="266375" y="37551"/>
                  </a:lnTo>
                  <a:lnTo>
                    <a:pt x="266604" y="41494"/>
                  </a:lnTo>
                  <a:lnTo>
                    <a:pt x="264400" y="45715"/>
                  </a:lnTo>
                  <a:lnTo>
                    <a:pt x="262626" y="48025"/>
                  </a:lnTo>
                  <a:lnTo>
                    <a:pt x="260656" y="55108"/>
                  </a:lnTo>
                  <a:lnTo>
                    <a:pt x="256961" y="91632"/>
                  </a:lnTo>
                  <a:lnTo>
                    <a:pt x="252185" y="128963"/>
                  </a:lnTo>
                  <a:lnTo>
                    <a:pt x="249345" y="157092"/>
                  </a:lnTo>
                  <a:lnTo>
                    <a:pt x="236835" y="194442"/>
                  </a:lnTo>
                  <a:lnTo>
                    <a:pt x="236256" y="197252"/>
                  </a:lnTo>
                  <a:lnTo>
                    <a:pt x="237069" y="182725"/>
                  </a:lnTo>
                  <a:lnTo>
                    <a:pt x="242781" y="150774"/>
                  </a:lnTo>
                  <a:lnTo>
                    <a:pt x="249715" y="114959"/>
                  </a:lnTo>
                  <a:lnTo>
                    <a:pt x="257622" y="85315"/>
                  </a:lnTo>
                  <a:lnTo>
                    <a:pt x="272779" y="49473"/>
                  </a:lnTo>
                  <a:lnTo>
                    <a:pt x="288221" y="21539"/>
                  </a:lnTo>
                  <a:lnTo>
                    <a:pt x="302616" y="7211"/>
                  </a:lnTo>
                  <a:lnTo>
                    <a:pt x="312578" y="2820"/>
                  </a:lnTo>
                  <a:lnTo>
                    <a:pt x="332772" y="0"/>
                  </a:lnTo>
                  <a:lnTo>
                    <a:pt x="347990" y="3557"/>
                  </a:lnTo>
                  <a:lnTo>
                    <a:pt x="363223" y="14019"/>
                  </a:lnTo>
                  <a:lnTo>
                    <a:pt x="374416" y="27843"/>
                  </a:lnTo>
                  <a:lnTo>
                    <a:pt x="388422" y="61014"/>
                  </a:lnTo>
                  <a:lnTo>
                    <a:pt x="393924" y="85606"/>
                  </a:lnTo>
                  <a:lnTo>
                    <a:pt x="395554" y="114341"/>
                  </a:lnTo>
                  <a:lnTo>
                    <a:pt x="396105" y="150346"/>
                  </a:lnTo>
                  <a:lnTo>
                    <a:pt x="396233" y="186733"/>
                  </a:lnTo>
                  <a:lnTo>
                    <a:pt x="396236" y="195778"/>
                  </a:lnTo>
                  <a:lnTo>
                    <a:pt x="397084" y="198867"/>
                  </a:lnTo>
                  <a:lnTo>
                    <a:pt x="398497" y="200927"/>
                  </a:lnTo>
                  <a:lnTo>
                    <a:pt x="403861" y="20504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SMARTInkShape-442"/>
            <p:cNvSpPr/>
            <p:nvPr/>
          </p:nvSpPr>
          <p:spPr>
            <a:xfrm>
              <a:off x="8260353" y="2339340"/>
              <a:ext cx="189646" cy="205701"/>
            </a:xfrm>
            <a:custGeom>
              <a:avLst/>
              <a:gdLst/>
              <a:ahLst/>
              <a:cxnLst/>
              <a:rect l="0" t="0" r="0" b="0"/>
              <a:pathLst>
                <a:path w="189646" h="205701">
                  <a:moveTo>
                    <a:pt x="121647" y="0"/>
                  </a:moveTo>
                  <a:lnTo>
                    <a:pt x="94309" y="846"/>
                  </a:lnTo>
                  <a:lnTo>
                    <a:pt x="57910" y="12150"/>
                  </a:lnTo>
                  <a:lnTo>
                    <a:pt x="26266" y="18878"/>
                  </a:lnTo>
                  <a:lnTo>
                    <a:pt x="2837" y="29071"/>
                  </a:lnTo>
                  <a:lnTo>
                    <a:pt x="1800" y="30387"/>
                  </a:lnTo>
                  <a:lnTo>
                    <a:pt x="0" y="36917"/>
                  </a:lnTo>
                  <a:lnTo>
                    <a:pt x="16917" y="48602"/>
                  </a:lnTo>
                  <a:lnTo>
                    <a:pt x="26841" y="51234"/>
                  </a:lnTo>
                  <a:lnTo>
                    <a:pt x="44450" y="54973"/>
                  </a:lnTo>
                  <a:lnTo>
                    <a:pt x="82036" y="66255"/>
                  </a:lnTo>
                  <a:lnTo>
                    <a:pt x="113728" y="78500"/>
                  </a:lnTo>
                  <a:lnTo>
                    <a:pt x="151432" y="100850"/>
                  </a:lnTo>
                  <a:lnTo>
                    <a:pt x="176589" y="124696"/>
                  </a:lnTo>
                  <a:lnTo>
                    <a:pt x="185809" y="138923"/>
                  </a:lnTo>
                  <a:lnTo>
                    <a:pt x="188918" y="149723"/>
                  </a:lnTo>
                  <a:lnTo>
                    <a:pt x="189645" y="158548"/>
                  </a:lnTo>
                  <a:lnTo>
                    <a:pt x="186009" y="173036"/>
                  </a:lnTo>
                  <a:lnTo>
                    <a:pt x="179569" y="184008"/>
                  </a:lnTo>
                  <a:lnTo>
                    <a:pt x="163725" y="195301"/>
                  </a:lnTo>
                  <a:lnTo>
                    <a:pt x="148414" y="202270"/>
                  </a:lnTo>
                  <a:lnTo>
                    <a:pt x="111318" y="205435"/>
                  </a:lnTo>
                  <a:lnTo>
                    <a:pt x="75569" y="205700"/>
                  </a:lnTo>
                  <a:lnTo>
                    <a:pt x="40038" y="199703"/>
                  </a:lnTo>
                  <a:lnTo>
                    <a:pt x="29496" y="197977"/>
                  </a:lnTo>
                  <a:lnTo>
                    <a:pt x="14966" y="1905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SMARTInkShape-443"/>
            <p:cNvSpPr/>
            <p:nvPr/>
          </p:nvSpPr>
          <p:spPr>
            <a:xfrm>
              <a:off x="8580119" y="1691640"/>
              <a:ext cx="235129" cy="922020"/>
            </a:xfrm>
            <a:custGeom>
              <a:avLst/>
              <a:gdLst/>
              <a:ahLst/>
              <a:cxnLst/>
              <a:rect l="0" t="0" r="0" b="0"/>
              <a:pathLst>
                <a:path w="235129" h="922020">
                  <a:moveTo>
                    <a:pt x="0" y="0"/>
                  </a:moveTo>
                  <a:lnTo>
                    <a:pt x="7527" y="0"/>
                  </a:lnTo>
                  <a:lnTo>
                    <a:pt x="7593" y="4045"/>
                  </a:lnTo>
                  <a:lnTo>
                    <a:pt x="9866" y="8288"/>
                  </a:lnTo>
                  <a:lnTo>
                    <a:pt x="37105" y="43637"/>
                  </a:lnTo>
                  <a:lnTo>
                    <a:pt x="61164" y="76929"/>
                  </a:lnTo>
                  <a:lnTo>
                    <a:pt x="85366" y="106824"/>
                  </a:lnTo>
                  <a:lnTo>
                    <a:pt x="109369" y="143271"/>
                  </a:lnTo>
                  <a:lnTo>
                    <a:pt x="130337" y="173872"/>
                  </a:lnTo>
                  <a:lnTo>
                    <a:pt x="151790" y="208527"/>
                  </a:lnTo>
                  <a:lnTo>
                    <a:pt x="169247" y="241467"/>
                  </a:lnTo>
                  <a:lnTo>
                    <a:pt x="185144" y="277662"/>
                  </a:lnTo>
                  <a:lnTo>
                    <a:pt x="200579" y="315197"/>
                  </a:lnTo>
                  <a:lnTo>
                    <a:pt x="215030" y="353130"/>
                  </a:lnTo>
                  <a:lnTo>
                    <a:pt x="222005" y="378491"/>
                  </a:lnTo>
                  <a:lnTo>
                    <a:pt x="227927" y="406131"/>
                  </a:lnTo>
                  <a:lnTo>
                    <a:pt x="232535" y="433656"/>
                  </a:lnTo>
                  <a:lnTo>
                    <a:pt x="235128" y="469038"/>
                  </a:lnTo>
                  <a:lnTo>
                    <a:pt x="235050" y="505957"/>
                  </a:lnTo>
                  <a:lnTo>
                    <a:pt x="230041" y="543707"/>
                  </a:lnTo>
                  <a:lnTo>
                    <a:pt x="223194" y="581703"/>
                  </a:lnTo>
                  <a:lnTo>
                    <a:pt x="215804" y="619772"/>
                  </a:lnTo>
                  <a:lnTo>
                    <a:pt x="207405" y="657017"/>
                  </a:lnTo>
                  <a:lnTo>
                    <a:pt x="193722" y="690724"/>
                  </a:lnTo>
                  <a:lnTo>
                    <a:pt x="174803" y="726299"/>
                  </a:lnTo>
                  <a:lnTo>
                    <a:pt x="157251" y="758665"/>
                  </a:lnTo>
                  <a:lnTo>
                    <a:pt x="136340" y="789704"/>
                  </a:lnTo>
                  <a:lnTo>
                    <a:pt x="114058" y="820350"/>
                  </a:lnTo>
                  <a:lnTo>
                    <a:pt x="91368" y="850879"/>
                  </a:lnTo>
                  <a:lnTo>
                    <a:pt x="60947" y="887020"/>
                  </a:lnTo>
                  <a:lnTo>
                    <a:pt x="42612" y="905440"/>
                  </a:lnTo>
                  <a:lnTo>
                    <a:pt x="30481" y="9220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4" name="SMARTInkShape-Group70"/>
          <p:cNvGrpSpPr/>
          <p:nvPr/>
        </p:nvGrpSpPr>
        <p:grpSpPr>
          <a:xfrm>
            <a:off x="7034803" y="2849880"/>
            <a:ext cx="935717" cy="563880"/>
            <a:chOff x="7034803" y="2849880"/>
            <a:chExt cx="935717" cy="563880"/>
          </a:xfrm>
        </p:grpSpPr>
        <p:sp>
          <p:nvSpPr>
            <p:cNvPr id="39" name="SMARTInkShape-444"/>
            <p:cNvSpPr/>
            <p:nvPr/>
          </p:nvSpPr>
          <p:spPr>
            <a:xfrm>
              <a:off x="7034803" y="2910840"/>
              <a:ext cx="166098" cy="219748"/>
            </a:xfrm>
            <a:custGeom>
              <a:avLst/>
              <a:gdLst/>
              <a:ahLst/>
              <a:cxnLst/>
              <a:rect l="0" t="0" r="0" b="0"/>
              <a:pathLst>
                <a:path w="166098" h="219748">
                  <a:moveTo>
                    <a:pt x="51797" y="0"/>
                  </a:moveTo>
                  <a:lnTo>
                    <a:pt x="58357" y="0"/>
                  </a:lnTo>
                  <a:lnTo>
                    <a:pt x="65290" y="5237"/>
                  </a:lnTo>
                  <a:lnTo>
                    <a:pt x="69929" y="6560"/>
                  </a:lnTo>
                  <a:lnTo>
                    <a:pt x="71505" y="7760"/>
                  </a:lnTo>
                  <a:lnTo>
                    <a:pt x="79617" y="21401"/>
                  </a:lnTo>
                  <a:lnTo>
                    <a:pt x="81094" y="29549"/>
                  </a:lnTo>
                  <a:lnTo>
                    <a:pt x="77881" y="43656"/>
                  </a:lnTo>
                  <a:lnTo>
                    <a:pt x="60288" y="77746"/>
                  </a:lnTo>
                  <a:lnTo>
                    <a:pt x="36336" y="112245"/>
                  </a:lnTo>
                  <a:lnTo>
                    <a:pt x="23509" y="131189"/>
                  </a:lnTo>
                  <a:lnTo>
                    <a:pt x="6269" y="167115"/>
                  </a:lnTo>
                  <a:lnTo>
                    <a:pt x="1928" y="177567"/>
                  </a:lnTo>
                  <a:lnTo>
                    <a:pt x="0" y="187856"/>
                  </a:lnTo>
                  <a:lnTo>
                    <a:pt x="1400" y="198074"/>
                  </a:lnTo>
                  <a:lnTo>
                    <a:pt x="6949" y="211088"/>
                  </a:lnTo>
                  <a:lnTo>
                    <a:pt x="9198" y="214385"/>
                  </a:lnTo>
                  <a:lnTo>
                    <a:pt x="12391" y="216583"/>
                  </a:lnTo>
                  <a:lnTo>
                    <a:pt x="24975" y="219677"/>
                  </a:lnTo>
                  <a:lnTo>
                    <a:pt x="40275" y="219747"/>
                  </a:lnTo>
                  <a:lnTo>
                    <a:pt x="75146" y="214368"/>
                  </a:lnTo>
                  <a:lnTo>
                    <a:pt x="112821" y="199172"/>
                  </a:lnTo>
                  <a:lnTo>
                    <a:pt x="150194" y="182972"/>
                  </a:lnTo>
                  <a:lnTo>
                    <a:pt x="166097" y="17526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SMARTInkShape-445"/>
            <p:cNvSpPr/>
            <p:nvPr/>
          </p:nvSpPr>
          <p:spPr>
            <a:xfrm>
              <a:off x="7185764" y="2849880"/>
              <a:ext cx="76097" cy="525780"/>
            </a:xfrm>
            <a:custGeom>
              <a:avLst/>
              <a:gdLst/>
              <a:ahLst/>
              <a:cxnLst/>
              <a:rect l="0" t="0" r="0" b="0"/>
              <a:pathLst>
                <a:path w="76097" h="525780">
                  <a:moveTo>
                    <a:pt x="76096" y="0"/>
                  </a:moveTo>
                  <a:lnTo>
                    <a:pt x="76096" y="10605"/>
                  </a:lnTo>
                  <a:lnTo>
                    <a:pt x="73837" y="15438"/>
                  </a:lnTo>
                  <a:lnTo>
                    <a:pt x="70012" y="22101"/>
                  </a:lnTo>
                  <a:lnTo>
                    <a:pt x="58183" y="58288"/>
                  </a:lnTo>
                  <a:lnTo>
                    <a:pt x="50657" y="87073"/>
                  </a:lnTo>
                  <a:lnTo>
                    <a:pt x="47109" y="121096"/>
                  </a:lnTo>
                  <a:lnTo>
                    <a:pt x="42013" y="157988"/>
                  </a:lnTo>
                  <a:lnTo>
                    <a:pt x="35140" y="195730"/>
                  </a:lnTo>
                  <a:lnTo>
                    <a:pt x="30235" y="223304"/>
                  </a:lnTo>
                  <a:lnTo>
                    <a:pt x="25233" y="251646"/>
                  </a:lnTo>
                  <a:lnTo>
                    <a:pt x="20188" y="278354"/>
                  </a:lnTo>
                  <a:lnTo>
                    <a:pt x="15123" y="304335"/>
                  </a:lnTo>
                  <a:lnTo>
                    <a:pt x="10897" y="329993"/>
                  </a:lnTo>
                  <a:lnTo>
                    <a:pt x="9018" y="355508"/>
                  </a:lnTo>
                  <a:lnTo>
                    <a:pt x="5925" y="380959"/>
                  </a:lnTo>
                  <a:lnTo>
                    <a:pt x="1682" y="414572"/>
                  </a:lnTo>
                  <a:lnTo>
                    <a:pt x="425" y="442876"/>
                  </a:lnTo>
                  <a:lnTo>
                    <a:pt x="0" y="478735"/>
                  </a:lnTo>
                  <a:lnTo>
                    <a:pt x="6465" y="511012"/>
                  </a:lnTo>
                  <a:lnTo>
                    <a:pt x="9306" y="517241"/>
                  </a:lnTo>
                  <a:lnTo>
                    <a:pt x="15136" y="52577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SMARTInkShape-446"/>
            <p:cNvSpPr/>
            <p:nvPr/>
          </p:nvSpPr>
          <p:spPr>
            <a:xfrm>
              <a:off x="7350464" y="2903690"/>
              <a:ext cx="375594" cy="459765"/>
            </a:xfrm>
            <a:custGeom>
              <a:avLst/>
              <a:gdLst/>
              <a:ahLst/>
              <a:cxnLst/>
              <a:rect l="0" t="0" r="0" b="0"/>
              <a:pathLst>
                <a:path w="375594" h="459765">
                  <a:moveTo>
                    <a:pt x="277155" y="7150"/>
                  </a:moveTo>
                  <a:lnTo>
                    <a:pt x="277155" y="3104"/>
                  </a:lnTo>
                  <a:lnTo>
                    <a:pt x="276309" y="1913"/>
                  </a:lnTo>
                  <a:lnTo>
                    <a:pt x="274897" y="1118"/>
                  </a:lnTo>
                  <a:lnTo>
                    <a:pt x="266609" y="0"/>
                  </a:lnTo>
                  <a:lnTo>
                    <a:pt x="243749" y="438"/>
                  </a:lnTo>
                  <a:lnTo>
                    <a:pt x="214640" y="10144"/>
                  </a:lnTo>
                  <a:lnTo>
                    <a:pt x="177891" y="39027"/>
                  </a:lnTo>
                  <a:lnTo>
                    <a:pt x="143530" y="68386"/>
                  </a:lnTo>
                  <a:lnTo>
                    <a:pt x="110213" y="105574"/>
                  </a:lnTo>
                  <a:lnTo>
                    <a:pt x="86016" y="140546"/>
                  </a:lnTo>
                  <a:lnTo>
                    <a:pt x="59466" y="178566"/>
                  </a:lnTo>
                  <a:lnTo>
                    <a:pt x="46067" y="206948"/>
                  </a:lnTo>
                  <a:lnTo>
                    <a:pt x="32210" y="234238"/>
                  </a:lnTo>
                  <a:lnTo>
                    <a:pt x="19278" y="261324"/>
                  </a:lnTo>
                  <a:lnTo>
                    <a:pt x="10708" y="290296"/>
                  </a:lnTo>
                  <a:lnTo>
                    <a:pt x="4077" y="317848"/>
                  </a:lnTo>
                  <a:lnTo>
                    <a:pt x="0" y="343358"/>
                  </a:lnTo>
                  <a:lnTo>
                    <a:pt x="2466" y="376759"/>
                  </a:lnTo>
                  <a:lnTo>
                    <a:pt x="9406" y="406412"/>
                  </a:lnTo>
                  <a:lnTo>
                    <a:pt x="17326" y="420537"/>
                  </a:lnTo>
                  <a:lnTo>
                    <a:pt x="35351" y="438009"/>
                  </a:lnTo>
                  <a:lnTo>
                    <a:pt x="65044" y="453000"/>
                  </a:lnTo>
                  <a:lnTo>
                    <a:pt x="92858" y="459764"/>
                  </a:lnTo>
                  <a:lnTo>
                    <a:pt x="123395" y="456311"/>
                  </a:lnTo>
                  <a:lnTo>
                    <a:pt x="158031" y="444941"/>
                  </a:lnTo>
                  <a:lnTo>
                    <a:pt x="190965" y="430000"/>
                  </a:lnTo>
                  <a:lnTo>
                    <a:pt x="226312" y="409863"/>
                  </a:lnTo>
                  <a:lnTo>
                    <a:pt x="258610" y="386963"/>
                  </a:lnTo>
                  <a:lnTo>
                    <a:pt x="288782" y="359105"/>
                  </a:lnTo>
                  <a:lnTo>
                    <a:pt x="314185" y="329402"/>
                  </a:lnTo>
                  <a:lnTo>
                    <a:pt x="336952" y="298306"/>
                  </a:lnTo>
                  <a:lnTo>
                    <a:pt x="354799" y="262657"/>
                  </a:lnTo>
                  <a:lnTo>
                    <a:pt x="369117" y="225284"/>
                  </a:lnTo>
                  <a:lnTo>
                    <a:pt x="374112" y="189092"/>
                  </a:lnTo>
                  <a:lnTo>
                    <a:pt x="375593" y="160683"/>
                  </a:lnTo>
                  <a:lnTo>
                    <a:pt x="373835" y="123429"/>
                  </a:lnTo>
                  <a:lnTo>
                    <a:pt x="365632" y="99176"/>
                  </a:lnTo>
                  <a:lnTo>
                    <a:pt x="357119" y="85303"/>
                  </a:lnTo>
                  <a:lnTo>
                    <a:pt x="322799" y="54870"/>
                  </a:lnTo>
                  <a:lnTo>
                    <a:pt x="312681" y="49525"/>
                  </a:lnTo>
                  <a:lnTo>
                    <a:pt x="302540" y="47150"/>
                  </a:lnTo>
                  <a:lnTo>
                    <a:pt x="292388" y="48352"/>
                  </a:lnTo>
                  <a:lnTo>
                    <a:pt x="277155" y="5286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SMARTInkShape-447"/>
            <p:cNvSpPr/>
            <p:nvPr/>
          </p:nvSpPr>
          <p:spPr>
            <a:xfrm>
              <a:off x="7749539" y="3162300"/>
              <a:ext cx="220981" cy="173582"/>
            </a:xfrm>
            <a:custGeom>
              <a:avLst/>
              <a:gdLst/>
              <a:ahLst/>
              <a:cxnLst/>
              <a:rect l="0" t="0" r="0" b="0"/>
              <a:pathLst>
                <a:path w="220981" h="173582">
                  <a:moveTo>
                    <a:pt x="220980" y="0"/>
                  </a:moveTo>
                  <a:lnTo>
                    <a:pt x="220980" y="4045"/>
                  </a:lnTo>
                  <a:lnTo>
                    <a:pt x="218722" y="8289"/>
                  </a:lnTo>
                  <a:lnTo>
                    <a:pt x="201053" y="26491"/>
                  </a:lnTo>
                  <a:lnTo>
                    <a:pt x="167023" y="54989"/>
                  </a:lnTo>
                  <a:lnTo>
                    <a:pt x="130955" y="89382"/>
                  </a:lnTo>
                  <a:lnTo>
                    <a:pt x="93476" y="121513"/>
                  </a:lnTo>
                  <a:lnTo>
                    <a:pt x="57317" y="148274"/>
                  </a:lnTo>
                  <a:lnTo>
                    <a:pt x="24053" y="166762"/>
                  </a:lnTo>
                  <a:lnTo>
                    <a:pt x="10232" y="172742"/>
                  </a:lnTo>
                  <a:lnTo>
                    <a:pt x="6821" y="173581"/>
                  </a:lnTo>
                  <a:lnTo>
                    <a:pt x="4548" y="173294"/>
                  </a:lnTo>
                  <a:lnTo>
                    <a:pt x="3031" y="172256"/>
                  </a:lnTo>
                  <a:lnTo>
                    <a:pt x="599" y="168551"/>
                  </a:lnTo>
                  <a:lnTo>
                    <a:pt x="0" y="16001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SMARTInkShape-448"/>
            <p:cNvSpPr/>
            <p:nvPr/>
          </p:nvSpPr>
          <p:spPr>
            <a:xfrm>
              <a:off x="7810813" y="3147059"/>
              <a:ext cx="136848" cy="266701"/>
            </a:xfrm>
            <a:custGeom>
              <a:avLst/>
              <a:gdLst/>
              <a:ahLst/>
              <a:cxnLst/>
              <a:rect l="0" t="0" r="0" b="0"/>
              <a:pathLst>
                <a:path w="136848" h="266701">
                  <a:moveTo>
                    <a:pt x="7306" y="0"/>
                  </a:moveTo>
                  <a:lnTo>
                    <a:pt x="3261" y="4046"/>
                  </a:lnTo>
                  <a:lnTo>
                    <a:pt x="1275" y="8289"/>
                  </a:lnTo>
                  <a:lnTo>
                    <a:pt x="0" y="26003"/>
                  </a:lnTo>
                  <a:lnTo>
                    <a:pt x="8017" y="57601"/>
                  </a:lnTo>
                  <a:lnTo>
                    <a:pt x="17607" y="94822"/>
                  </a:lnTo>
                  <a:lnTo>
                    <a:pt x="33219" y="124710"/>
                  </a:lnTo>
                  <a:lnTo>
                    <a:pt x="49928" y="159913"/>
                  </a:lnTo>
                  <a:lnTo>
                    <a:pt x="70916" y="196343"/>
                  </a:lnTo>
                  <a:lnTo>
                    <a:pt x="99270" y="228249"/>
                  </a:lnTo>
                  <a:lnTo>
                    <a:pt x="122595" y="256108"/>
                  </a:lnTo>
                  <a:lnTo>
                    <a:pt x="136847" y="26670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5" name="SMARTInkShape-Group71"/>
          <p:cNvGrpSpPr/>
          <p:nvPr/>
        </p:nvGrpSpPr>
        <p:grpSpPr>
          <a:xfrm>
            <a:off x="6767960" y="1005839"/>
            <a:ext cx="1911221" cy="758056"/>
            <a:chOff x="6767960" y="1005839"/>
            <a:chExt cx="1911221" cy="758056"/>
          </a:xfrm>
        </p:grpSpPr>
        <p:sp>
          <p:nvSpPr>
            <p:cNvPr id="45" name="SMARTInkShape-449"/>
            <p:cNvSpPr/>
            <p:nvPr/>
          </p:nvSpPr>
          <p:spPr>
            <a:xfrm>
              <a:off x="6767960" y="1397751"/>
              <a:ext cx="295780" cy="248030"/>
            </a:xfrm>
            <a:custGeom>
              <a:avLst/>
              <a:gdLst/>
              <a:ahLst/>
              <a:cxnLst/>
              <a:rect l="0" t="0" r="0" b="0"/>
              <a:pathLst>
                <a:path w="295780" h="248030">
                  <a:moveTo>
                    <a:pt x="21459" y="11949"/>
                  </a:moveTo>
                  <a:lnTo>
                    <a:pt x="21459" y="7903"/>
                  </a:lnTo>
                  <a:lnTo>
                    <a:pt x="20613" y="6712"/>
                  </a:lnTo>
                  <a:lnTo>
                    <a:pt x="19201" y="5917"/>
                  </a:lnTo>
                  <a:lnTo>
                    <a:pt x="14898" y="4642"/>
                  </a:lnTo>
                  <a:lnTo>
                    <a:pt x="10108" y="376"/>
                  </a:lnTo>
                  <a:lnTo>
                    <a:pt x="7965" y="0"/>
                  </a:lnTo>
                  <a:lnTo>
                    <a:pt x="5690" y="596"/>
                  </a:lnTo>
                  <a:lnTo>
                    <a:pt x="0" y="3591"/>
                  </a:lnTo>
                  <a:lnTo>
                    <a:pt x="380" y="4684"/>
                  </a:lnTo>
                  <a:lnTo>
                    <a:pt x="11678" y="24213"/>
                  </a:lnTo>
                  <a:lnTo>
                    <a:pt x="24050" y="58280"/>
                  </a:lnTo>
                  <a:lnTo>
                    <a:pt x="34170" y="89116"/>
                  </a:lnTo>
                  <a:lnTo>
                    <a:pt x="46579" y="126941"/>
                  </a:lnTo>
                  <a:lnTo>
                    <a:pt x="65086" y="162980"/>
                  </a:lnTo>
                  <a:lnTo>
                    <a:pt x="84201" y="194558"/>
                  </a:lnTo>
                  <a:lnTo>
                    <a:pt x="102450" y="228358"/>
                  </a:lnTo>
                  <a:lnTo>
                    <a:pt x="120386" y="248029"/>
                  </a:lnTo>
                  <a:lnTo>
                    <a:pt x="116435" y="244082"/>
                  </a:lnTo>
                  <a:lnTo>
                    <a:pt x="114471" y="237604"/>
                  </a:lnTo>
                  <a:lnTo>
                    <a:pt x="104749" y="201521"/>
                  </a:lnTo>
                  <a:lnTo>
                    <a:pt x="99760" y="177056"/>
                  </a:lnTo>
                  <a:lnTo>
                    <a:pt x="98075" y="142493"/>
                  </a:lnTo>
                  <a:lnTo>
                    <a:pt x="98589" y="112054"/>
                  </a:lnTo>
                  <a:lnTo>
                    <a:pt x="108276" y="83541"/>
                  </a:lnTo>
                  <a:lnTo>
                    <a:pt x="115575" y="72014"/>
                  </a:lnTo>
                  <a:lnTo>
                    <a:pt x="137252" y="55273"/>
                  </a:lnTo>
                  <a:lnTo>
                    <a:pt x="145173" y="52370"/>
                  </a:lnTo>
                  <a:lnTo>
                    <a:pt x="149654" y="51596"/>
                  </a:lnTo>
                  <a:lnTo>
                    <a:pt x="156893" y="52994"/>
                  </a:lnTo>
                  <a:lnTo>
                    <a:pt x="181997" y="67805"/>
                  </a:lnTo>
                  <a:lnTo>
                    <a:pt x="217070" y="105041"/>
                  </a:lnTo>
                  <a:lnTo>
                    <a:pt x="237365" y="138585"/>
                  </a:lnTo>
                  <a:lnTo>
                    <a:pt x="266993" y="174031"/>
                  </a:lnTo>
                  <a:lnTo>
                    <a:pt x="276996" y="187914"/>
                  </a:lnTo>
                  <a:lnTo>
                    <a:pt x="295779" y="20244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SMARTInkShape-450"/>
            <p:cNvSpPr/>
            <p:nvPr/>
          </p:nvSpPr>
          <p:spPr>
            <a:xfrm>
              <a:off x="7071360" y="1394459"/>
              <a:ext cx="60960" cy="152401"/>
            </a:xfrm>
            <a:custGeom>
              <a:avLst/>
              <a:gdLst/>
              <a:ahLst/>
              <a:cxnLst/>
              <a:rect l="0" t="0" r="0" b="0"/>
              <a:pathLst>
                <a:path w="60960" h="152401">
                  <a:moveTo>
                    <a:pt x="0" y="0"/>
                  </a:moveTo>
                  <a:lnTo>
                    <a:pt x="0" y="10606"/>
                  </a:lnTo>
                  <a:lnTo>
                    <a:pt x="7760" y="47047"/>
                  </a:lnTo>
                  <a:lnTo>
                    <a:pt x="15768" y="78720"/>
                  </a:lnTo>
                  <a:lnTo>
                    <a:pt x="21401" y="95947"/>
                  </a:lnTo>
                  <a:lnTo>
                    <a:pt x="42494" y="130738"/>
                  </a:lnTo>
                  <a:lnTo>
                    <a:pt x="60959" y="15240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SMARTInkShape-451"/>
            <p:cNvSpPr/>
            <p:nvPr/>
          </p:nvSpPr>
          <p:spPr>
            <a:xfrm>
              <a:off x="7048500" y="1310640"/>
              <a:ext cx="7620" cy="15240"/>
            </a:xfrm>
            <a:custGeom>
              <a:avLst/>
              <a:gdLst/>
              <a:ahLst/>
              <a:cxnLst/>
              <a:rect l="0" t="0" r="0" b="0"/>
              <a:pathLst>
                <a:path w="7620" h="15240">
                  <a:moveTo>
                    <a:pt x="0" y="0"/>
                  </a:moveTo>
                  <a:lnTo>
                    <a:pt x="0" y="11351"/>
                  </a:lnTo>
                  <a:lnTo>
                    <a:pt x="846" y="12647"/>
                  </a:lnTo>
                  <a:lnTo>
                    <a:pt x="2258" y="13511"/>
                  </a:lnTo>
                  <a:lnTo>
                    <a:pt x="7619" y="1523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SMARTInkShape-452"/>
            <p:cNvSpPr/>
            <p:nvPr/>
          </p:nvSpPr>
          <p:spPr>
            <a:xfrm>
              <a:off x="7152089" y="1287779"/>
              <a:ext cx="275670" cy="379456"/>
            </a:xfrm>
            <a:custGeom>
              <a:avLst/>
              <a:gdLst/>
              <a:ahLst/>
              <a:cxnLst/>
              <a:rect l="0" t="0" r="0" b="0"/>
              <a:pathLst>
                <a:path w="275670" h="379456">
                  <a:moveTo>
                    <a:pt x="94530" y="0"/>
                  </a:moveTo>
                  <a:lnTo>
                    <a:pt x="75449" y="847"/>
                  </a:lnTo>
                  <a:lnTo>
                    <a:pt x="66013" y="4046"/>
                  </a:lnTo>
                  <a:lnTo>
                    <a:pt x="41115" y="23728"/>
                  </a:lnTo>
                  <a:lnTo>
                    <a:pt x="16627" y="53611"/>
                  </a:lnTo>
                  <a:lnTo>
                    <a:pt x="3758" y="80268"/>
                  </a:lnTo>
                  <a:lnTo>
                    <a:pt x="0" y="97482"/>
                  </a:lnTo>
                  <a:lnTo>
                    <a:pt x="2645" y="120606"/>
                  </a:lnTo>
                  <a:lnTo>
                    <a:pt x="9638" y="138558"/>
                  </a:lnTo>
                  <a:lnTo>
                    <a:pt x="17572" y="149353"/>
                  </a:lnTo>
                  <a:lnTo>
                    <a:pt x="26741" y="155279"/>
                  </a:lnTo>
                  <a:lnTo>
                    <a:pt x="39168" y="160874"/>
                  </a:lnTo>
                  <a:lnTo>
                    <a:pt x="42381" y="163129"/>
                  </a:lnTo>
                  <a:lnTo>
                    <a:pt x="52727" y="163378"/>
                  </a:lnTo>
                  <a:lnTo>
                    <a:pt x="64097" y="160666"/>
                  </a:lnTo>
                  <a:lnTo>
                    <a:pt x="71973" y="156638"/>
                  </a:lnTo>
                  <a:lnTo>
                    <a:pt x="81168" y="145566"/>
                  </a:lnTo>
                  <a:lnTo>
                    <a:pt x="97013" y="116686"/>
                  </a:lnTo>
                  <a:lnTo>
                    <a:pt x="100628" y="97510"/>
                  </a:lnTo>
                  <a:lnTo>
                    <a:pt x="97654" y="79786"/>
                  </a:lnTo>
                  <a:lnTo>
                    <a:pt x="88244" y="56443"/>
                  </a:lnTo>
                  <a:lnTo>
                    <a:pt x="86953" y="55409"/>
                  </a:lnTo>
                  <a:lnTo>
                    <a:pt x="80467" y="53613"/>
                  </a:lnTo>
                  <a:lnTo>
                    <a:pt x="80075" y="54369"/>
                  </a:lnTo>
                  <a:lnTo>
                    <a:pt x="79393" y="63970"/>
                  </a:lnTo>
                  <a:lnTo>
                    <a:pt x="89905" y="89388"/>
                  </a:lnTo>
                  <a:lnTo>
                    <a:pt x="101251" y="104285"/>
                  </a:lnTo>
                  <a:lnTo>
                    <a:pt x="133515" y="129560"/>
                  </a:lnTo>
                  <a:lnTo>
                    <a:pt x="170847" y="160180"/>
                  </a:lnTo>
                  <a:lnTo>
                    <a:pt x="208846" y="187647"/>
                  </a:lnTo>
                  <a:lnTo>
                    <a:pt x="240901" y="215577"/>
                  </a:lnTo>
                  <a:lnTo>
                    <a:pt x="262015" y="240233"/>
                  </a:lnTo>
                  <a:lnTo>
                    <a:pt x="273491" y="266646"/>
                  </a:lnTo>
                  <a:lnTo>
                    <a:pt x="275669" y="278248"/>
                  </a:lnTo>
                  <a:lnTo>
                    <a:pt x="272850" y="298344"/>
                  </a:lnTo>
                  <a:lnTo>
                    <a:pt x="266651" y="316340"/>
                  </a:lnTo>
                  <a:lnTo>
                    <a:pt x="255408" y="332397"/>
                  </a:lnTo>
                  <a:lnTo>
                    <a:pt x="237307" y="347879"/>
                  </a:lnTo>
                  <a:lnTo>
                    <a:pt x="203198" y="362197"/>
                  </a:lnTo>
                  <a:lnTo>
                    <a:pt x="171123" y="373178"/>
                  </a:lnTo>
                  <a:lnTo>
                    <a:pt x="140328" y="379455"/>
                  </a:lnTo>
                  <a:lnTo>
                    <a:pt x="134376" y="378277"/>
                  </a:lnTo>
                  <a:lnTo>
                    <a:pt x="111704" y="363698"/>
                  </a:lnTo>
                  <a:lnTo>
                    <a:pt x="100936" y="351697"/>
                  </a:lnTo>
                  <a:lnTo>
                    <a:pt x="86911" y="327661"/>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SMARTInkShape-453"/>
            <p:cNvSpPr/>
            <p:nvPr/>
          </p:nvSpPr>
          <p:spPr>
            <a:xfrm>
              <a:off x="7285033" y="1089660"/>
              <a:ext cx="243528" cy="249865"/>
            </a:xfrm>
            <a:custGeom>
              <a:avLst/>
              <a:gdLst/>
              <a:ahLst/>
              <a:cxnLst/>
              <a:rect l="0" t="0" r="0" b="0"/>
              <a:pathLst>
                <a:path w="243528" h="249865">
                  <a:moveTo>
                    <a:pt x="7306" y="0"/>
                  </a:moveTo>
                  <a:lnTo>
                    <a:pt x="3261" y="4045"/>
                  </a:lnTo>
                  <a:lnTo>
                    <a:pt x="1274" y="8288"/>
                  </a:lnTo>
                  <a:lnTo>
                    <a:pt x="0" y="26002"/>
                  </a:lnTo>
                  <a:lnTo>
                    <a:pt x="4985" y="60890"/>
                  </a:lnTo>
                  <a:lnTo>
                    <a:pt x="7465" y="95464"/>
                  </a:lnTo>
                  <a:lnTo>
                    <a:pt x="14033" y="131673"/>
                  </a:lnTo>
                  <a:lnTo>
                    <a:pt x="25480" y="164226"/>
                  </a:lnTo>
                  <a:lnTo>
                    <a:pt x="34610" y="194474"/>
                  </a:lnTo>
                  <a:lnTo>
                    <a:pt x="44347" y="231353"/>
                  </a:lnTo>
                  <a:lnTo>
                    <a:pt x="44936" y="237725"/>
                  </a:lnTo>
                  <a:lnTo>
                    <a:pt x="47455" y="243380"/>
                  </a:lnTo>
                  <a:lnTo>
                    <a:pt x="51926" y="249864"/>
                  </a:lnTo>
                  <a:lnTo>
                    <a:pt x="48655" y="246941"/>
                  </a:lnTo>
                  <a:lnTo>
                    <a:pt x="46851" y="242960"/>
                  </a:lnTo>
                  <a:lnTo>
                    <a:pt x="41446" y="207312"/>
                  </a:lnTo>
                  <a:lnTo>
                    <a:pt x="38509" y="174723"/>
                  </a:lnTo>
                  <a:lnTo>
                    <a:pt x="38847" y="145561"/>
                  </a:lnTo>
                  <a:lnTo>
                    <a:pt x="43087" y="112179"/>
                  </a:lnTo>
                  <a:lnTo>
                    <a:pt x="46412" y="86296"/>
                  </a:lnTo>
                  <a:lnTo>
                    <a:pt x="62482" y="56540"/>
                  </a:lnTo>
                  <a:lnTo>
                    <a:pt x="70211" y="48271"/>
                  </a:lnTo>
                  <a:lnTo>
                    <a:pt x="79291" y="42620"/>
                  </a:lnTo>
                  <a:lnTo>
                    <a:pt x="88971" y="40109"/>
                  </a:lnTo>
                  <a:lnTo>
                    <a:pt x="98917" y="41250"/>
                  </a:lnTo>
                  <a:lnTo>
                    <a:pt x="123322" y="51214"/>
                  </a:lnTo>
                  <a:lnTo>
                    <a:pt x="130270" y="56064"/>
                  </a:lnTo>
                  <a:lnTo>
                    <a:pt x="157481" y="92348"/>
                  </a:lnTo>
                  <a:lnTo>
                    <a:pt x="176577" y="125886"/>
                  </a:lnTo>
                  <a:lnTo>
                    <a:pt x="194478" y="161075"/>
                  </a:lnTo>
                  <a:lnTo>
                    <a:pt x="207863" y="183719"/>
                  </a:lnTo>
                  <a:lnTo>
                    <a:pt x="219601" y="192536"/>
                  </a:lnTo>
                  <a:lnTo>
                    <a:pt x="243527" y="20574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SMARTInkShape-454"/>
            <p:cNvSpPr/>
            <p:nvPr/>
          </p:nvSpPr>
          <p:spPr>
            <a:xfrm>
              <a:off x="7665719" y="1493520"/>
              <a:ext cx="7621" cy="270375"/>
            </a:xfrm>
            <a:custGeom>
              <a:avLst/>
              <a:gdLst/>
              <a:ahLst/>
              <a:cxnLst/>
              <a:rect l="0" t="0" r="0" b="0"/>
              <a:pathLst>
                <a:path w="7621" h="270375">
                  <a:moveTo>
                    <a:pt x="7620" y="0"/>
                  </a:moveTo>
                  <a:lnTo>
                    <a:pt x="7620" y="32575"/>
                  </a:lnTo>
                  <a:lnTo>
                    <a:pt x="7620" y="63631"/>
                  </a:lnTo>
                  <a:lnTo>
                    <a:pt x="7620" y="92231"/>
                  </a:lnTo>
                  <a:lnTo>
                    <a:pt x="7620" y="124412"/>
                  </a:lnTo>
                  <a:lnTo>
                    <a:pt x="7620" y="160758"/>
                  </a:lnTo>
                  <a:lnTo>
                    <a:pt x="7620" y="196081"/>
                  </a:lnTo>
                  <a:lnTo>
                    <a:pt x="7620" y="225738"/>
                  </a:lnTo>
                  <a:lnTo>
                    <a:pt x="5363" y="248354"/>
                  </a:lnTo>
                  <a:lnTo>
                    <a:pt x="209" y="270374"/>
                  </a:lnTo>
                  <a:lnTo>
                    <a:pt x="0" y="26670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SMARTInkShape-455"/>
            <p:cNvSpPr/>
            <p:nvPr/>
          </p:nvSpPr>
          <p:spPr>
            <a:xfrm>
              <a:off x="7621058" y="1379778"/>
              <a:ext cx="169880" cy="211246"/>
            </a:xfrm>
            <a:custGeom>
              <a:avLst/>
              <a:gdLst/>
              <a:ahLst/>
              <a:cxnLst/>
              <a:rect l="0" t="0" r="0" b="0"/>
              <a:pathLst>
                <a:path w="169880" h="211246">
                  <a:moveTo>
                    <a:pt x="6561" y="121362"/>
                  </a:moveTo>
                  <a:lnTo>
                    <a:pt x="6561" y="117316"/>
                  </a:lnTo>
                  <a:lnTo>
                    <a:pt x="4303" y="113073"/>
                  </a:lnTo>
                  <a:lnTo>
                    <a:pt x="1324" y="108364"/>
                  </a:lnTo>
                  <a:lnTo>
                    <a:pt x="0" y="103449"/>
                  </a:lnTo>
                  <a:lnTo>
                    <a:pt x="5595" y="77724"/>
                  </a:lnTo>
                  <a:lnTo>
                    <a:pt x="10648" y="67818"/>
                  </a:lnTo>
                  <a:lnTo>
                    <a:pt x="37400" y="33750"/>
                  </a:lnTo>
                  <a:lnTo>
                    <a:pt x="69811" y="8986"/>
                  </a:lnTo>
                  <a:lnTo>
                    <a:pt x="88803" y="2270"/>
                  </a:lnTo>
                  <a:lnTo>
                    <a:pt x="110389" y="0"/>
                  </a:lnTo>
                  <a:lnTo>
                    <a:pt x="125848" y="3652"/>
                  </a:lnTo>
                  <a:lnTo>
                    <a:pt x="141154" y="14142"/>
                  </a:lnTo>
                  <a:lnTo>
                    <a:pt x="152368" y="32019"/>
                  </a:lnTo>
                  <a:lnTo>
                    <a:pt x="163742" y="61663"/>
                  </a:lnTo>
                  <a:lnTo>
                    <a:pt x="169879" y="89468"/>
                  </a:lnTo>
                  <a:lnTo>
                    <a:pt x="165226" y="126946"/>
                  </a:lnTo>
                  <a:lnTo>
                    <a:pt x="156302" y="151238"/>
                  </a:lnTo>
                  <a:lnTo>
                    <a:pt x="138116" y="178157"/>
                  </a:lnTo>
                  <a:lnTo>
                    <a:pt x="118218" y="193697"/>
                  </a:lnTo>
                  <a:lnTo>
                    <a:pt x="88679" y="209299"/>
                  </a:lnTo>
                  <a:lnTo>
                    <a:pt x="81722" y="211245"/>
                  </a:lnTo>
                  <a:lnTo>
                    <a:pt x="78682" y="210917"/>
                  </a:lnTo>
                  <a:lnTo>
                    <a:pt x="67522" y="205181"/>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SMARTInkShape-456"/>
            <p:cNvSpPr/>
            <p:nvPr/>
          </p:nvSpPr>
          <p:spPr>
            <a:xfrm>
              <a:off x="7850244" y="1318259"/>
              <a:ext cx="149108" cy="174727"/>
            </a:xfrm>
            <a:custGeom>
              <a:avLst/>
              <a:gdLst/>
              <a:ahLst/>
              <a:cxnLst/>
              <a:rect l="0" t="0" r="0" b="0"/>
              <a:pathLst>
                <a:path w="149108" h="174727">
                  <a:moveTo>
                    <a:pt x="105036" y="15241"/>
                  </a:moveTo>
                  <a:lnTo>
                    <a:pt x="100990" y="15241"/>
                  </a:lnTo>
                  <a:lnTo>
                    <a:pt x="76517" y="25847"/>
                  </a:lnTo>
                  <a:lnTo>
                    <a:pt x="51425" y="47816"/>
                  </a:lnTo>
                  <a:lnTo>
                    <a:pt x="29284" y="78872"/>
                  </a:lnTo>
                  <a:lnTo>
                    <a:pt x="15985" y="107472"/>
                  </a:lnTo>
                  <a:lnTo>
                    <a:pt x="3908" y="143432"/>
                  </a:lnTo>
                  <a:lnTo>
                    <a:pt x="0" y="159151"/>
                  </a:lnTo>
                  <a:lnTo>
                    <a:pt x="299" y="162827"/>
                  </a:lnTo>
                  <a:lnTo>
                    <a:pt x="2889" y="169170"/>
                  </a:lnTo>
                  <a:lnTo>
                    <a:pt x="5611" y="171200"/>
                  </a:lnTo>
                  <a:lnTo>
                    <a:pt x="13151" y="173456"/>
                  </a:lnTo>
                  <a:lnTo>
                    <a:pt x="26917" y="174726"/>
                  </a:lnTo>
                  <a:lnTo>
                    <a:pt x="45765" y="171057"/>
                  </a:lnTo>
                  <a:lnTo>
                    <a:pt x="82398" y="151513"/>
                  </a:lnTo>
                  <a:lnTo>
                    <a:pt x="96667" y="140999"/>
                  </a:lnTo>
                  <a:lnTo>
                    <a:pt x="129300" y="103965"/>
                  </a:lnTo>
                  <a:lnTo>
                    <a:pt x="145191" y="68223"/>
                  </a:lnTo>
                  <a:lnTo>
                    <a:pt x="149107" y="45615"/>
                  </a:lnTo>
                  <a:lnTo>
                    <a:pt x="147963" y="39723"/>
                  </a:lnTo>
                  <a:lnTo>
                    <a:pt x="133443" y="17158"/>
                  </a:lnTo>
                  <a:lnTo>
                    <a:pt x="121449" y="6401"/>
                  </a:lnTo>
                  <a:lnTo>
                    <a:pt x="111215" y="1897"/>
                  </a:lnTo>
                  <a:lnTo>
                    <a:pt x="82175" y="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SMARTInkShape-457"/>
            <p:cNvSpPr/>
            <p:nvPr/>
          </p:nvSpPr>
          <p:spPr>
            <a:xfrm>
              <a:off x="8047072" y="1203960"/>
              <a:ext cx="220143" cy="205473"/>
            </a:xfrm>
            <a:custGeom>
              <a:avLst/>
              <a:gdLst/>
              <a:ahLst/>
              <a:cxnLst/>
              <a:rect l="0" t="0" r="0" b="0"/>
              <a:pathLst>
                <a:path w="220143" h="205473">
                  <a:moveTo>
                    <a:pt x="37747" y="68580"/>
                  </a:moveTo>
                  <a:lnTo>
                    <a:pt x="33702" y="72625"/>
                  </a:lnTo>
                  <a:lnTo>
                    <a:pt x="31716" y="76868"/>
                  </a:lnTo>
                  <a:lnTo>
                    <a:pt x="24253" y="95071"/>
                  </a:lnTo>
                  <a:lnTo>
                    <a:pt x="10585" y="130639"/>
                  </a:lnTo>
                  <a:lnTo>
                    <a:pt x="3659" y="163739"/>
                  </a:lnTo>
                  <a:lnTo>
                    <a:pt x="0" y="195460"/>
                  </a:lnTo>
                  <a:lnTo>
                    <a:pt x="729" y="198887"/>
                  </a:lnTo>
                  <a:lnTo>
                    <a:pt x="2062" y="201171"/>
                  </a:lnTo>
                  <a:lnTo>
                    <a:pt x="3797" y="202694"/>
                  </a:lnTo>
                  <a:lnTo>
                    <a:pt x="7983" y="204386"/>
                  </a:lnTo>
                  <a:lnTo>
                    <a:pt x="21614" y="205472"/>
                  </a:lnTo>
                  <a:lnTo>
                    <a:pt x="40613" y="199603"/>
                  </a:lnTo>
                  <a:lnTo>
                    <a:pt x="50592" y="195110"/>
                  </a:lnTo>
                  <a:lnTo>
                    <a:pt x="58414" y="188033"/>
                  </a:lnTo>
                  <a:lnTo>
                    <a:pt x="65559" y="180090"/>
                  </a:lnTo>
                  <a:lnTo>
                    <a:pt x="78256" y="170011"/>
                  </a:lnTo>
                  <a:lnTo>
                    <a:pt x="101143" y="131974"/>
                  </a:lnTo>
                  <a:lnTo>
                    <a:pt x="105303" y="123059"/>
                  </a:lnTo>
                  <a:lnTo>
                    <a:pt x="106193" y="115620"/>
                  </a:lnTo>
                  <a:lnTo>
                    <a:pt x="107173" y="142272"/>
                  </a:lnTo>
                  <a:lnTo>
                    <a:pt x="110372" y="147334"/>
                  </a:lnTo>
                  <a:lnTo>
                    <a:pt x="114617" y="150148"/>
                  </a:lnTo>
                  <a:lnTo>
                    <a:pt x="119325" y="152245"/>
                  </a:lnTo>
                  <a:lnTo>
                    <a:pt x="124240" y="156000"/>
                  </a:lnTo>
                  <a:lnTo>
                    <a:pt x="131504" y="158233"/>
                  </a:lnTo>
                  <a:lnTo>
                    <a:pt x="135812" y="158829"/>
                  </a:lnTo>
                  <a:lnTo>
                    <a:pt x="149965" y="155621"/>
                  </a:lnTo>
                  <a:lnTo>
                    <a:pt x="185094" y="139591"/>
                  </a:lnTo>
                  <a:lnTo>
                    <a:pt x="199469" y="131201"/>
                  </a:lnTo>
                  <a:lnTo>
                    <a:pt x="212340" y="113624"/>
                  </a:lnTo>
                  <a:lnTo>
                    <a:pt x="216944" y="102993"/>
                  </a:lnTo>
                  <a:lnTo>
                    <a:pt x="220142" y="72139"/>
                  </a:lnTo>
                  <a:lnTo>
                    <a:pt x="214448" y="45764"/>
                  </a:lnTo>
                  <a:lnTo>
                    <a:pt x="206755" y="28705"/>
                  </a:lnTo>
                  <a:lnTo>
                    <a:pt x="194975" y="14620"/>
                  </a:lnTo>
                  <a:lnTo>
                    <a:pt x="176243" y="4496"/>
                  </a:lnTo>
                  <a:lnTo>
                    <a:pt x="162974" y="888"/>
                  </a:lnTo>
                  <a:lnTo>
                    <a:pt x="144428" y="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SMARTInkShape-458"/>
            <p:cNvSpPr/>
            <p:nvPr/>
          </p:nvSpPr>
          <p:spPr>
            <a:xfrm>
              <a:off x="8313419" y="1005839"/>
              <a:ext cx="365762" cy="266426"/>
            </a:xfrm>
            <a:custGeom>
              <a:avLst/>
              <a:gdLst/>
              <a:ahLst/>
              <a:cxnLst/>
              <a:rect l="0" t="0" r="0" b="0"/>
              <a:pathLst>
                <a:path w="365762" h="266426">
                  <a:moveTo>
                    <a:pt x="0" y="198121"/>
                  </a:moveTo>
                  <a:lnTo>
                    <a:pt x="0" y="204681"/>
                  </a:lnTo>
                  <a:lnTo>
                    <a:pt x="4046" y="201381"/>
                  </a:lnTo>
                  <a:lnTo>
                    <a:pt x="17697" y="190261"/>
                  </a:lnTo>
                  <a:lnTo>
                    <a:pt x="50740" y="169324"/>
                  </a:lnTo>
                  <a:lnTo>
                    <a:pt x="81708" y="136962"/>
                  </a:lnTo>
                  <a:lnTo>
                    <a:pt x="87115" y="126912"/>
                  </a:lnTo>
                  <a:lnTo>
                    <a:pt x="92843" y="108921"/>
                  </a:lnTo>
                  <a:lnTo>
                    <a:pt x="94916" y="105634"/>
                  </a:lnTo>
                  <a:lnTo>
                    <a:pt x="95451" y="101749"/>
                  </a:lnTo>
                  <a:lnTo>
                    <a:pt x="93787" y="92918"/>
                  </a:lnTo>
                  <a:lnTo>
                    <a:pt x="92158" y="89885"/>
                  </a:lnTo>
                  <a:lnTo>
                    <a:pt x="90226" y="87864"/>
                  </a:lnTo>
                  <a:lnTo>
                    <a:pt x="85821" y="85618"/>
                  </a:lnTo>
                  <a:lnTo>
                    <a:pt x="81041" y="84619"/>
                  </a:lnTo>
                  <a:lnTo>
                    <a:pt x="78581" y="86046"/>
                  </a:lnTo>
                  <a:lnTo>
                    <a:pt x="66291" y="98246"/>
                  </a:lnTo>
                  <a:lnTo>
                    <a:pt x="58249" y="104625"/>
                  </a:lnTo>
                  <a:lnTo>
                    <a:pt x="48962" y="118583"/>
                  </a:lnTo>
                  <a:lnTo>
                    <a:pt x="31608" y="152964"/>
                  </a:lnTo>
                  <a:lnTo>
                    <a:pt x="19352" y="188229"/>
                  </a:lnTo>
                  <a:lnTo>
                    <a:pt x="16052" y="220532"/>
                  </a:lnTo>
                  <a:lnTo>
                    <a:pt x="16448" y="235174"/>
                  </a:lnTo>
                  <a:lnTo>
                    <a:pt x="19446" y="247327"/>
                  </a:lnTo>
                  <a:lnTo>
                    <a:pt x="25859" y="256114"/>
                  </a:lnTo>
                  <a:lnTo>
                    <a:pt x="29939" y="259643"/>
                  </a:lnTo>
                  <a:lnTo>
                    <a:pt x="41247" y="263564"/>
                  </a:lnTo>
                  <a:lnTo>
                    <a:pt x="78066" y="266425"/>
                  </a:lnTo>
                  <a:lnTo>
                    <a:pt x="99613" y="264361"/>
                  </a:lnTo>
                  <a:lnTo>
                    <a:pt x="122084" y="256130"/>
                  </a:lnTo>
                  <a:lnTo>
                    <a:pt x="154805" y="238529"/>
                  </a:lnTo>
                  <a:lnTo>
                    <a:pt x="168709" y="229909"/>
                  </a:lnTo>
                  <a:lnTo>
                    <a:pt x="178840" y="218175"/>
                  </a:lnTo>
                  <a:lnTo>
                    <a:pt x="197766" y="181045"/>
                  </a:lnTo>
                  <a:lnTo>
                    <a:pt x="211835" y="144084"/>
                  </a:lnTo>
                  <a:lnTo>
                    <a:pt x="213906" y="132445"/>
                  </a:lnTo>
                  <a:lnTo>
                    <a:pt x="220884" y="122057"/>
                  </a:lnTo>
                  <a:lnTo>
                    <a:pt x="224997" y="126006"/>
                  </a:lnTo>
                  <a:lnTo>
                    <a:pt x="226999" y="132485"/>
                  </a:lnTo>
                  <a:lnTo>
                    <a:pt x="233775" y="170295"/>
                  </a:lnTo>
                  <a:lnTo>
                    <a:pt x="236852" y="198977"/>
                  </a:lnTo>
                  <a:lnTo>
                    <a:pt x="238335" y="201232"/>
                  </a:lnTo>
                  <a:lnTo>
                    <a:pt x="240171" y="202735"/>
                  </a:lnTo>
                  <a:lnTo>
                    <a:pt x="242209" y="206662"/>
                  </a:lnTo>
                  <a:lnTo>
                    <a:pt x="243745" y="212968"/>
                  </a:lnTo>
                  <a:lnTo>
                    <a:pt x="244681" y="195103"/>
                  </a:lnTo>
                  <a:lnTo>
                    <a:pt x="249075" y="184338"/>
                  </a:lnTo>
                  <a:lnTo>
                    <a:pt x="251146" y="151589"/>
                  </a:lnTo>
                  <a:lnTo>
                    <a:pt x="257482" y="116523"/>
                  </a:lnTo>
                  <a:lnTo>
                    <a:pt x="266886" y="82002"/>
                  </a:lnTo>
                  <a:lnTo>
                    <a:pt x="276633" y="55059"/>
                  </a:lnTo>
                  <a:lnTo>
                    <a:pt x="295098" y="27245"/>
                  </a:lnTo>
                  <a:lnTo>
                    <a:pt x="315051" y="11528"/>
                  </a:lnTo>
                  <a:lnTo>
                    <a:pt x="330227" y="3792"/>
                  </a:lnTo>
                  <a:lnTo>
                    <a:pt x="365761" y="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8" name="SMARTInkShape-Group72"/>
          <p:cNvGrpSpPr/>
          <p:nvPr/>
        </p:nvGrpSpPr>
        <p:grpSpPr>
          <a:xfrm>
            <a:off x="6119173" y="2971800"/>
            <a:ext cx="235908" cy="281941"/>
            <a:chOff x="6119173" y="2971800"/>
            <a:chExt cx="235908" cy="281941"/>
          </a:xfrm>
        </p:grpSpPr>
        <p:sp>
          <p:nvSpPr>
            <p:cNvPr id="56" name="SMARTInkShape-459"/>
            <p:cNvSpPr/>
            <p:nvPr/>
          </p:nvSpPr>
          <p:spPr>
            <a:xfrm>
              <a:off x="6202680" y="2971800"/>
              <a:ext cx="83821" cy="281941"/>
            </a:xfrm>
            <a:custGeom>
              <a:avLst/>
              <a:gdLst/>
              <a:ahLst/>
              <a:cxnLst/>
              <a:rect l="0" t="0" r="0" b="0"/>
              <a:pathLst>
                <a:path w="83821" h="281941">
                  <a:moveTo>
                    <a:pt x="83820" y="0"/>
                  </a:moveTo>
                  <a:lnTo>
                    <a:pt x="83820" y="6560"/>
                  </a:lnTo>
                  <a:lnTo>
                    <a:pt x="82973" y="6913"/>
                  </a:lnTo>
                  <a:lnTo>
                    <a:pt x="79774" y="7306"/>
                  </a:lnTo>
                  <a:lnTo>
                    <a:pt x="78583" y="8257"/>
                  </a:lnTo>
                  <a:lnTo>
                    <a:pt x="77258" y="11572"/>
                  </a:lnTo>
                  <a:lnTo>
                    <a:pt x="74081" y="25303"/>
                  </a:lnTo>
                  <a:lnTo>
                    <a:pt x="71025" y="34106"/>
                  </a:lnTo>
                  <a:lnTo>
                    <a:pt x="62692" y="70901"/>
                  </a:lnTo>
                  <a:lnTo>
                    <a:pt x="55104" y="106985"/>
                  </a:lnTo>
                  <a:lnTo>
                    <a:pt x="47123" y="144820"/>
                  </a:lnTo>
                  <a:lnTo>
                    <a:pt x="39913" y="180504"/>
                  </a:lnTo>
                  <a:lnTo>
                    <a:pt x="27844" y="216622"/>
                  </a:lnTo>
                  <a:lnTo>
                    <a:pt x="17485" y="243600"/>
                  </a:lnTo>
                  <a:lnTo>
                    <a:pt x="15390" y="253046"/>
                  </a:lnTo>
                  <a:lnTo>
                    <a:pt x="9405" y="266009"/>
                  </a:lnTo>
                  <a:lnTo>
                    <a:pt x="7567" y="271473"/>
                  </a:lnTo>
                  <a:lnTo>
                    <a:pt x="0" y="2819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SMARTInkShape-460"/>
            <p:cNvSpPr/>
            <p:nvPr/>
          </p:nvSpPr>
          <p:spPr>
            <a:xfrm>
              <a:off x="6119173" y="2979419"/>
              <a:ext cx="235908" cy="243841"/>
            </a:xfrm>
            <a:custGeom>
              <a:avLst/>
              <a:gdLst/>
              <a:ahLst/>
              <a:cxnLst/>
              <a:rect l="0" t="0" r="0" b="0"/>
              <a:pathLst>
                <a:path w="235908" h="243841">
                  <a:moveTo>
                    <a:pt x="7307" y="0"/>
                  </a:moveTo>
                  <a:lnTo>
                    <a:pt x="745" y="0"/>
                  </a:lnTo>
                  <a:lnTo>
                    <a:pt x="393" y="847"/>
                  </a:lnTo>
                  <a:lnTo>
                    <a:pt x="0" y="4046"/>
                  </a:lnTo>
                  <a:lnTo>
                    <a:pt x="2084" y="8289"/>
                  </a:lnTo>
                  <a:lnTo>
                    <a:pt x="3824" y="10607"/>
                  </a:lnTo>
                  <a:lnTo>
                    <a:pt x="40302" y="41652"/>
                  </a:lnTo>
                  <a:lnTo>
                    <a:pt x="51420" y="56180"/>
                  </a:lnTo>
                  <a:lnTo>
                    <a:pt x="85571" y="87233"/>
                  </a:lnTo>
                  <a:lnTo>
                    <a:pt x="116485" y="124603"/>
                  </a:lnTo>
                  <a:lnTo>
                    <a:pt x="147003" y="162639"/>
                  </a:lnTo>
                  <a:lnTo>
                    <a:pt x="177486" y="199040"/>
                  </a:lnTo>
                  <a:lnTo>
                    <a:pt x="212357" y="223312"/>
                  </a:lnTo>
                  <a:lnTo>
                    <a:pt x="235907" y="2438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2" name="SMARTInkShape-Group73"/>
          <p:cNvGrpSpPr/>
          <p:nvPr/>
        </p:nvGrpSpPr>
        <p:grpSpPr>
          <a:xfrm>
            <a:off x="8191500" y="3162300"/>
            <a:ext cx="1699261" cy="381001"/>
            <a:chOff x="8191500" y="3162300"/>
            <a:chExt cx="1699261" cy="381001"/>
          </a:xfrm>
        </p:grpSpPr>
        <p:sp>
          <p:nvSpPr>
            <p:cNvPr id="59" name="SMARTInkShape-461"/>
            <p:cNvSpPr/>
            <p:nvPr/>
          </p:nvSpPr>
          <p:spPr>
            <a:xfrm>
              <a:off x="8191500" y="3162300"/>
              <a:ext cx="152401" cy="1"/>
            </a:xfrm>
            <a:custGeom>
              <a:avLst/>
              <a:gdLst/>
              <a:ahLst/>
              <a:cxnLst/>
              <a:rect l="0" t="0" r="0" b="0"/>
              <a:pathLst>
                <a:path w="152401" h="1">
                  <a:moveTo>
                    <a:pt x="0" y="0"/>
                  </a:moveTo>
                  <a:lnTo>
                    <a:pt x="34896" y="0"/>
                  </a:lnTo>
                  <a:lnTo>
                    <a:pt x="69161" y="0"/>
                  </a:lnTo>
                  <a:lnTo>
                    <a:pt x="106757" y="0"/>
                  </a:lnTo>
                  <a:lnTo>
                    <a:pt x="142250" y="0"/>
                  </a:lnTo>
                  <a:lnTo>
                    <a:pt x="15240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SMARTInkShape-462"/>
            <p:cNvSpPr/>
            <p:nvPr/>
          </p:nvSpPr>
          <p:spPr>
            <a:xfrm>
              <a:off x="8206739" y="3246119"/>
              <a:ext cx="175262" cy="15241"/>
            </a:xfrm>
            <a:custGeom>
              <a:avLst/>
              <a:gdLst/>
              <a:ahLst/>
              <a:cxnLst/>
              <a:rect l="0" t="0" r="0" b="0"/>
              <a:pathLst>
                <a:path w="175262" h="15241">
                  <a:moveTo>
                    <a:pt x="0" y="15240"/>
                  </a:moveTo>
                  <a:lnTo>
                    <a:pt x="10607" y="15240"/>
                  </a:lnTo>
                  <a:lnTo>
                    <a:pt x="15439" y="12983"/>
                  </a:lnTo>
                  <a:lnTo>
                    <a:pt x="17913" y="11195"/>
                  </a:lnTo>
                  <a:lnTo>
                    <a:pt x="54244" y="3889"/>
                  </a:lnTo>
                  <a:lnTo>
                    <a:pt x="89236" y="769"/>
                  </a:lnTo>
                  <a:lnTo>
                    <a:pt x="121485" y="152"/>
                  </a:lnTo>
                  <a:lnTo>
                    <a:pt x="158269" y="20"/>
                  </a:lnTo>
                  <a:lnTo>
                    <a:pt x="17526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SMARTInkShape-463"/>
            <p:cNvSpPr/>
            <p:nvPr/>
          </p:nvSpPr>
          <p:spPr>
            <a:xfrm>
              <a:off x="8275319" y="3497924"/>
              <a:ext cx="1615442" cy="45377"/>
            </a:xfrm>
            <a:custGeom>
              <a:avLst/>
              <a:gdLst/>
              <a:ahLst/>
              <a:cxnLst/>
              <a:rect l="0" t="0" r="0" b="0"/>
              <a:pathLst>
                <a:path w="1615442" h="45377">
                  <a:moveTo>
                    <a:pt x="0" y="45376"/>
                  </a:moveTo>
                  <a:lnTo>
                    <a:pt x="15397" y="45376"/>
                  </a:lnTo>
                  <a:lnTo>
                    <a:pt x="21801" y="43118"/>
                  </a:lnTo>
                  <a:lnTo>
                    <a:pt x="24694" y="41330"/>
                  </a:lnTo>
                  <a:lnTo>
                    <a:pt x="36856" y="38815"/>
                  </a:lnTo>
                  <a:lnTo>
                    <a:pt x="69420" y="37895"/>
                  </a:lnTo>
                  <a:lnTo>
                    <a:pt x="99227" y="37783"/>
                  </a:lnTo>
                  <a:lnTo>
                    <a:pt x="136503" y="37761"/>
                  </a:lnTo>
                  <a:lnTo>
                    <a:pt x="171491" y="36911"/>
                  </a:lnTo>
                  <a:lnTo>
                    <a:pt x="209515" y="32519"/>
                  </a:lnTo>
                  <a:lnTo>
                    <a:pt x="237899" y="31195"/>
                  </a:lnTo>
                  <a:lnTo>
                    <a:pt x="267446" y="28349"/>
                  </a:lnTo>
                  <a:lnTo>
                    <a:pt x="298359" y="25108"/>
                  </a:lnTo>
                  <a:lnTo>
                    <a:pt x="331853" y="23668"/>
                  </a:lnTo>
                  <a:lnTo>
                    <a:pt x="368753" y="23028"/>
                  </a:lnTo>
                  <a:lnTo>
                    <a:pt x="388076" y="22857"/>
                  </a:lnTo>
                  <a:lnTo>
                    <a:pt x="407730" y="21896"/>
                  </a:lnTo>
                  <a:lnTo>
                    <a:pt x="427607" y="20410"/>
                  </a:lnTo>
                  <a:lnTo>
                    <a:pt x="447631" y="18572"/>
                  </a:lnTo>
                  <a:lnTo>
                    <a:pt x="468601" y="17346"/>
                  </a:lnTo>
                  <a:lnTo>
                    <a:pt x="490201" y="16529"/>
                  </a:lnTo>
                  <a:lnTo>
                    <a:pt x="512221" y="15985"/>
                  </a:lnTo>
                  <a:lnTo>
                    <a:pt x="534521" y="14775"/>
                  </a:lnTo>
                  <a:lnTo>
                    <a:pt x="557007" y="13122"/>
                  </a:lnTo>
                  <a:lnTo>
                    <a:pt x="579618" y="11173"/>
                  </a:lnTo>
                  <a:lnTo>
                    <a:pt x="603159" y="9874"/>
                  </a:lnTo>
                  <a:lnTo>
                    <a:pt x="627319" y="9008"/>
                  </a:lnTo>
                  <a:lnTo>
                    <a:pt x="651893" y="8430"/>
                  </a:lnTo>
                  <a:lnTo>
                    <a:pt x="676742" y="7199"/>
                  </a:lnTo>
                  <a:lnTo>
                    <a:pt x="701775" y="5531"/>
                  </a:lnTo>
                  <a:lnTo>
                    <a:pt x="726929" y="3573"/>
                  </a:lnTo>
                  <a:lnTo>
                    <a:pt x="752167" y="2267"/>
                  </a:lnTo>
                  <a:lnTo>
                    <a:pt x="777458" y="1396"/>
                  </a:lnTo>
                  <a:lnTo>
                    <a:pt x="802785" y="816"/>
                  </a:lnTo>
                  <a:lnTo>
                    <a:pt x="828984" y="429"/>
                  </a:lnTo>
                  <a:lnTo>
                    <a:pt x="855763" y="172"/>
                  </a:lnTo>
                  <a:lnTo>
                    <a:pt x="882929" y="0"/>
                  </a:lnTo>
                  <a:lnTo>
                    <a:pt x="909506" y="731"/>
                  </a:lnTo>
                  <a:lnTo>
                    <a:pt x="935691" y="2066"/>
                  </a:lnTo>
                  <a:lnTo>
                    <a:pt x="961614" y="3802"/>
                  </a:lnTo>
                  <a:lnTo>
                    <a:pt x="988210" y="4960"/>
                  </a:lnTo>
                  <a:lnTo>
                    <a:pt x="1015253" y="5732"/>
                  </a:lnTo>
                  <a:lnTo>
                    <a:pt x="1042595" y="6246"/>
                  </a:lnTo>
                  <a:lnTo>
                    <a:pt x="1070137" y="6589"/>
                  </a:lnTo>
                  <a:lnTo>
                    <a:pt x="1097811" y="6818"/>
                  </a:lnTo>
                  <a:lnTo>
                    <a:pt x="1125574" y="6970"/>
                  </a:lnTo>
                  <a:lnTo>
                    <a:pt x="1152550" y="7919"/>
                  </a:lnTo>
                  <a:lnTo>
                    <a:pt x="1179000" y="9398"/>
                  </a:lnTo>
                  <a:lnTo>
                    <a:pt x="1205100" y="11230"/>
                  </a:lnTo>
                  <a:lnTo>
                    <a:pt x="1230967" y="13299"/>
                  </a:lnTo>
                  <a:lnTo>
                    <a:pt x="1256678" y="15525"/>
                  </a:lnTo>
                  <a:lnTo>
                    <a:pt x="1282285" y="17855"/>
                  </a:lnTo>
                  <a:lnTo>
                    <a:pt x="1306977" y="19408"/>
                  </a:lnTo>
                  <a:lnTo>
                    <a:pt x="1331058" y="20444"/>
                  </a:lnTo>
                  <a:lnTo>
                    <a:pt x="1354732" y="21134"/>
                  </a:lnTo>
                  <a:lnTo>
                    <a:pt x="1377288" y="22441"/>
                  </a:lnTo>
                  <a:lnTo>
                    <a:pt x="1399099" y="24160"/>
                  </a:lnTo>
                  <a:lnTo>
                    <a:pt x="1420413" y="26152"/>
                  </a:lnTo>
                  <a:lnTo>
                    <a:pt x="1457641" y="28365"/>
                  </a:lnTo>
                  <a:lnTo>
                    <a:pt x="1491120" y="30195"/>
                  </a:lnTo>
                  <a:lnTo>
                    <a:pt x="1522934" y="33831"/>
                  </a:lnTo>
                  <a:lnTo>
                    <a:pt x="1549490" y="36011"/>
                  </a:lnTo>
                  <a:lnTo>
                    <a:pt x="1581225" y="37239"/>
                  </a:lnTo>
                  <a:lnTo>
                    <a:pt x="1615441" y="3775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6" name="SMARTInkShape-Group74"/>
          <p:cNvGrpSpPr/>
          <p:nvPr/>
        </p:nvGrpSpPr>
        <p:grpSpPr>
          <a:xfrm>
            <a:off x="8511539" y="2842259"/>
            <a:ext cx="1082042" cy="1082042"/>
            <a:chOff x="8511539" y="2842259"/>
            <a:chExt cx="1082042" cy="1082042"/>
          </a:xfrm>
        </p:grpSpPr>
        <p:sp>
          <p:nvSpPr>
            <p:cNvPr id="63" name="SMARTInkShape-464"/>
            <p:cNvSpPr/>
            <p:nvPr/>
          </p:nvSpPr>
          <p:spPr>
            <a:xfrm>
              <a:off x="8512730" y="2872740"/>
              <a:ext cx="174071" cy="250773"/>
            </a:xfrm>
            <a:custGeom>
              <a:avLst/>
              <a:gdLst/>
              <a:ahLst/>
              <a:cxnLst/>
              <a:rect l="0" t="0" r="0" b="0"/>
              <a:pathLst>
                <a:path w="174071" h="250773">
                  <a:moveTo>
                    <a:pt x="36909" y="0"/>
                  </a:moveTo>
                  <a:lnTo>
                    <a:pt x="36909" y="33465"/>
                  </a:lnTo>
                  <a:lnTo>
                    <a:pt x="36909" y="68973"/>
                  </a:lnTo>
                  <a:lnTo>
                    <a:pt x="34652" y="99137"/>
                  </a:lnTo>
                  <a:lnTo>
                    <a:pt x="26303" y="133600"/>
                  </a:lnTo>
                  <a:lnTo>
                    <a:pt x="16501" y="166936"/>
                  </a:lnTo>
                  <a:lnTo>
                    <a:pt x="7923" y="201602"/>
                  </a:lnTo>
                  <a:lnTo>
                    <a:pt x="0" y="229494"/>
                  </a:lnTo>
                  <a:lnTo>
                    <a:pt x="449" y="232582"/>
                  </a:lnTo>
                  <a:lnTo>
                    <a:pt x="3207" y="238272"/>
                  </a:lnTo>
                  <a:lnTo>
                    <a:pt x="9520" y="246235"/>
                  </a:lnTo>
                  <a:lnTo>
                    <a:pt x="14295" y="249138"/>
                  </a:lnTo>
                  <a:lnTo>
                    <a:pt x="24000" y="250772"/>
                  </a:lnTo>
                  <a:lnTo>
                    <a:pt x="48223" y="250522"/>
                  </a:lnTo>
                  <a:lnTo>
                    <a:pt x="67637" y="244503"/>
                  </a:lnTo>
                  <a:lnTo>
                    <a:pt x="99073" y="226983"/>
                  </a:lnTo>
                  <a:lnTo>
                    <a:pt x="133870" y="211223"/>
                  </a:lnTo>
                  <a:lnTo>
                    <a:pt x="167920" y="185634"/>
                  </a:lnTo>
                  <a:lnTo>
                    <a:pt x="174070" y="1752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SMARTInkShape-465"/>
            <p:cNvSpPr/>
            <p:nvPr/>
          </p:nvSpPr>
          <p:spPr>
            <a:xfrm>
              <a:off x="8702043" y="2842259"/>
              <a:ext cx="22858" cy="556261"/>
            </a:xfrm>
            <a:custGeom>
              <a:avLst/>
              <a:gdLst/>
              <a:ahLst/>
              <a:cxnLst/>
              <a:rect l="0" t="0" r="0" b="0"/>
              <a:pathLst>
                <a:path w="22858" h="556261">
                  <a:moveTo>
                    <a:pt x="22857" y="0"/>
                  </a:moveTo>
                  <a:lnTo>
                    <a:pt x="15550" y="0"/>
                  </a:lnTo>
                  <a:lnTo>
                    <a:pt x="11284" y="4046"/>
                  </a:lnTo>
                  <a:lnTo>
                    <a:pt x="9246" y="10547"/>
                  </a:lnTo>
                  <a:lnTo>
                    <a:pt x="8703" y="14652"/>
                  </a:lnTo>
                  <a:lnTo>
                    <a:pt x="11533" y="42873"/>
                  </a:lnTo>
                  <a:lnTo>
                    <a:pt x="8391" y="79683"/>
                  </a:lnTo>
                  <a:lnTo>
                    <a:pt x="7846" y="113545"/>
                  </a:lnTo>
                  <a:lnTo>
                    <a:pt x="5461" y="140211"/>
                  </a:lnTo>
                  <a:lnTo>
                    <a:pt x="2425" y="168997"/>
                  </a:lnTo>
                  <a:lnTo>
                    <a:pt x="1076" y="198723"/>
                  </a:lnTo>
                  <a:lnTo>
                    <a:pt x="476" y="228869"/>
                  </a:lnTo>
                  <a:lnTo>
                    <a:pt x="210" y="259199"/>
                  </a:lnTo>
                  <a:lnTo>
                    <a:pt x="91" y="289613"/>
                  </a:lnTo>
                  <a:lnTo>
                    <a:pt x="39" y="317806"/>
                  </a:lnTo>
                  <a:lnTo>
                    <a:pt x="15" y="345294"/>
                  </a:lnTo>
                  <a:lnTo>
                    <a:pt x="5" y="374445"/>
                  </a:lnTo>
                  <a:lnTo>
                    <a:pt x="0" y="402076"/>
                  </a:lnTo>
                  <a:lnTo>
                    <a:pt x="2255" y="439174"/>
                  </a:lnTo>
                  <a:lnTo>
                    <a:pt x="6028" y="471615"/>
                  </a:lnTo>
                  <a:lnTo>
                    <a:pt x="7302" y="508872"/>
                  </a:lnTo>
                  <a:lnTo>
                    <a:pt x="8401" y="533761"/>
                  </a:lnTo>
                  <a:lnTo>
                    <a:pt x="11635" y="541463"/>
                  </a:lnTo>
                  <a:lnTo>
                    <a:pt x="22857" y="5562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SMARTInkShape-466"/>
            <p:cNvSpPr/>
            <p:nvPr/>
          </p:nvSpPr>
          <p:spPr>
            <a:xfrm>
              <a:off x="8839583" y="2918773"/>
              <a:ext cx="238204" cy="425444"/>
            </a:xfrm>
            <a:custGeom>
              <a:avLst/>
              <a:gdLst/>
              <a:ahLst/>
              <a:cxnLst/>
              <a:rect l="0" t="0" r="0" b="0"/>
              <a:pathLst>
                <a:path w="238204" h="425444">
                  <a:moveTo>
                    <a:pt x="136777" y="7307"/>
                  </a:moveTo>
                  <a:lnTo>
                    <a:pt x="132731" y="7307"/>
                  </a:lnTo>
                  <a:lnTo>
                    <a:pt x="128488" y="5049"/>
                  </a:lnTo>
                  <a:lnTo>
                    <a:pt x="123779" y="2070"/>
                  </a:lnTo>
                  <a:lnTo>
                    <a:pt x="113858" y="157"/>
                  </a:lnTo>
                  <a:lnTo>
                    <a:pt x="111338" y="0"/>
                  </a:lnTo>
                  <a:lnTo>
                    <a:pt x="106279" y="2084"/>
                  </a:lnTo>
                  <a:lnTo>
                    <a:pt x="77909" y="21652"/>
                  </a:lnTo>
                  <a:lnTo>
                    <a:pt x="58928" y="53912"/>
                  </a:lnTo>
                  <a:lnTo>
                    <a:pt x="39931" y="91772"/>
                  </a:lnTo>
                  <a:lnTo>
                    <a:pt x="28965" y="123585"/>
                  </a:lnTo>
                  <a:lnTo>
                    <a:pt x="20845" y="148733"/>
                  </a:lnTo>
                  <a:lnTo>
                    <a:pt x="13285" y="175996"/>
                  </a:lnTo>
                  <a:lnTo>
                    <a:pt x="9924" y="202224"/>
                  </a:lnTo>
                  <a:lnTo>
                    <a:pt x="6173" y="230250"/>
                  </a:lnTo>
                  <a:lnTo>
                    <a:pt x="2531" y="258792"/>
                  </a:lnTo>
                  <a:lnTo>
                    <a:pt x="912" y="285589"/>
                  </a:lnTo>
                  <a:lnTo>
                    <a:pt x="0" y="320430"/>
                  </a:lnTo>
                  <a:lnTo>
                    <a:pt x="1385" y="357307"/>
                  </a:lnTo>
                  <a:lnTo>
                    <a:pt x="13951" y="391810"/>
                  </a:lnTo>
                  <a:lnTo>
                    <a:pt x="21228" y="404257"/>
                  </a:lnTo>
                  <a:lnTo>
                    <a:pt x="32928" y="415433"/>
                  </a:lnTo>
                  <a:lnTo>
                    <a:pt x="44337" y="421530"/>
                  </a:lnTo>
                  <a:lnTo>
                    <a:pt x="69504" y="425443"/>
                  </a:lnTo>
                  <a:lnTo>
                    <a:pt x="84018" y="421463"/>
                  </a:lnTo>
                  <a:lnTo>
                    <a:pt x="114031" y="405110"/>
                  </a:lnTo>
                  <a:lnTo>
                    <a:pt x="149655" y="379490"/>
                  </a:lnTo>
                  <a:lnTo>
                    <a:pt x="182030" y="347712"/>
                  </a:lnTo>
                  <a:lnTo>
                    <a:pt x="208839" y="313119"/>
                  </a:lnTo>
                  <a:lnTo>
                    <a:pt x="221158" y="281456"/>
                  </a:lnTo>
                  <a:lnTo>
                    <a:pt x="230171" y="249309"/>
                  </a:lnTo>
                  <a:lnTo>
                    <a:pt x="238203" y="218335"/>
                  </a:lnTo>
                  <a:lnTo>
                    <a:pt x="237855" y="187708"/>
                  </a:lnTo>
                  <a:lnTo>
                    <a:pt x="229305" y="153102"/>
                  </a:lnTo>
                  <a:lnTo>
                    <a:pt x="212188" y="121807"/>
                  </a:lnTo>
                  <a:lnTo>
                    <a:pt x="192709" y="88770"/>
                  </a:lnTo>
                  <a:lnTo>
                    <a:pt x="165523" y="51969"/>
                  </a:lnTo>
                  <a:lnTo>
                    <a:pt x="151503" y="39731"/>
                  </a:lnTo>
                  <a:lnTo>
                    <a:pt x="127396" y="26189"/>
                  </a:lnTo>
                  <a:lnTo>
                    <a:pt x="113917" y="2254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SMARTInkShape-467"/>
            <p:cNvSpPr/>
            <p:nvPr/>
          </p:nvSpPr>
          <p:spPr>
            <a:xfrm>
              <a:off x="9092593" y="2918693"/>
              <a:ext cx="264550" cy="433361"/>
            </a:xfrm>
            <a:custGeom>
              <a:avLst/>
              <a:gdLst/>
              <a:ahLst/>
              <a:cxnLst/>
              <a:rect l="0" t="0" r="0" b="0"/>
              <a:pathLst>
                <a:path w="264550" h="433361">
                  <a:moveTo>
                    <a:pt x="142846" y="22626"/>
                  </a:moveTo>
                  <a:lnTo>
                    <a:pt x="142846" y="8760"/>
                  </a:lnTo>
                  <a:lnTo>
                    <a:pt x="138801" y="3748"/>
                  </a:lnTo>
                  <a:lnTo>
                    <a:pt x="134558" y="1536"/>
                  </a:lnTo>
                  <a:lnTo>
                    <a:pt x="121591" y="0"/>
                  </a:lnTo>
                  <a:lnTo>
                    <a:pt x="108797" y="682"/>
                  </a:lnTo>
                  <a:lnTo>
                    <a:pt x="93435" y="6717"/>
                  </a:lnTo>
                  <a:lnTo>
                    <a:pt x="74019" y="19700"/>
                  </a:lnTo>
                  <a:lnTo>
                    <a:pt x="58012" y="39257"/>
                  </a:lnTo>
                  <a:lnTo>
                    <a:pt x="42332" y="70879"/>
                  </a:lnTo>
                  <a:lnTo>
                    <a:pt x="28116" y="101835"/>
                  </a:lnTo>
                  <a:lnTo>
                    <a:pt x="15437" y="137818"/>
                  </a:lnTo>
                  <a:lnTo>
                    <a:pt x="9173" y="163569"/>
                  </a:lnTo>
                  <a:lnTo>
                    <a:pt x="3567" y="191948"/>
                  </a:lnTo>
                  <a:lnTo>
                    <a:pt x="511" y="219236"/>
                  </a:lnTo>
                  <a:lnTo>
                    <a:pt x="0" y="245475"/>
                  </a:lnTo>
                  <a:lnTo>
                    <a:pt x="3625" y="283201"/>
                  </a:lnTo>
                  <a:lnTo>
                    <a:pt x="5922" y="316204"/>
                  </a:lnTo>
                  <a:lnTo>
                    <a:pt x="12435" y="346585"/>
                  </a:lnTo>
                  <a:lnTo>
                    <a:pt x="29378" y="380035"/>
                  </a:lnTo>
                  <a:lnTo>
                    <a:pt x="49031" y="407057"/>
                  </a:lnTo>
                  <a:lnTo>
                    <a:pt x="65872" y="415875"/>
                  </a:lnTo>
                  <a:lnTo>
                    <a:pt x="103089" y="428436"/>
                  </a:lnTo>
                  <a:lnTo>
                    <a:pt x="140370" y="433360"/>
                  </a:lnTo>
                  <a:lnTo>
                    <a:pt x="151906" y="432928"/>
                  </a:lnTo>
                  <a:lnTo>
                    <a:pt x="168768" y="427078"/>
                  </a:lnTo>
                  <a:lnTo>
                    <a:pt x="204210" y="405575"/>
                  </a:lnTo>
                  <a:lnTo>
                    <a:pt x="233671" y="372400"/>
                  </a:lnTo>
                  <a:lnTo>
                    <a:pt x="247086" y="347808"/>
                  </a:lnTo>
                  <a:lnTo>
                    <a:pt x="256423" y="319072"/>
                  </a:lnTo>
                  <a:lnTo>
                    <a:pt x="262294" y="286851"/>
                  </a:lnTo>
                  <a:lnTo>
                    <a:pt x="264034" y="252751"/>
                  </a:lnTo>
                  <a:lnTo>
                    <a:pt x="264549" y="221198"/>
                  </a:lnTo>
                  <a:lnTo>
                    <a:pt x="260678" y="184241"/>
                  </a:lnTo>
                  <a:lnTo>
                    <a:pt x="250914" y="153328"/>
                  </a:lnTo>
                  <a:lnTo>
                    <a:pt x="224649" y="119471"/>
                  </a:lnTo>
                  <a:lnTo>
                    <a:pt x="194825" y="82564"/>
                  </a:lnTo>
                  <a:lnTo>
                    <a:pt x="169021" y="64202"/>
                  </a:lnTo>
                  <a:lnTo>
                    <a:pt x="158087" y="6072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SMARTInkShape-468"/>
            <p:cNvSpPr/>
            <p:nvPr/>
          </p:nvSpPr>
          <p:spPr>
            <a:xfrm>
              <a:off x="9403080" y="3238500"/>
              <a:ext cx="167640" cy="167641"/>
            </a:xfrm>
            <a:custGeom>
              <a:avLst/>
              <a:gdLst/>
              <a:ahLst/>
              <a:cxnLst/>
              <a:rect l="0" t="0" r="0" b="0"/>
              <a:pathLst>
                <a:path w="167640" h="167641">
                  <a:moveTo>
                    <a:pt x="167639" y="0"/>
                  </a:moveTo>
                  <a:lnTo>
                    <a:pt x="149944" y="15438"/>
                  </a:lnTo>
                  <a:lnTo>
                    <a:pt x="141148" y="22101"/>
                  </a:lnTo>
                  <a:lnTo>
                    <a:pt x="116695" y="54243"/>
                  </a:lnTo>
                  <a:lnTo>
                    <a:pt x="91255" y="84845"/>
                  </a:lnTo>
                  <a:lnTo>
                    <a:pt x="66786" y="120366"/>
                  </a:lnTo>
                  <a:lnTo>
                    <a:pt x="33249" y="156956"/>
                  </a:lnTo>
                  <a:lnTo>
                    <a:pt x="29786" y="160517"/>
                  </a:lnTo>
                  <a:lnTo>
                    <a:pt x="21423" y="164474"/>
                  </a:lnTo>
                  <a:lnTo>
                    <a:pt x="0" y="1676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SMARTInkShape-469"/>
            <p:cNvSpPr/>
            <p:nvPr/>
          </p:nvSpPr>
          <p:spPr>
            <a:xfrm>
              <a:off x="9425939" y="3238500"/>
              <a:ext cx="167642" cy="175260"/>
            </a:xfrm>
            <a:custGeom>
              <a:avLst/>
              <a:gdLst/>
              <a:ahLst/>
              <a:cxnLst/>
              <a:rect l="0" t="0" r="0" b="0"/>
              <a:pathLst>
                <a:path w="167642" h="175260">
                  <a:moveTo>
                    <a:pt x="0" y="0"/>
                  </a:moveTo>
                  <a:lnTo>
                    <a:pt x="0" y="10605"/>
                  </a:lnTo>
                  <a:lnTo>
                    <a:pt x="2259" y="15438"/>
                  </a:lnTo>
                  <a:lnTo>
                    <a:pt x="6084" y="22101"/>
                  </a:lnTo>
                  <a:lnTo>
                    <a:pt x="17696" y="44817"/>
                  </a:lnTo>
                  <a:lnTo>
                    <a:pt x="51967" y="82151"/>
                  </a:lnTo>
                  <a:lnTo>
                    <a:pt x="84644" y="109000"/>
                  </a:lnTo>
                  <a:lnTo>
                    <a:pt x="117983" y="134591"/>
                  </a:lnTo>
                  <a:lnTo>
                    <a:pt x="155689" y="164095"/>
                  </a:lnTo>
                  <a:lnTo>
                    <a:pt x="167641" y="1752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SMARTInkShape-470"/>
            <p:cNvSpPr/>
            <p:nvPr/>
          </p:nvSpPr>
          <p:spPr>
            <a:xfrm>
              <a:off x="8572500" y="3657941"/>
              <a:ext cx="27041" cy="266360"/>
            </a:xfrm>
            <a:custGeom>
              <a:avLst/>
              <a:gdLst/>
              <a:ahLst/>
              <a:cxnLst/>
              <a:rect l="0" t="0" r="0" b="0"/>
              <a:pathLst>
                <a:path w="27041" h="266360">
                  <a:moveTo>
                    <a:pt x="15239" y="14899"/>
                  </a:moveTo>
                  <a:lnTo>
                    <a:pt x="15239" y="8338"/>
                  </a:lnTo>
                  <a:lnTo>
                    <a:pt x="21800" y="810"/>
                  </a:lnTo>
                  <a:lnTo>
                    <a:pt x="26591" y="0"/>
                  </a:lnTo>
                  <a:lnTo>
                    <a:pt x="27040" y="733"/>
                  </a:lnTo>
                  <a:lnTo>
                    <a:pt x="24475" y="6656"/>
                  </a:lnTo>
                  <a:lnTo>
                    <a:pt x="20921" y="23399"/>
                  </a:lnTo>
                  <a:lnTo>
                    <a:pt x="17764" y="34763"/>
                  </a:lnTo>
                  <a:lnTo>
                    <a:pt x="13481" y="69653"/>
                  </a:lnTo>
                  <a:lnTo>
                    <a:pt x="9356" y="99138"/>
                  </a:lnTo>
                  <a:lnTo>
                    <a:pt x="5877" y="131581"/>
                  </a:lnTo>
                  <a:lnTo>
                    <a:pt x="1740" y="165747"/>
                  </a:lnTo>
                  <a:lnTo>
                    <a:pt x="515" y="197319"/>
                  </a:lnTo>
                  <a:lnTo>
                    <a:pt x="101" y="230237"/>
                  </a:lnTo>
                  <a:lnTo>
                    <a:pt x="0" y="265757"/>
                  </a:lnTo>
                  <a:lnTo>
                    <a:pt x="7619" y="2663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SMARTInkShape-471"/>
            <p:cNvSpPr/>
            <p:nvPr/>
          </p:nvSpPr>
          <p:spPr>
            <a:xfrm>
              <a:off x="8511539" y="3756659"/>
              <a:ext cx="182881" cy="21802"/>
            </a:xfrm>
            <a:custGeom>
              <a:avLst/>
              <a:gdLst/>
              <a:ahLst/>
              <a:cxnLst/>
              <a:rect l="0" t="0" r="0" b="0"/>
              <a:pathLst>
                <a:path w="182881" h="21802">
                  <a:moveTo>
                    <a:pt x="0" y="15241"/>
                  </a:moveTo>
                  <a:lnTo>
                    <a:pt x="4046" y="19286"/>
                  </a:lnTo>
                  <a:lnTo>
                    <a:pt x="18697" y="21801"/>
                  </a:lnTo>
                  <a:lnTo>
                    <a:pt x="54704" y="16207"/>
                  </a:lnTo>
                  <a:lnTo>
                    <a:pt x="91620" y="9337"/>
                  </a:lnTo>
                  <a:lnTo>
                    <a:pt x="126001" y="7960"/>
                  </a:lnTo>
                  <a:lnTo>
                    <a:pt x="158886" y="1634"/>
                  </a:lnTo>
                  <a:lnTo>
                    <a:pt x="18288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SMARTInkShape-472"/>
            <p:cNvSpPr/>
            <p:nvPr/>
          </p:nvSpPr>
          <p:spPr>
            <a:xfrm>
              <a:off x="8687011" y="3733800"/>
              <a:ext cx="112793" cy="159535"/>
            </a:xfrm>
            <a:custGeom>
              <a:avLst/>
              <a:gdLst/>
              <a:ahLst/>
              <a:cxnLst/>
              <a:rect l="0" t="0" r="0" b="0"/>
              <a:pathLst>
                <a:path w="112793" h="159535">
                  <a:moveTo>
                    <a:pt x="75989" y="7619"/>
                  </a:moveTo>
                  <a:lnTo>
                    <a:pt x="75989" y="11665"/>
                  </a:lnTo>
                  <a:lnTo>
                    <a:pt x="75142" y="12856"/>
                  </a:lnTo>
                  <a:lnTo>
                    <a:pt x="73730" y="13651"/>
                  </a:lnTo>
                  <a:lnTo>
                    <a:pt x="47471" y="25753"/>
                  </a:lnTo>
                  <a:lnTo>
                    <a:pt x="36682" y="33124"/>
                  </a:lnTo>
                  <a:lnTo>
                    <a:pt x="13665" y="65435"/>
                  </a:lnTo>
                  <a:lnTo>
                    <a:pt x="3408" y="91477"/>
                  </a:lnTo>
                  <a:lnTo>
                    <a:pt x="0" y="129393"/>
                  </a:lnTo>
                  <a:lnTo>
                    <a:pt x="730" y="138788"/>
                  </a:lnTo>
                  <a:lnTo>
                    <a:pt x="3876" y="145785"/>
                  </a:lnTo>
                  <a:lnTo>
                    <a:pt x="10407" y="154485"/>
                  </a:lnTo>
                  <a:lnTo>
                    <a:pt x="17490" y="157560"/>
                  </a:lnTo>
                  <a:lnTo>
                    <a:pt x="31790" y="159534"/>
                  </a:lnTo>
                  <a:lnTo>
                    <a:pt x="48851" y="153840"/>
                  </a:lnTo>
                  <a:lnTo>
                    <a:pt x="63526" y="146147"/>
                  </a:lnTo>
                  <a:lnTo>
                    <a:pt x="77753" y="133520"/>
                  </a:lnTo>
                  <a:lnTo>
                    <a:pt x="100407" y="103196"/>
                  </a:lnTo>
                  <a:lnTo>
                    <a:pt x="111174" y="66737"/>
                  </a:lnTo>
                  <a:lnTo>
                    <a:pt x="112792" y="56190"/>
                  </a:lnTo>
                  <a:lnTo>
                    <a:pt x="111255" y="48115"/>
                  </a:lnTo>
                  <a:lnTo>
                    <a:pt x="105629" y="38810"/>
                  </a:lnTo>
                  <a:lnTo>
                    <a:pt x="81054" y="12712"/>
                  </a:lnTo>
                  <a:lnTo>
                    <a:pt x="75982" y="9883"/>
                  </a:lnTo>
                  <a:lnTo>
                    <a:pt x="70906" y="7779"/>
                  </a:lnTo>
                  <a:lnTo>
                    <a:pt x="6074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SMARTInkShape-473"/>
            <p:cNvSpPr/>
            <p:nvPr/>
          </p:nvSpPr>
          <p:spPr>
            <a:xfrm>
              <a:off x="8862060" y="3604259"/>
              <a:ext cx="22860" cy="236222"/>
            </a:xfrm>
            <a:custGeom>
              <a:avLst/>
              <a:gdLst/>
              <a:ahLst/>
              <a:cxnLst/>
              <a:rect l="0" t="0" r="0" b="0"/>
              <a:pathLst>
                <a:path w="22860" h="236222">
                  <a:moveTo>
                    <a:pt x="0" y="0"/>
                  </a:moveTo>
                  <a:lnTo>
                    <a:pt x="4045" y="4045"/>
                  </a:lnTo>
                  <a:lnTo>
                    <a:pt x="6032" y="8289"/>
                  </a:lnTo>
                  <a:lnTo>
                    <a:pt x="8404" y="46201"/>
                  </a:lnTo>
                  <a:lnTo>
                    <a:pt x="14172" y="81480"/>
                  </a:lnTo>
                  <a:lnTo>
                    <a:pt x="15029" y="119075"/>
                  </a:lnTo>
                  <a:lnTo>
                    <a:pt x="15198" y="151838"/>
                  </a:lnTo>
                  <a:lnTo>
                    <a:pt x="15234" y="189580"/>
                  </a:lnTo>
                  <a:lnTo>
                    <a:pt x="15239" y="213939"/>
                  </a:lnTo>
                  <a:lnTo>
                    <a:pt x="17497" y="220109"/>
                  </a:lnTo>
                  <a:lnTo>
                    <a:pt x="20476" y="225673"/>
                  </a:lnTo>
                  <a:lnTo>
                    <a:pt x="22859" y="2362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SMARTInkShape-474"/>
            <p:cNvSpPr/>
            <p:nvPr/>
          </p:nvSpPr>
          <p:spPr>
            <a:xfrm>
              <a:off x="8816339" y="3726180"/>
              <a:ext cx="121922" cy="15240"/>
            </a:xfrm>
            <a:custGeom>
              <a:avLst/>
              <a:gdLst/>
              <a:ahLst/>
              <a:cxnLst/>
              <a:rect l="0" t="0" r="0" b="0"/>
              <a:pathLst>
                <a:path w="121922" h="15240">
                  <a:moveTo>
                    <a:pt x="0" y="15239"/>
                  </a:moveTo>
                  <a:lnTo>
                    <a:pt x="33406" y="15239"/>
                  </a:lnTo>
                  <a:lnTo>
                    <a:pt x="55675" y="12982"/>
                  </a:lnTo>
                  <a:lnTo>
                    <a:pt x="90055" y="7479"/>
                  </a:lnTo>
                  <a:lnTo>
                    <a:pt x="12192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SMARTInkShape-475"/>
            <p:cNvSpPr/>
            <p:nvPr/>
          </p:nvSpPr>
          <p:spPr>
            <a:xfrm>
              <a:off x="8961484" y="3703355"/>
              <a:ext cx="182517" cy="121886"/>
            </a:xfrm>
            <a:custGeom>
              <a:avLst/>
              <a:gdLst/>
              <a:ahLst/>
              <a:cxnLst/>
              <a:rect l="0" t="0" r="0" b="0"/>
              <a:pathLst>
                <a:path w="182517" h="121886">
                  <a:moveTo>
                    <a:pt x="136796" y="15204"/>
                  </a:moveTo>
                  <a:lnTo>
                    <a:pt x="114838" y="15204"/>
                  </a:lnTo>
                  <a:lnTo>
                    <a:pt x="107846" y="12947"/>
                  </a:lnTo>
                  <a:lnTo>
                    <a:pt x="104796" y="11159"/>
                  </a:lnTo>
                  <a:lnTo>
                    <a:pt x="102762" y="9121"/>
                  </a:lnTo>
                  <a:lnTo>
                    <a:pt x="99054" y="3054"/>
                  </a:lnTo>
                  <a:lnTo>
                    <a:pt x="95186" y="1338"/>
                  </a:lnTo>
                  <a:lnTo>
                    <a:pt x="62664" y="0"/>
                  </a:lnTo>
                  <a:lnTo>
                    <a:pt x="55023" y="2238"/>
                  </a:lnTo>
                  <a:lnTo>
                    <a:pt x="20584" y="21220"/>
                  </a:lnTo>
                  <a:lnTo>
                    <a:pt x="13744" y="29449"/>
                  </a:lnTo>
                  <a:lnTo>
                    <a:pt x="10139" y="38751"/>
                  </a:lnTo>
                  <a:lnTo>
                    <a:pt x="864" y="76180"/>
                  </a:lnTo>
                  <a:lnTo>
                    <a:pt x="0" y="89622"/>
                  </a:lnTo>
                  <a:lnTo>
                    <a:pt x="2055" y="97104"/>
                  </a:lnTo>
                  <a:lnTo>
                    <a:pt x="3788" y="100284"/>
                  </a:lnTo>
                  <a:lnTo>
                    <a:pt x="14319" y="108805"/>
                  </a:lnTo>
                  <a:lnTo>
                    <a:pt x="24117" y="112647"/>
                  </a:lnTo>
                  <a:lnTo>
                    <a:pt x="46756" y="114122"/>
                  </a:lnTo>
                  <a:lnTo>
                    <a:pt x="68735" y="105957"/>
                  </a:lnTo>
                  <a:lnTo>
                    <a:pt x="84593" y="96349"/>
                  </a:lnTo>
                  <a:lnTo>
                    <a:pt x="101113" y="74672"/>
                  </a:lnTo>
                  <a:lnTo>
                    <a:pt x="104002" y="66752"/>
                  </a:lnTo>
                  <a:lnTo>
                    <a:pt x="105858" y="51916"/>
                  </a:lnTo>
                  <a:lnTo>
                    <a:pt x="107705" y="48992"/>
                  </a:lnTo>
                  <a:lnTo>
                    <a:pt x="121499" y="38106"/>
                  </a:lnTo>
                  <a:lnTo>
                    <a:pt x="121539" y="42122"/>
                  </a:lnTo>
                  <a:lnTo>
                    <a:pt x="123806" y="46359"/>
                  </a:lnTo>
                  <a:lnTo>
                    <a:pt x="125596" y="48674"/>
                  </a:lnTo>
                  <a:lnTo>
                    <a:pt x="127585" y="55762"/>
                  </a:lnTo>
                  <a:lnTo>
                    <a:pt x="130962" y="69273"/>
                  </a:lnTo>
                  <a:lnTo>
                    <a:pt x="137324" y="81742"/>
                  </a:lnTo>
                  <a:lnTo>
                    <a:pt x="154340" y="104876"/>
                  </a:lnTo>
                  <a:lnTo>
                    <a:pt x="162373" y="110092"/>
                  </a:lnTo>
                  <a:lnTo>
                    <a:pt x="174429" y="115698"/>
                  </a:lnTo>
                  <a:lnTo>
                    <a:pt x="182516" y="12188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SMARTInkShape-476"/>
            <p:cNvSpPr/>
            <p:nvPr/>
          </p:nvSpPr>
          <p:spPr>
            <a:xfrm>
              <a:off x="9227819" y="3543300"/>
              <a:ext cx="22862" cy="342901"/>
            </a:xfrm>
            <a:custGeom>
              <a:avLst/>
              <a:gdLst/>
              <a:ahLst/>
              <a:cxnLst/>
              <a:rect l="0" t="0" r="0" b="0"/>
              <a:pathLst>
                <a:path w="22862" h="342901">
                  <a:moveTo>
                    <a:pt x="0" y="0"/>
                  </a:moveTo>
                  <a:lnTo>
                    <a:pt x="0" y="32784"/>
                  </a:lnTo>
                  <a:lnTo>
                    <a:pt x="5237" y="63108"/>
                  </a:lnTo>
                  <a:lnTo>
                    <a:pt x="7761" y="96121"/>
                  </a:lnTo>
                  <a:lnTo>
                    <a:pt x="13494" y="133561"/>
                  </a:lnTo>
                  <a:lnTo>
                    <a:pt x="18133" y="161807"/>
                  </a:lnTo>
                  <a:lnTo>
                    <a:pt x="20759" y="193552"/>
                  </a:lnTo>
                  <a:lnTo>
                    <a:pt x="21927" y="226569"/>
                  </a:lnTo>
                  <a:lnTo>
                    <a:pt x="22445" y="258177"/>
                  </a:lnTo>
                  <a:lnTo>
                    <a:pt x="22676" y="291416"/>
                  </a:lnTo>
                  <a:lnTo>
                    <a:pt x="22806" y="327645"/>
                  </a:lnTo>
                  <a:lnTo>
                    <a:pt x="22861" y="3429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Only clean microscopes with lens paper!</a:t>
            </a:r>
          </a:p>
          <a:p>
            <a:r>
              <a:rPr lang="en-US" dirty="0" smtClean="0"/>
              <a:t>Image will be upside down and backwards</a:t>
            </a:r>
          </a:p>
          <a:p>
            <a:pPr lvl="1"/>
            <a:r>
              <a:rPr lang="en-US" dirty="0" smtClean="0"/>
              <a:t>Move the slide in the opposite direction to center the object</a:t>
            </a:r>
          </a:p>
          <a:p>
            <a:r>
              <a:rPr lang="en-US" dirty="0" smtClean="0"/>
              <a:t>Field appears darker with higher magnification</a:t>
            </a:r>
          </a:p>
          <a:p>
            <a:pPr lvl="1"/>
            <a:r>
              <a:rPr lang="en-US" dirty="0" smtClean="0"/>
              <a:t>Use the diaphragm to adjust the light </a:t>
            </a:r>
          </a:p>
          <a:p>
            <a:r>
              <a:rPr lang="en-US" dirty="0" smtClean="0"/>
              <a:t>Make sure the object is always in the center of the field of view</a:t>
            </a:r>
          </a:p>
          <a:p>
            <a:pPr lvl="1"/>
            <a:r>
              <a:rPr lang="en-US" dirty="0" smtClean="0"/>
              <a:t>When going to higher power the field of view gets smaller</a:t>
            </a:r>
            <a:endParaRPr lang="en-US" dirty="0"/>
          </a:p>
        </p:txBody>
      </p:sp>
      <p:sp>
        <p:nvSpPr>
          <p:cNvPr id="3" name="Title 2"/>
          <p:cNvSpPr>
            <a:spLocks noGrp="1"/>
          </p:cNvSpPr>
          <p:nvPr>
            <p:ph type="title"/>
          </p:nvPr>
        </p:nvSpPr>
        <p:spPr/>
        <p:txBody>
          <a:bodyPr/>
          <a:lstStyle/>
          <a:p>
            <a:r>
              <a:rPr lang="en-US" dirty="0" smtClean="0"/>
              <a:t>Using Microscopes	</a:t>
            </a:r>
            <a:endParaRPr lang="en-US" dirty="0"/>
          </a:p>
        </p:txBody>
      </p:sp>
      <p:sp>
        <p:nvSpPr>
          <p:cNvPr id="4" name="SMARTInkShape-477"/>
          <p:cNvSpPr/>
          <p:nvPr/>
        </p:nvSpPr>
        <p:spPr>
          <a:xfrm>
            <a:off x="5577839" y="1882140"/>
            <a:ext cx="2034542" cy="65350"/>
          </a:xfrm>
          <a:custGeom>
            <a:avLst/>
            <a:gdLst/>
            <a:ahLst/>
            <a:cxnLst/>
            <a:rect l="0" t="0" r="0" b="0"/>
            <a:pathLst>
              <a:path w="2034542" h="65350">
                <a:moveTo>
                  <a:pt x="0" y="0"/>
                </a:moveTo>
                <a:lnTo>
                  <a:pt x="36046" y="0"/>
                </a:lnTo>
                <a:lnTo>
                  <a:pt x="71571" y="0"/>
                </a:lnTo>
                <a:lnTo>
                  <a:pt x="99946" y="2257"/>
                </a:lnTo>
                <a:lnTo>
                  <a:pt x="129803" y="6031"/>
                </a:lnTo>
                <a:lnTo>
                  <a:pt x="160098" y="7149"/>
                </a:lnTo>
                <a:lnTo>
                  <a:pt x="192782" y="9738"/>
                </a:lnTo>
                <a:lnTo>
                  <a:pt x="229277" y="13609"/>
                </a:lnTo>
                <a:lnTo>
                  <a:pt x="266901" y="17014"/>
                </a:lnTo>
                <a:lnTo>
                  <a:pt x="293036" y="20262"/>
                </a:lnTo>
                <a:lnTo>
                  <a:pt x="321585" y="21705"/>
                </a:lnTo>
                <a:lnTo>
                  <a:pt x="351207" y="24604"/>
                </a:lnTo>
                <a:lnTo>
                  <a:pt x="381305" y="27868"/>
                </a:lnTo>
                <a:lnTo>
                  <a:pt x="411616" y="29319"/>
                </a:lnTo>
                <a:lnTo>
                  <a:pt x="442021" y="29964"/>
                </a:lnTo>
                <a:lnTo>
                  <a:pt x="473314" y="31097"/>
                </a:lnTo>
                <a:lnTo>
                  <a:pt x="506977" y="34423"/>
                </a:lnTo>
                <a:lnTo>
                  <a:pt x="539437" y="36465"/>
                </a:lnTo>
                <a:lnTo>
                  <a:pt x="570797" y="38220"/>
                </a:lnTo>
                <a:lnTo>
                  <a:pt x="601668" y="41822"/>
                </a:lnTo>
                <a:lnTo>
                  <a:pt x="634580" y="46245"/>
                </a:lnTo>
                <a:lnTo>
                  <a:pt x="668116" y="50186"/>
                </a:lnTo>
                <a:lnTo>
                  <a:pt x="699954" y="51938"/>
                </a:lnTo>
                <a:lnTo>
                  <a:pt x="733295" y="52717"/>
                </a:lnTo>
                <a:lnTo>
                  <a:pt x="767870" y="53063"/>
                </a:lnTo>
                <a:lnTo>
                  <a:pt x="802991" y="53217"/>
                </a:lnTo>
                <a:lnTo>
                  <a:pt x="836098" y="53285"/>
                </a:lnTo>
                <a:lnTo>
                  <a:pt x="868593" y="54162"/>
                </a:lnTo>
                <a:lnTo>
                  <a:pt x="902791" y="57374"/>
                </a:lnTo>
                <a:lnTo>
                  <a:pt x="937745" y="59366"/>
                </a:lnTo>
                <a:lnTo>
                  <a:pt x="972189" y="60251"/>
                </a:lnTo>
                <a:lnTo>
                  <a:pt x="1004431" y="60645"/>
                </a:lnTo>
                <a:lnTo>
                  <a:pt x="1037952" y="60820"/>
                </a:lnTo>
                <a:lnTo>
                  <a:pt x="1072606" y="60897"/>
                </a:lnTo>
                <a:lnTo>
                  <a:pt x="1107763" y="60932"/>
                </a:lnTo>
                <a:lnTo>
                  <a:pt x="1143143" y="60947"/>
                </a:lnTo>
                <a:lnTo>
                  <a:pt x="1177778" y="60954"/>
                </a:lnTo>
                <a:lnTo>
                  <a:pt x="1210104" y="60957"/>
                </a:lnTo>
                <a:lnTo>
                  <a:pt x="1243662" y="63216"/>
                </a:lnTo>
                <a:lnTo>
                  <a:pt x="1277485" y="65349"/>
                </a:lnTo>
                <a:lnTo>
                  <a:pt x="1309452" y="63475"/>
                </a:lnTo>
                <a:lnTo>
                  <a:pt x="1342850" y="62077"/>
                </a:lnTo>
                <a:lnTo>
                  <a:pt x="1376603" y="61456"/>
                </a:lnTo>
                <a:lnTo>
                  <a:pt x="1408537" y="61180"/>
                </a:lnTo>
                <a:lnTo>
                  <a:pt x="1439664" y="61058"/>
                </a:lnTo>
                <a:lnTo>
                  <a:pt x="1469585" y="60156"/>
                </a:lnTo>
                <a:lnTo>
                  <a:pt x="1496993" y="56934"/>
                </a:lnTo>
                <a:lnTo>
                  <a:pt x="1527801" y="54937"/>
                </a:lnTo>
                <a:lnTo>
                  <a:pt x="1559556" y="54049"/>
                </a:lnTo>
                <a:lnTo>
                  <a:pt x="1587781" y="53655"/>
                </a:lnTo>
                <a:lnTo>
                  <a:pt x="1616694" y="51222"/>
                </a:lnTo>
                <a:lnTo>
                  <a:pt x="1646478" y="48165"/>
                </a:lnTo>
                <a:lnTo>
                  <a:pt x="1676648" y="46806"/>
                </a:lnTo>
                <a:lnTo>
                  <a:pt x="1706990" y="46203"/>
                </a:lnTo>
                <a:lnTo>
                  <a:pt x="1737409" y="45934"/>
                </a:lnTo>
                <a:lnTo>
                  <a:pt x="1767863" y="45815"/>
                </a:lnTo>
                <a:lnTo>
                  <a:pt x="1798330" y="45762"/>
                </a:lnTo>
                <a:lnTo>
                  <a:pt x="1827958" y="45738"/>
                </a:lnTo>
                <a:lnTo>
                  <a:pt x="1855238" y="45728"/>
                </a:lnTo>
                <a:lnTo>
                  <a:pt x="1881473" y="45723"/>
                </a:lnTo>
                <a:lnTo>
                  <a:pt x="1917785" y="45721"/>
                </a:lnTo>
                <a:lnTo>
                  <a:pt x="1947735" y="45720"/>
                </a:lnTo>
                <a:lnTo>
                  <a:pt x="1984655" y="49765"/>
                </a:lnTo>
                <a:lnTo>
                  <a:pt x="2018084" y="52869"/>
                </a:lnTo>
                <a:lnTo>
                  <a:pt x="2034541" y="533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SMARTInkShape-478"/>
          <p:cNvSpPr/>
          <p:nvPr/>
        </p:nvSpPr>
        <p:spPr>
          <a:xfrm>
            <a:off x="3169919" y="2217420"/>
            <a:ext cx="5036821" cy="91440"/>
          </a:xfrm>
          <a:custGeom>
            <a:avLst/>
            <a:gdLst/>
            <a:ahLst/>
            <a:cxnLst/>
            <a:rect l="0" t="0" r="0" b="0"/>
            <a:pathLst>
              <a:path w="5036821" h="91440">
                <a:moveTo>
                  <a:pt x="0" y="91439"/>
                </a:moveTo>
                <a:lnTo>
                  <a:pt x="36046" y="91439"/>
                </a:lnTo>
                <a:lnTo>
                  <a:pt x="69314" y="89182"/>
                </a:lnTo>
                <a:lnTo>
                  <a:pt x="106777" y="84526"/>
                </a:lnTo>
                <a:lnTo>
                  <a:pt x="144793" y="83913"/>
                </a:lnTo>
                <a:lnTo>
                  <a:pt x="182882" y="83832"/>
                </a:lnTo>
                <a:lnTo>
                  <a:pt x="220981" y="83821"/>
                </a:lnTo>
                <a:lnTo>
                  <a:pt x="253718" y="83820"/>
                </a:lnTo>
                <a:lnTo>
                  <a:pt x="288501" y="83820"/>
                </a:lnTo>
                <a:lnTo>
                  <a:pt x="320197" y="79774"/>
                </a:lnTo>
                <a:lnTo>
                  <a:pt x="352355" y="77259"/>
                </a:lnTo>
                <a:lnTo>
                  <a:pt x="383331" y="76513"/>
                </a:lnTo>
                <a:lnTo>
                  <a:pt x="413959" y="72247"/>
                </a:lnTo>
                <a:lnTo>
                  <a:pt x="444482" y="69666"/>
                </a:lnTo>
                <a:lnTo>
                  <a:pt x="474975" y="68902"/>
                </a:lnTo>
                <a:lnTo>
                  <a:pt x="509504" y="64630"/>
                </a:lnTo>
                <a:lnTo>
                  <a:pt x="542501" y="62047"/>
                </a:lnTo>
                <a:lnTo>
                  <a:pt x="577772" y="61282"/>
                </a:lnTo>
                <a:lnTo>
                  <a:pt x="615034" y="61055"/>
                </a:lnTo>
                <a:lnTo>
                  <a:pt x="648840" y="56943"/>
                </a:lnTo>
                <a:lnTo>
                  <a:pt x="684351" y="54407"/>
                </a:lnTo>
                <a:lnTo>
                  <a:pt x="721683" y="53656"/>
                </a:lnTo>
                <a:lnTo>
                  <a:pt x="759556" y="53433"/>
                </a:lnTo>
                <a:lnTo>
                  <a:pt x="797589" y="53367"/>
                </a:lnTo>
                <a:lnTo>
                  <a:pt x="835669" y="53348"/>
                </a:lnTo>
                <a:lnTo>
                  <a:pt x="873763" y="53342"/>
                </a:lnTo>
                <a:lnTo>
                  <a:pt x="911861" y="53340"/>
                </a:lnTo>
                <a:lnTo>
                  <a:pt x="949961" y="53340"/>
                </a:lnTo>
                <a:lnTo>
                  <a:pt x="988060" y="53339"/>
                </a:lnTo>
                <a:lnTo>
                  <a:pt x="1015718" y="53339"/>
                </a:lnTo>
                <a:lnTo>
                  <a:pt x="1044097" y="53339"/>
                </a:lnTo>
                <a:lnTo>
                  <a:pt x="1070821" y="53339"/>
                </a:lnTo>
                <a:lnTo>
                  <a:pt x="1096810" y="53339"/>
                </a:lnTo>
                <a:lnTo>
                  <a:pt x="1123318" y="53339"/>
                </a:lnTo>
                <a:lnTo>
                  <a:pt x="1152033" y="53339"/>
                </a:lnTo>
                <a:lnTo>
                  <a:pt x="1179470" y="53339"/>
                </a:lnTo>
                <a:lnTo>
                  <a:pt x="1206623" y="53339"/>
                </a:lnTo>
                <a:lnTo>
                  <a:pt x="1235624" y="53339"/>
                </a:lnTo>
                <a:lnTo>
                  <a:pt x="1265446" y="53339"/>
                </a:lnTo>
                <a:lnTo>
                  <a:pt x="1295634" y="54186"/>
                </a:lnTo>
                <a:lnTo>
                  <a:pt x="1325984" y="57385"/>
                </a:lnTo>
                <a:lnTo>
                  <a:pt x="1356407" y="61628"/>
                </a:lnTo>
                <a:lnTo>
                  <a:pt x="1386861" y="65490"/>
                </a:lnTo>
                <a:lnTo>
                  <a:pt x="1417330" y="67207"/>
                </a:lnTo>
                <a:lnTo>
                  <a:pt x="1447805" y="67969"/>
                </a:lnTo>
                <a:lnTo>
                  <a:pt x="1478282" y="68308"/>
                </a:lnTo>
                <a:lnTo>
                  <a:pt x="1508761" y="68459"/>
                </a:lnTo>
                <a:lnTo>
                  <a:pt x="1539241" y="68526"/>
                </a:lnTo>
                <a:lnTo>
                  <a:pt x="1570567" y="68556"/>
                </a:lnTo>
                <a:lnTo>
                  <a:pt x="1604246" y="68569"/>
                </a:lnTo>
                <a:lnTo>
                  <a:pt x="1636712" y="68575"/>
                </a:lnTo>
                <a:lnTo>
                  <a:pt x="1668921" y="68577"/>
                </a:lnTo>
                <a:lnTo>
                  <a:pt x="1702992" y="68579"/>
                </a:lnTo>
                <a:lnTo>
                  <a:pt x="1737890" y="68579"/>
                </a:lnTo>
                <a:lnTo>
                  <a:pt x="1773156" y="68579"/>
                </a:lnTo>
                <a:lnTo>
                  <a:pt x="1808585" y="68579"/>
                </a:lnTo>
                <a:lnTo>
                  <a:pt x="1841829" y="68580"/>
                </a:lnTo>
                <a:lnTo>
                  <a:pt x="1874384" y="68580"/>
                </a:lnTo>
                <a:lnTo>
                  <a:pt x="1908609" y="68580"/>
                </a:lnTo>
                <a:lnTo>
                  <a:pt x="1943575" y="68580"/>
                </a:lnTo>
                <a:lnTo>
                  <a:pt x="1978872" y="68580"/>
                </a:lnTo>
                <a:lnTo>
                  <a:pt x="2014314" y="68580"/>
                </a:lnTo>
                <a:lnTo>
                  <a:pt x="2047564" y="68580"/>
                </a:lnTo>
                <a:lnTo>
                  <a:pt x="2080122" y="68580"/>
                </a:lnTo>
                <a:lnTo>
                  <a:pt x="2114348" y="68580"/>
                </a:lnTo>
                <a:lnTo>
                  <a:pt x="2147057" y="68580"/>
                </a:lnTo>
                <a:lnTo>
                  <a:pt x="2179374" y="69426"/>
                </a:lnTo>
                <a:lnTo>
                  <a:pt x="2213493" y="72625"/>
                </a:lnTo>
                <a:lnTo>
                  <a:pt x="2248413" y="74611"/>
                </a:lnTo>
                <a:lnTo>
                  <a:pt x="2282841" y="75493"/>
                </a:lnTo>
                <a:lnTo>
                  <a:pt x="2315077" y="75886"/>
                </a:lnTo>
                <a:lnTo>
                  <a:pt x="2348594" y="76060"/>
                </a:lnTo>
                <a:lnTo>
                  <a:pt x="2383247" y="76138"/>
                </a:lnTo>
                <a:lnTo>
                  <a:pt x="2418403" y="76172"/>
                </a:lnTo>
                <a:lnTo>
                  <a:pt x="2453784" y="76187"/>
                </a:lnTo>
                <a:lnTo>
                  <a:pt x="2488418" y="76194"/>
                </a:lnTo>
                <a:lnTo>
                  <a:pt x="2520744" y="76197"/>
                </a:lnTo>
                <a:lnTo>
                  <a:pt x="2554302" y="76198"/>
                </a:lnTo>
                <a:lnTo>
                  <a:pt x="2588972" y="76199"/>
                </a:lnTo>
                <a:lnTo>
                  <a:pt x="2624137" y="76199"/>
                </a:lnTo>
                <a:lnTo>
                  <a:pt x="2659521" y="76200"/>
                </a:lnTo>
                <a:lnTo>
                  <a:pt x="2695003" y="76200"/>
                </a:lnTo>
                <a:lnTo>
                  <a:pt x="2730528" y="76200"/>
                </a:lnTo>
                <a:lnTo>
                  <a:pt x="2766073" y="76200"/>
                </a:lnTo>
                <a:lnTo>
                  <a:pt x="2801626" y="76200"/>
                </a:lnTo>
                <a:lnTo>
                  <a:pt x="2837183" y="76200"/>
                </a:lnTo>
                <a:lnTo>
                  <a:pt x="2870484" y="76200"/>
                </a:lnTo>
                <a:lnTo>
                  <a:pt x="2903911" y="76200"/>
                </a:lnTo>
                <a:lnTo>
                  <a:pt x="2941345" y="76200"/>
                </a:lnTo>
                <a:lnTo>
                  <a:pt x="2978303" y="76200"/>
                </a:lnTo>
                <a:lnTo>
                  <a:pt x="3014484" y="76200"/>
                </a:lnTo>
                <a:lnTo>
                  <a:pt x="3050319" y="76200"/>
                </a:lnTo>
                <a:lnTo>
                  <a:pt x="3083745" y="73942"/>
                </a:lnTo>
                <a:lnTo>
                  <a:pt x="3116381" y="70963"/>
                </a:lnTo>
                <a:lnTo>
                  <a:pt x="3150640" y="69639"/>
                </a:lnTo>
                <a:lnTo>
                  <a:pt x="3185623" y="69050"/>
                </a:lnTo>
                <a:lnTo>
                  <a:pt x="3220926" y="68789"/>
                </a:lnTo>
                <a:lnTo>
                  <a:pt x="3256372" y="68673"/>
                </a:lnTo>
                <a:lnTo>
                  <a:pt x="3291881" y="68621"/>
                </a:lnTo>
                <a:lnTo>
                  <a:pt x="3327419" y="68598"/>
                </a:lnTo>
                <a:lnTo>
                  <a:pt x="3362969" y="68588"/>
                </a:lnTo>
                <a:lnTo>
                  <a:pt x="3398524" y="68583"/>
                </a:lnTo>
                <a:lnTo>
                  <a:pt x="3434082" y="67734"/>
                </a:lnTo>
                <a:lnTo>
                  <a:pt x="3469641" y="64535"/>
                </a:lnTo>
                <a:lnTo>
                  <a:pt x="3507458" y="62549"/>
                </a:lnTo>
                <a:lnTo>
                  <a:pt x="3545151" y="61666"/>
                </a:lnTo>
                <a:lnTo>
                  <a:pt x="3578836" y="61273"/>
                </a:lnTo>
                <a:lnTo>
                  <a:pt x="3612998" y="61099"/>
                </a:lnTo>
                <a:lnTo>
                  <a:pt x="3647937" y="61021"/>
                </a:lnTo>
                <a:lnTo>
                  <a:pt x="3683222" y="60987"/>
                </a:lnTo>
                <a:lnTo>
                  <a:pt x="3718658" y="58714"/>
                </a:lnTo>
                <a:lnTo>
                  <a:pt x="3754164" y="55728"/>
                </a:lnTo>
                <a:lnTo>
                  <a:pt x="3789700" y="54401"/>
                </a:lnTo>
                <a:lnTo>
                  <a:pt x="3825249" y="51553"/>
                </a:lnTo>
                <a:lnTo>
                  <a:pt x="3860804" y="48313"/>
                </a:lnTo>
                <a:lnTo>
                  <a:pt x="3896362" y="46872"/>
                </a:lnTo>
                <a:lnTo>
                  <a:pt x="3934179" y="46232"/>
                </a:lnTo>
                <a:lnTo>
                  <a:pt x="3953746" y="46061"/>
                </a:lnTo>
                <a:lnTo>
                  <a:pt x="3991292" y="45871"/>
                </a:lnTo>
                <a:lnTo>
                  <a:pt x="4027735" y="45787"/>
                </a:lnTo>
                <a:lnTo>
                  <a:pt x="4063687" y="45749"/>
                </a:lnTo>
                <a:lnTo>
                  <a:pt x="4099421" y="45733"/>
                </a:lnTo>
                <a:lnTo>
                  <a:pt x="4135059" y="44879"/>
                </a:lnTo>
                <a:lnTo>
                  <a:pt x="4170653" y="41677"/>
                </a:lnTo>
                <a:lnTo>
                  <a:pt x="4206228" y="39690"/>
                </a:lnTo>
                <a:lnTo>
                  <a:pt x="4241795" y="37959"/>
                </a:lnTo>
                <a:lnTo>
                  <a:pt x="4277358" y="34368"/>
                </a:lnTo>
                <a:lnTo>
                  <a:pt x="4312920" y="32208"/>
                </a:lnTo>
                <a:lnTo>
                  <a:pt x="4348481" y="31248"/>
                </a:lnTo>
                <a:lnTo>
                  <a:pt x="4384040" y="30821"/>
                </a:lnTo>
                <a:lnTo>
                  <a:pt x="4419600" y="30631"/>
                </a:lnTo>
                <a:lnTo>
                  <a:pt x="4455161" y="29700"/>
                </a:lnTo>
                <a:lnTo>
                  <a:pt x="4490721" y="26464"/>
                </a:lnTo>
                <a:lnTo>
                  <a:pt x="4526281" y="24462"/>
                </a:lnTo>
                <a:lnTo>
                  <a:pt x="4560994" y="22725"/>
                </a:lnTo>
                <a:lnTo>
                  <a:pt x="4593355" y="19131"/>
                </a:lnTo>
                <a:lnTo>
                  <a:pt x="4626929" y="16969"/>
                </a:lnTo>
                <a:lnTo>
                  <a:pt x="4660759" y="15161"/>
                </a:lnTo>
                <a:lnTo>
                  <a:pt x="4692729" y="11536"/>
                </a:lnTo>
                <a:lnTo>
                  <a:pt x="4723872" y="9360"/>
                </a:lnTo>
                <a:lnTo>
                  <a:pt x="4754645" y="8393"/>
                </a:lnTo>
                <a:lnTo>
                  <a:pt x="4785256" y="7963"/>
                </a:lnTo>
                <a:lnTo>
                  <a:pt x="4815795" y="7772"/>
                </a:lnTo>
                <a:lnTo>
                  <a:pt x="4845453" y="6841"/>
                </a:lnTo>
                <a:lnTo>
                  <a:pt x="4872746" y="3604"/>
                </a:lnTo>
                <a:lnTo>
                  <a:pt x="4898987" y="1602"/>
                </a:lnTo>
                <a:lnTo>
                  <a:pt x="4925608" y="712"/>
                </a:lnTo>
                <a:lnTo>
                  <a:pt x="4954372" y="316"/>
                </a:lnTo>
                <a:lnTo>
                  <a:pt x="4986348" y="140"/>
                </a:lnTo>
                <a:lnTo>
                  <a:pt x="5021866" y="41"/>
                </a:lnTo>
                <a:lnTo>
                  <a:pt x="503682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479"/>
          <p:cNvSpPr/>
          <p:nvPr/>
        </p:nvSpPr>
        <p:spPr>
          <a:xfrm>
            <a:off x="800100" y="3764288"/>
            <a:ext cx="2377441" cy="30472"/>
          </a:xfrm>
          <a:custGeom>
            <a:avLst/>
            <a:gdLst/>
            <a:ahLst/>
            <a:cxnLst/>
            <a:rect l="0" t="0" r="0" b="0"/>
            <a:pathLst>
              <a:path w="2377441" h="30472">
                <a:moveTo>
                  <a:pt x="0" y="7612"/>
                </a:moveTo>
                <a:lnTo>
                  <a:pt x="4045" y="11657"/>
                </a:lnTo>
                <a:lnTo>
                  <a:pt x="10546" y="13643"/>
                </a:lnTo>
                <a:lnTo>
                  <a:pt x="46645" y="21123"/>
                </a:lnTo>
                <a:lnTo>
                  <a:pt x="80428" y="26555"/>
                </a:lnTo>
                <a:lnTo>
                  <a:pt x="109720" y="29311"/>
                </a:lnTo>
                <a:lnTo>
                  <a:pt x="143893" y="30128"/>
                </a:lnTo>
                <a:lnTo>
                  <a:pt x="170632" y="30319"/>
                </a:lnTo>
                <a:lnTo>
                  <a:pt x="199450" y="29557"/>
                </a:lnTo>
                <a:lnTo>
                  <a:pt x="229191" y="26396"/>
                </a:lnTo>
                <a:lnTo>
                  <a:pt x="259342" y="24427"/>
                </a:lnTo>
                <a:lnTo>
                  <a:pt x="290523" y="23552"/>
                </a:lnTo>
                <a:lnTo>
                  <a:pt x="324136" y="23162"/>
                </a:lnTo>
                <a:lnTo>
                  <a:pt x="356574" y="22990"/>
                </a:lnTo>
                <a:lnTo>
                  <a:pt x="389617" y="22066"/>
                </a:lnTo>
                <a:lnTo>
                  <a:pt x="426881" y="18834"/>
                </a:lnTo>
                <a:lnTo>
                  <a:pt x="463762" y="16833"/>
                </a:lnTo>
                <a:lnTo>
                  <a:pt x="500756" y="15943"/>
                </a:lnTo>
                <a:lnTo>
                  <a:pt x="520104" y="15706"/>
                </a:lnTo>
                <a:lnTo>
                  <a:pt x="539776" y="15548"/>
                </a:lnTo>
                <a:lnTo>
                  <a:pt x="577438" y="13114"/>
                </a:lnTo>
                <a:lnTo>
                  <a:pt x="595778" y="11280"/>
                </a:lnTo>
                <a:lnTo>
                  <a:pt x="615625" y="10057"/>
                </a:lnTo>
                <a:lnTo>
                  <a:pt x="636477" y="9242"/>
                </a:lnTo>
                <a:lnTo>
                  <a:pt x="657998" y="8698"/>
                </a:lnTo>
                <a:lnTo>
                  <a:pt x="679118" y="8336"/>
                </a:lnTo>
                <a:lnTo>
                  <a:pt x="699972" y="8095"/>
                </a:lnTo>
                <a:lnTo>
                  <a:pt x="720648" y="7934"/>
                </a:lnTo>
                <a:lnTo>
                  <a:pt x="741205" y="7826"/>
                </a:lnTo>
                <a:lnTo>
                  <a:pt x="761683" y="7755"/>
                </a:lnTo>
                <a:lnTo>
                  <a:pt x="782109" y="7707"/>
                </a:lnTo>
                <a:lnTo>
                  <a:pt x="804192" y="7675"/>
                </a:lnTo>
                <a:lnTo>
                  <a:pt x="827381" y="7654"/>
                </a:lnTo>
                <a:lnTo>
                  <a:pt x="851307" y="7640"/>
                </a:lnTo>
                <a:lnTo>
                  <a:pt x="874031" y="6784"/>
                </a:lnTo>
                <a:lnTo>
                  <a:pt x="895954" y="5366"/>
                </a:lnTo>
                <a:lnTo>
                  <a:pt x="917343" y="3575"/>
                </a:lnTo>
                <a:lnTo>
                  <a:pt x="940068" y="2380"/>
                </a:lnTo>
                <a:lnTo>
                  <a:pt x="963685" y="1584"/>
                </a:lnTo>
                <a:lnTo>
                  <a:pt x="987897" y="1053"/>
                </a:lnTo>
                <a:lnTo>
                  <a:pt x="1010811" y="699"/>
                </a:lnTo>
                <a:lnTo>
                  <a:pt x="1032860" y="463"/>
                </a:lnTo>
                <a:lnTo>
                  <a:pt x="1054334" y="306"/>
                </a:lnTo>
                <a:lnTo>
                  <a:pt x="1075422" y="201"/>
                </a:lnTo>
                <a:lnTo>
                  <a:pt x="1096255" y="131"/>
                </a:lnTo>
                <a:lnTo>
                  <a:pt x="1116916" y="85"/>
                </a:lnTo>
                <a:lnTo>
                  <a:pt x="1138311" y="53"/>
                </a:lnTo>
                <a:lnTo>
                  <a:pt x="1160194" y="33"/>
                </a:lnTo>
                <a:lnTo>
                  <a:pt x="1182402" y="19"/>
                </a:lnTo>
                <a:lnTo>
                  <a:pt x="1204828" y="10"/>
                </a:lnTo>
                <a:lnTo>
                  <a:pt x="1227398" y="4"/>
                </a:lnTo>
                <a:lnTo>
                  <a:pt x="1250065" y="0"/>
                </a:lnTo>
                <a:lnTo>
                  <a:pt x="1271950" y="844"/>
                </a:lnTo>
                <a:lnTo>
                  <a:pt x="1293313" y="2253"/>
                </a:lnTo>
                <a:lnTo>
                  <a:pt x="1314329" y="4039"/>
                </a:lnTo>
                <a:lnTo>
                  <a:pt x="1335959" y="5230"/>
                </a:lnTo>
                <a:lnTo>
                  <a:pt x="1357999" y="6024"/>
                </a:lnTo>
                <a:lnTo>
                  <a:pt x="1380313" y="6553"/>
                </a:lnTo>
                <a:lnTo>
                  <a:pt x="1402808" y="6906"/>
                </a:lnTo>
                <a:lnTo>
                  <a:pt x="1425425" y="7141"/>
                </a:lnTo>
                <a:lnTo>
                  <a:pt x="1448123" y="7298"/>
                </a:lnTo>
                <a:lnTo>
                  <a:pt x="1470875" y="7403"/>
                </a:lnTo>
                <a:lnTo>
                  <a:pt x="1493663" y="7472"/>
                </a:lnTo>
                <a:lnTo>
                  <a:pt x="1516475" y="7518"/>
                </a:lnTo>
                <a:lnTo>
                  <a:pt x="1540150" y="7549"/>
                </a:lnTo>
                <a:lnTo>
                  <a:pt x="1564400" y="7570"/>
                </a:lnTo>
                <a:lnTo>
                  <a:pt x="1589033" y="7584"/>
                </a:lnTo>
                <a:lnTo>
                  <a:pt x="1612229" y="8440"/>
                </a:lnTo>
                <a:lnTo>
                  <a:pt x="1634466" y="9857"/>
                </a:lnTo>
                <a:lnTo>
                  <a:pt x="1656064" y="11648"/>
                </a:lnTo>
                <a:lnTo>
                  <a:pt x="1678929" y="12843"/>
                </a:lnTo>
                <a:lnTo>
                  <a:pt x="1702639" y="13639"/>
                </a:lnTo>
                <a:lnTo>
                  <a:pt x="1726913" y="14170"/>
                </a:lnTo>
                <a:lnTo>
                  <a:pt x="1750715" y="15370"/>
                </a:lnTo>
                <a:lnTo>
                  <a:pt x="1774203" y="17017"/>
                </a:lnTo>
                <a:lnTo>
                  <a:pt x="1797482" y="18962"/>
                </a:lnTo>
                <a:lnTo>
                  <a:pt x="1820621" y="20259"/>
                </a:lnTo>
                <a:lnTo>
                  <a:pt x="1843668" y="21123"/>
                </a:lnTo>
                <a:lnTo>
                  <a:pt x="1866651" y="21699"/>
                </a:lnTo>
                <a:lnTo>
                  <a:pt x="1888748" y="22083"/>
                </a:lnTo>
                <a:lnTo>
                  <a:pt x="1910252" y="22339"/>
                </a:lnTo>
                <a:lnTo>
                  <a:pt x="1931361" y="22510"/>
                </a:lnTo>
                <a:lnTo>
                  <a:pt x="1953054" y="23470"/>
                </a:lnTo>
                <a:lnTo>
                  <a:pt x="1975136" y="24958"/>
                </a:lnTo>
                <a:lnTo>
                  <a:pt x="1997477" y="26796"/>
                </a:lnTo>
                <a:lnTo>
                  <a:pt x="2019991" y="28021"/>
                </a:lnTo>
                <a:lnTo>
                  <a:pt x="2042621" y="28838"/>
                </a:lnTo>
                <a:lnTo>
                  <a:pt x="2065327" y="29382"/>
                </a:lnTo>
                <a:lnTo>
                  <a:pt x="2087238" y="29745"/>
                </a:lnTo>
                <a:lnTo>
                  <a:pt x="2108618" y="29988"/>
                </a:lnTo>
                <a:lnTo>
                  <a:pt x="2129645" y="30149"/>
                </a:lnTo>
                <a:lnTo>
                  <a:pt x="2151283" y="30256"/>
                </a:lnTo>
                <a:lnTo>
                  <a:pt x="2173329" y="30328"/>
                </a:lnTo>
                <a:lnTo>
                  <a:pt x="2195646" y="30376"/>
                </a:lnTo>
                <a:lnTo>
                  <a:pt x="2216450" y="30408"/>
                </a:lnTo>
                <a:lnTo>
                  <a:pt x="2236247" y="30429"/>
                </a:lnTo>
                <a:lnTo>
                  <a:pt x="2274047" y="30453"/>
                </a:lnTo>
                <a:lnTo>
                  <a:pt x="2310603" y="30463"/>
                </a:lnTo>
                <a:lnTo>
                  <a:pt x="2339832" y="30467"/>
                </a:lnTo>
                <a:lnTo>
                  <a:pt x="2377440" y="3047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480"/>
          <p:cNvSpPr/>
          <p:nvPr/>
        </p:nvSpPr>
        <p:spPr>
          <a:xfrm>
            <a:off x="5082881" y="3368040"/>
            <a:ext cx="1256959" cy="30480"/>
          </a:xfrm>
          <a:custGeom>
            <a:avLst/>
            <a:gdLst/>
            <a:ahLst/>
            <a:cxnLst/>
            <a:rect l="0" t="0" r="0" b="0"/>
            <a:pathLst>
              <a:path w="1256959" h="30480">
                <a:moveTo>
                  <a:pt x="14899" y="30479"/>
                </a:moveTo>
                <a:lnTo>
                  <a:pt x="10853" y="30479"/>
                </a:lnTo>
                <a:lnTo>
                  <a:pt x="9662" y="29633"/>
                </a:lnTo>
                <a:lnTo>
                  <a:pt x="8867" y="28222"/>
                </a:lnTo>
                <a:lnTo>
                  <a:pt x="8337" y="26434"/>
                </a:lnTo>
                <a:lnTo>
                  <a:pt x="7138" y="25243"/>
                </a:lnTo>
                <a:lnTo>
                  <a:pt x="0" y="22953"/>
                </a:lnTo>
                <a:lnTo>
                  <a:pt x="32231" y="22862"/>
                </a:lnTo>
                <a:lnTo>
                  <a:pt x="62725" y="22860"/>
                </a:lnTo>
                <a:lnTo>
                  <a:pt x="95768" y="22013"/>
                </a:lnTo>
                <a:lnTo>
                  <a:pt x="132369" y="17623"/>
                </a:lnTo>
                <a:lnTo>
                  <a:pt x="157419" y="16299"/>
                </a:lnTo>
                <a:lnTo>
                  <a:pt x="187179" y="15710"/>
                </a:lnTo>
                <a:lnTo>
                  <a:pt x="220161" y="15449"/>
                </a:lnTo>
                <a:lnTo>
                  <a:pt x="254575" y="15333"/>
                </a:lnTo>
                <a:lnTo>
                  <a:pt x="289625" y="15281"/>
                </a:lnTo>
                <a:lnTo>
                  <a:pt x="325806" y="15258"/>
                </a:lnTo>
                <a:lnTo>
                  <a:pt x="344937" y="15252"/>
                </a:lnTo>
                <a:lnTo>
                  <a:pt x="364464" y="15248"/>
                </a:lnTo>
                <a:lnTo>
                  <a:pt x="385949" y="15245"/>
                </a:lnTo>
                <a:lnTo>
                  <a:pt x="408738" y="15243"/>
                </a:lnTo>
                <a:lnTo>
                  <a:pt x="432399" y="15242"/>
                </a:lnTo>
                <a:lnTo>
                  <a:pt x="454945" y="15241"/>
                </a:lnTo>
                <a:lnTo>
                  <a:pt x="476750" y="15241"/>
                </a:lnTo>
                <a:lnTo>
                  <a:pt x="498059" y="15240"/>
                </a:lnTo>
                <a:lnTo>
                  <a:pt x="520732" y="15240"/>
                </a:lnTo>
                <a:lnTo>
                  <a:pt x="544315" y="15240"/>
                </a:lnTo>
                <a:lnTo>
                  <a:pt x="568503" y="15240"/>
                </a:lnTo>
                <a:lnTo>
                  <a:pt x="592248" y="15240"/>
                </a:lnTo>
                <a:lnTo>
                  <a:pt x="615698" y="15240"/>
                </a:lnTo>
                <a:lnTo>
                  <a:pt x="638952" y="15240"/>
                </a:lnTo>
                <a:lnTo>
                  <a:pt x="662074" y="15240"/>
                </a:lnTo>
                <a:lnTo>
                  <a:pt x="685109" y="15240"/>
                </a:lnTo>
                <a:lnTo>
                  <a:pt x="708085" y="15240"/>
                </a:lnTo>
                <a:lnTo>
                  <a:pt x="731870" y="15240"/>
                </a:lnTo>
                <a:lnTo>
                  <a:pt x="756193" y="15240"/>
                </a:lnTo>
                <a:lnTo>
                  <a:pt x="780875" y="15240"/>
                </a:lnTo>
                <a:lnTo>
                  <a:pt x="804103" y="15240"/>
                </a:lnTo>
                <a:lnTo>
                  <a:pt x="826361" y="15240"/>
                </a:lnTo>
                <a:lnTo>
                  <a:pt x="847974" y="15240"/>
                </a:lnTo>
                <a:lnTo>
                  <a:pt x="870002" y="15240"/>
                </a:lnTo>
                <a:lnTo>
                  <a:pt x="892307" y="15240"/>
                </a:lnTo>
                <a:lnTo>
                  <a:pt x="914798" y="15240"/>
                </a:lnTo>
                <a:lnTo>
                  <a:pt x="936564" y="15240"/>
                </a:lnTo>
                <a:lnTo>
                  <a:pt x="957850" y="15240"/>
                </a:lnTo>
                <a:lnTo>
                  <a:pt x="978812" y="15240"/>
                </a:lnTo>
                <a:lnTo>
                  <a:pt x="998715" y="15240"/>
                </a:lnTo>
                <a:lnTo>
                  <a:pt x="1036632" y="15240"/>
                </a:lnTo>
                <a:lnTo>
                  <a:pt x="1073240" y="15240"/>
                </a:lnTo>
                <a:lnTo>
                  <a:pt x="1108419" y="15240"/>
                </a:lnTo>
                <a:lnTo>
                  <a:pt x="1140988" y="15240"/>
                </a:lnTo>
                <a:lnTo>
                  <a:pt x="1170138" y="12982"/>
                </a:lnTo>
                <a:lnTo>
                  <a:pt x="1205833" y="6950"/>
                </a:lnTo>
                <a:lnTo>
                  <a:pt x="1240650" y="1372"/>
                </a:lnTo>
                <a:lnTo>
                  <a:pt x="1256958"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481"/>
          <p:cNvSpPr/>
          <p:nvPr/>
        </p:nvSpPr>
        <p:spPr>
          <a:xfrm>
            <a:off x="803329" y="4823459"/>
            <a:ext cx="2549472" cy="167596"/>
          </a:xfrm>
          <a:custGeom>
            <a:avLst/>
            <a:gdLst/>
            <a:ahLst/>
            <a:cxnLst/>
            <a:rect l="0" t="0" r="0" b="0"/>
            <a:pathLst>
              <a:path w="2549472" h="167596">
                <a:moveTo>
                  <a:pt x="4391" y="0"/>
                </a:moveTo>
                <a:lnTo>
                  <a:pt x="4391" y="4045"/>
                </a:lnTo>
                <a:lnTo>
                  <a:pt x="3544" y="5237"/>
                </a:lnTo>
                <a:lnTo>
                  <a:pt x="2133" y="6032"/>
                </a:lnTo>
                <a:lnTo>
                  <a:pt x="345" y="6561"/>
                </a:lnTo>
                <a:lnTo>
                  <a:pt x="0" y="7761"/>
                </a:lnTo>
                <a:lnTo>
                  <a:pt x="1875" y="11352"/>
                </a:lnTo>
                <a:lnTo>
                  <a:pt x="3560" y="12648"/>
                </a:lnTo>
                <a:lnTo>
                  <a:pt x="24171" y="20250"/>
                </a:lnTo>
                <a:lnTo>
                  <a:pt x="58328" y="22517"/>
                </a:lnTo>
                <a:lnTo>
                  <a:pt x="94412" y="21946"/>
                </a:lnTo>
                <a:lnTo>
                  <a:pt x="124103" y="17604"/>
                </a:lnTo>
                <a:lnTo>
                  <a:pt x="155196" y="15941"/>
                </a:lnTo>
                <a:lnTo>
                  <a:pt x="190843" y="15448"/>
                </a:lnTo>
                <a:lnTo>
                  <a:pt x="227370" y="15302"/>
                </a:lnTo>
                <a:lnTo>
                  <a:pt x="260864" y="15259"/>
                </a:lnTo>
                <a:lnTo>
                  <a:pt x="298070" y="16092"/>
                </a:lnTo>
                <a:lnTo>
                  <a:pt x="326262" y="19288"/>
                </a:lnTo>
                <a:lnTo>
                  <a:pt x="355724" y="21273"/>
                </a:lnTo>
                <a:lnTo>
                  <a:pt x="385752" y="22155"/>
                </a:lnTo>
                <a:lnTo>
                  <a:pt x="416031" y="22547"/>
                </a:lnTo>
                <a:lnTo>
                  <a:pt x="446422" y="22721"/>
                </a:lnTo>
                <a:lnTo>
                  <a:pt x="476862" y="22799"/>
                </a:lnTo>
                <a:lnTo>
                  <a:pt x="507325" y="22833"/>
                </a:lnTo>
                <a:lnTo>
                  <a:pt x="540054" y="22848"/>
                </a:lnTo>
                <a:lnTo>
                  <a:pt x="573510" y="22855"/>
                </a:lnTo>
                <a:lnTo>
                  <a:pt x="605313" y="22858"/>
                </a:lnTo>
                <a:lnTo>
                  <a:pt x="636380" y="25117"/>
                </a:lnTo>
                <a:lnTo>
                  <a:pt x="667968" y="28097"/>
                </a:lnTo>
                <a:lnTo>
                  <a:pt x="701763" y="29421"/>
                </a:lnTo>
                <a:lnTo>
                  <a:pt x="734280" y="32267"/>
                </a:lnTo>
                <a:lnTo>
                  <a:pt x="765666" y="35508"/>
                </a:lnTo>
                <a:lnTo>
                  <a:pt x="796548" y="36948"/>
                </a:lnTo>
                <a:lnTo>
                  <a:pt x="831723" y="39846"/>
                </a:lnTo>
                <a:lnTo>
                  <a:pt x="869087" y="43957"/>
                </a:lnTo>
                <a:lnTo>
                  <a:pt x="905449" y="48605"/>
                </a:lnTo>
                <a:lnTo>
                  <a:pt x="941366" y="51236"/>
                </a:lnTo>
                <a:lnTo>
                  <a:pt x="977084" y="53252"/>
                </a:lnTo>
                <a:lnTo>
                  <a:pt x="1012714" y="56970"/>
                </a:lnTo>
                <a:lnTo>
                  <a:pt x="1050563" y="61445"/>
                </a:lnTo>
                <a:lnTo>
                  <a:pt x="1070139" y="63823"/>
                </a:lnTo>
                <a:lnTo>
                  <a:pt x="1107694" y="66466"/>
                </a:lnTo>
                <a:lnTo>
                  <a:pt x="1144988" y="68487"/>
                </a:lnTo>
                <a:lnTo>
                  <a:pt x="1164415" y="70212"/>
                </a:lnTo>
                <a:lnTo>
                  <a:pt x="1184140" y="72208"/>
                </a:lnTo>
                <a:lnTo>
                  <a:pt x="1204064" y="74386"/>
                </a:lnTo>
                <a:lnTo>
                  <a:pt x="1224119" y="76684"/>
                </a:lnTo>
                <a:lnTo>
                  <a:pt x="1244263" y="79063"/>
                </a:lnTo>
                <a:lnTo>
                  <a:pt x="1264466" y="81495"/>
                </a:lnTo>
                <a:lnTo>
                  <a:pt x="1284707" y="83963"/>
                </a:lnTo>
                <a:lnTo>
                  <a:pt x="1304975" y="86456"/>
                </a:lnTo>
                <a:lnTo>
                  <a:pt x="1324413" y="88117"/>
                </a:lnTo>
                <a:lnTo>
                  <a:pt x="1361816" y="89963"/>
                </a:lnTo>
                <a:lnTo>
                  <a:pt x="1381781" y="91303"/>
                </a:lnTo>
                <a:lnTo>
                  <a:pt x="1402711" y="93042"/>
                </a:lnTo>
                <a:lnTo>
                  <a:pt x="1424284" y="95048"/>
                </a:lnTo>
                <a:lnTo>
                  <a:pt x="1445440" y="97232"/>
                </a:lnTo>
                <a:lnTo>
                  <a:pt x="1466316" y="99535"/>
                </a:lnTo>
                <a:lnTo>
                  <a:pt x="1487008" y="101917"/>
                </a:lnTo>
                <a:lnTo>
                  <a:pt x="1507575" y="104351"/>
                </a:lnTo>
                <a:lnTo>
                  <a:pt x="1528060" y="106821"/>
                </a:lnTo>
                <a:lnTo>
                  <a:pt x="1548491" y="109315"/>
                </a:lnTo>
                <a:lnTo>
                  <a:pt x="1569730" y="111823"/>
                </a:lnTo>
                <a:lnTo>
                  <a:pt x="1591510" y="114342"/>
                </a:lnTo>
                <a:lnTo>
                  <a:pt x="1613650" y="116868"/>
                </a:lnTo>
                <a:lnTo>
                  <a:pt x="1635184" y="118552"/>
                </a:lnTo>
                <a:lnTo>
                  <a:pt x="1656313" y="119675"/>
                </a:lnTo>
                <a:lnTo>
                  <a:pt x="1677172" y="120424"/>
                </a:lnTo>
                <a:lnTo>
                  <a:pt x="1698698" y="121770"/>
                </a:lnTo>
                <a:lnTo>
                  <a:pt x="1720669" y="123513"/>
                </a:lnTo>
                <a:lnTo>
                  <a:pt x="1742936" y="125522"/>
                </a:lnTo>
                <a:lnTo>
                  <a:pt x="1764554" y="127708"/>
                </a:lnTo>
                <a:lnTo>
                  <a:pt x="1785740" y="130012"/>
                </a:lnTo>
                <a:lnTo>
                  <a:pt x="1806636" y="132395"/>
                </a:lnTo>
                <a:lnTo>
                  <a:pt x="1827341" y="133983"/>
                </a:lnTo>
                <a:lnTo>
                  <a:pt x="1847917" y="135042"/>
                </a:lnTo>
                <a:lnTo>
                  <a:pt x="1868409" y="135749"/>
                </a:lnTo>
                <a:lnTo>
                  <a:pt x="1888843" y="137066"/>
                </a:lnTo>
                <a:lnTo>
                  <a:pt x="1909238" y="138790"/>
                </a:lnTo>
                <a:lnTo>
                  <a:pt x="1929609" y="140787"/>
                </a:lnTo>
                <a:lnTo>
                  <a:pt x="1949963" y="142118"/>
                </a:lnTo>
                <a:lnTo>
                  <a:pt x="1970305" y="143006"/>
                </a:lnTo>
                <a:lnTo>
                  <a:pt x="1990640" y="143597"/>
                </a:lnTo>
                <a:lnTo>
                  <a:pt x="2010970" y="144838"/>
                </a:lnTo>
                <a:lnTo>
                  <a:pt x="2031297" y="146512"/>
                </a:lnTo>
                <a:lnTo>
                  <a:pt x="2051622" y="148475"/>
                </a:lnTo>
                <a:lnTo>
                  <a:pt x="2071945" y="149783"/>
                </a:lnTo>
                <a:lnTo>
                  <a:pt x="2092267" y="150656"/>
                </a:lnTo>
                <a:lnTo>
                  <a:pt x="2112588" y="151238"/>
                </a:lnTo>
                <a:lnTo>
                  <a:pt x="2132909" y="152472"/>
                </a:lnTo>
                <a:lnTo>
                  <a:pt x="2153229" y="154141"/>
                </a:lnTo>
                <a:lnTo>
                  <a:pt x="2173550" y="156101"/>
                </a:lnTo>
                <a:lnTo>
                  <a:pt x="2193023" y="157407"/>
                </a:lnTo>
                <a:lnTo>
                  <a:pt x="2230465" y="158859"/>
                </a:lnTo>
                <a:lnTo>
                  <a:pt x="2266862" y="161763"/>
                </a:lnTo>
                <a:lnTo>
                  <a:pt x="2302793" y="165028"/>
                </a:lnTo>
                <a:lnTo>
                  <a:pt x="2338519" y="166479"/>
                </a:lnTo>
                <a:lnTo>
                  <a:pt x="2371894" y="167125"/>
                </a:lnTo>
                <a:lnTo>
                  <a:pt x="2403661" y="167411"/>
                </a:lnTo>
                <a:lnTo>
                  <a:pt x="2434713" y="167539"/>
                </a:lnTo>
                <a:lnTo>
                  <a:pt x="2463189" y="167595"/>
                </a:lnTo>
                <a:lnTo>
                  <a:pt x="2498505" y="165369"/>
                </a:lnTo>
                <a:lnTo>
                  <a:pt x="2533194" y="161077"/>
                </a:lnTo>
                <a:lnTo>
                  <a:pt x="2549471" y="1600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482"/>
          <p:cNvSpPr/>
          <p:nvPr/>
        </p:nvSpPr>
        <p:spPr>
          <a:xfrm>
            <a:off x="5562600" y="4495800"/>
            <a:ext cx="2887981" cy="99060"/>
          </a:xfrm>
          <a:custGeom>
            <a:avLst/>
            <a:gdLst/>
            <a:ahLst/>
            <a:cxnLst/>
            <a:rect l="0" t="0" r="0" b="0"/>
            <a:pathLst>
              <a:path w="2887981" h="99060">
                <a:moveTo>
                  <a:pt x="0" y="99059"/>
                </a:moveTo>
                <a:lnTo>
                  <a:pt x="13013" y="98213"/>
                </a:lnTo>
                <a:lnTo>
                  <a:pt x="50475" y="92499"/>
                </a:lnTo>
                <a:lnTo>
                  <a:pt x="83441" y="91754"/>
                </a:lnTo>
                <a:lnTo>
                  <a:pt x="120020" y="91532"/>
                </a:lnTo>
                <a:lnTo>
                  <a:pt x="147322" y="89223"/>
                </a:lnTo>
                <a:lnTo>
                  <a:pt x="176390" y="86221"/>
                </a:lnTo>
                <a:lnTo>
                  <a:pt x="206242" y="84887"/>
                </a:lnTo>
                <a:lnTo>
                  <a:pt x="234185" y="84294"/>
                </a:lnTo>
                <a:lnTo>
                  <a:pt x="261562" y="83184"/>
                </a:lnTo>
                <a:lnTo>
                  <a:pt x="290662" y="79868"/>
                </a:lnTo>
                <a:lnTo>
                  <a:pt x="320530" y="77830"/>
                </a:lnTo>
                <a:lnTo>
                  <a:pt x="351584" y="76924"/>
                </a:lnTo>
                <a:lnTo>
                  <a:pt x="385142" y="76522"/>
                </a:lnTo>
                <a:lnTo>
                  <a:pt x="417554" y="76343"/>
                </a:lnTo>
                <a:lnTo>
                  <a:pt x="448892" y="76263"/>
                </a:lnTo>
                <a:lnTo>
                  <a:pt x="479754" y="76228"/>
                </a:lnTo>
                <a:lnTo>
                  <a:pt x="512662" y="76212"/>
                </a:lnTo>
                <a:lnTo>
                  <a:pt x="547043" y="75358"/>
                </a:lnTo>
                <a:lnTo>
                  <a:pt x="582079" y="72157"/>
                </a:lnTo>
                <a:lnTo>
                  <a:pt x="619663" y="70169"/>
                </a:lnTo>
                <a:lnTo>
                  <a:pt x="639169" y="69639"/>
                </a:lnTo>
                <a:lnTo>
                  <a:pt x="676646" y="69051"/>
                </a:lnTo>
                <a:lnTo>
                  <a:pt x="713905" y="67942"/>
                </a:lnTo>
                <a:lnTo>
                  <a:pt x="733323" y="66461"/>
                </a:lnTo>
                <a:lnTo>
                  <a:pt x="753042" y="64627"/>
                </a:lnTo>
                <a:lnTo>
                  <a:pt x="790757" y="62589"/>
                </a:lnTo>
                <a:lnTo>
                  <a:pt x="828120" y="60837"/>
                </a:lnTo>
                <a:lnTo>
                  <a:pt x="847566" y="59185"/>
                </a:lnTo>
                <a:lnTo>
                  <a:pt x="867304" y="57236"/>
                </a:lnTo>
                <a:lnTo>
                  <a:pt x="905039" y="55071"/>
                </a:lnTo>
                <a:lnTo>
                  <a:pt x="923399" y="54494"/>
                </a:lnTo>
                <a:lnTo>
                  <a:pt x="943260" y="53263"/>
                </a:lnTo>
                <a:lnTo>
                  <a:pt x="964120" y="51595"/>
                </a:lnTo>
                <a:lnTo>
                  <a:pt x="985646" y="49636"/>
                </a:lnTo>
                <a:lnTo>
                  <a:pt x="1006771" y="48331"/>
                </a:lnTo>
                <a:lnTo>
                  <a:pt x="1027627" y="47460"/>
                </a:lnTo>
                <a:lnTo>
                  <a:pt x="1048305" y="46880"/>
                </a:lnTo>
                <a:lnTo>
                  <a:pt x="1068863" y="46493"/>
                </a:lnTo>
                <a:lnTo>
                  <a:pt x="1089342" y="46235"/>
                </a:lnTo>
                <a:lnTo>
                  <a:pt x="1109767" y="46063"/>
                </a:lnTo>
                <a:lnTo>
                  <a:pt x="1131005" y="45102"/>
                </a:lnTo>
                <a:lnTo>
                  <a:pt x="1152783" y="43614"/>
                </a:lnTo>
                <a:lnTo>
                  <a:pt x="1174922" y="41776"/>
                </a:lnTo>
                <a:lnTo>
                  <a:pt x="1196454" y="40551"/>
                </a:lnTo>
                <a:lnTo>
                  <a:pt x="1217583" y="39734"/>
                </a:lnTo>
                <a:lnTo>
                  <a:pt x="1238442" y="39189"/>
                </a:lnTo>
                <a:lnTo>
                  <a:pt x="1259968" y="38826"/>
                </a:lnTo>
                <a:lnTo>
                  <a:pt x="1281938" y="38584"/>
                </a:lnTo>
                <a:lnTo>
                  <a:pt x="1304205" y="38422"/>
                </a:lnTo>
                <a:lnTo>
                  <a:pt x="1326670" y="38315"/>
                </a:lnTo>
                <a:lnTo>
                  <a:pt x="1349266" y="38243"/>
                </a:lnTo>
                <a:lnTo>
                  <a:pt x="1371951" y="38195"/>
                </a:lnTo>
                <a:lnTo>
                  <a:pt x="1394693" y="38163"/>
                </a:lnTo>
                <a:lnTo>
                  <a:pt x="1417476" y="38142"/>
                </a:lnTo>
                <a:lnTo>
                  <a:pt x="1440284" y="38128"/>
                </a:lnTo>
                <a:lnTo>
                  <a:pt x="1462262" y="37272"/>
                </a:lnTo>
                <a:lnTo>
                  <a:pt x="1483688" y="35854"/>
                </a:lnTo>
                <a:lnTo>
                  <a:pt x="1504745" y="34063"/>
                </a:lnTo>
                <a:lnTo>
                  <a:pt x="1526403" y="32868"/>
                </a:lnTo>
                <a:lnTo>
                  <a:pt x="1548462" y="32072"/>
                </a:lnTo>
                <a:lnTo>
                  <a:pt x="1570788" y="31541"/>
                </a:lnTo>
                <a:lnTo>
                  <a:pt x="1593291" y="31187"/>
                </a:lnTo>
                <a:lnTo>
                  <a:pt x="1615914" y="30951"/>
                </a:lnTo>
                <a:lnTo>
                  <a:pt x="1638616" y="30794"/>
                </a:lnTo>
                <a:lnTo>
                  <a:pt x="1661370" y="30689"/>
                </a:lnTo>
                <a:lnTo>
                  <a:pt x="1684160" y="30619"/>
                </a:lnTo>
                <a:lnTo>
                  <a:pt x="1706973" y="30573"/>
                </a:lnTo>
                <a:lnTo>
                  <a:pt x="1729802" y="30541"/>
                </a:lnTo>
                <a:lnTo>
                  <a:pt x="1752641" y="30521"/>
                </a:lnTo>
                <a:lnTo>
                  <a:pt x="1775487" y="30507"/>
                </a:lnTo>
                <a:lnTo>
                  <a:pt x="1799184" y="30498"/>
                </a:lnTo>
                <a:lnTo>
                  <a:pt x="1823449" y="30492"/>
                </a:lnTo>
                <a:lnTo>
                  <a:pt x="1848093" y="30488"/>
                </a:lnTo>
                <a:lnTo>
                  <a:pt x="1872142" y="30485"/>
                </a:lnTo>
                <a:lnTo>
                  <a:pt x="1895794" y="30483"/>
                </a:lnTo>
                <a:lnTo>
                  <a:pt x="1919183" y="30482"/>
                </a:lnTo>
                <a:lnTo>
                  <a:pt x="1942395" y="29635"/>
                </a:lnTo>
                <a:lnTo>
                  <a:pt x="1965490" y="28223"/>
                </a:lnTo>
                <a:lnTo>
                  <a:pt x="1988507" y="26435"/>
                </a:lnTo>
                <a:lnTo>
                  <a:pt x="2011471" y="25243"/>
                </a:lnTo>
                <a:lnTo>
                  <a:pt x="2034400" y="24448"/>
                </a:lnTo>
                <a:lnTo>
                  <a:pt x="2057307" y="23919"/>
                </a:lnTo>
                <a:lnTo>
                  <a:pt x="2079351" y="23566"/>
                </a:lnTo>
                <a:lnTo>
                  <a:pt x="2100821" y="23330"/>
                </a:lnTo>
                <a:lnTo>
                  <a:pt x="2121907" y="23173"/>
                </a:lnTo>
                <a:lnTo>
                  <a:pt x="2143584" y="23069"/>
                </a:lnTo>
                <a:lnTo>
                  <a:pt x="2165656" y="22999"/>
                </a:lnTo>
                <a:lnTo>
                  <a:pt x="2187991" y="22952"/>
                </a:lnTo>
                <a:lnTo>
                  <a:pt x="2209654" y="22921"/>
                </a:lnTo>
                <a:lnTo>
                  <a:pt x="2230869" y="22901"/>
                </a:lnTo>
                <a:lnTo>
                  <a:pt x="2251785" y="22887"/>
                </a:lnTo>
                <a:lnTo>
                  <a:pt x="2272504" y="22878"/>
                </a:lnTo>
                <a:lnTo>
                  <a:pt x="2293089" y="22872"/>
                </a:lnTo>
                <a:lnTo>
                  <a:pt x="2313585" y="22868"/>
                </a:lnTo>
                <a:lnTo>
                  <a:pt x="2334023" y="22865"/>
                </a:lnTo>
                <a:lnTo>
                  <a:pt x="2354422" y="22863"/>
                </a:lnTo>
                <a:lnTo>
                  <a:pt x="2374795" y="22862"/>
                </a:lnTo>
                <a:lnTo>
                  <a:pt x="2395149" y="22861"/>
                </a:lnTo>
                <a:lnTo>
                  <a:pt x="2415493" y="22861"/>
                </a:lnTo>
                <a:lnTo>
                  <a:pt x="2435829" y="22860"/>
                </a:lnTo>
                <a:lnTo>
                  <a:pt x="2456159" y="22860"/>
                </a:lnTo>
                <a:lnTo>
                  <a:pt x="2476486" y="22860"/>
                </a:lnTo>
                <a:lnTo>
                  <a:pt x="2496810" y="22860"/>
                </a:lnTo>
                <a:lnTo>
                  <a:pt x="2516286" y="22860"/>
                </a:lnTo>
                <a:lnTo>
                  <a:pt x="2553731" y="22859"/>
                </a:lnTo>
                <a:lnTo>
                  <a:pt x="2590129" y="22859"/>
                </a:lnTo>
                <a:lnTo>
                  <a:pt x="2625214" y="22859"/>
                </a:lnTo>
                <a:lnTo>
                  <a:pt x="2657742" y="22859"/>
                </a:lnTo>
                <a:lnTo>
                  <a:pt x="2689131" y="22859"/>
                </a:lnTo>
                <a:lnTo>
                  <a:pt x="2719170" y="22859"/>
                </a:lnTo>
                <a:lnTo>
                  <a:pt x="2746630" y="22859"/>
                </a:lnTo>
                <a:lnTo>
                  <a:pt x="2772947" y="20602"/>
                </a:lnTo>
                <a:lnTo>
                  <a:pt x="2809305" y="16828"/>
                </a:lnTo>
                <a:lnTo>
                  <a:pt x="2839269" y="13453"/>
                </a:lnTo>
                <a:lnTo>
                  <a:pt x="2877170" y="2101"/>
                </a:lnTo>
                <a:lnTo>
                  <a:pt x="288798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241258" y="0"/>
            <a:ext cx="6563206" cy="6965569"/>
          </a:xfrm>
          <a:prstGeom prst="rect">
            <a:avLst/>
          </a:prstGeom>
        </p:spPr>
      </p:pic>
      <p:grpSp>
        <p:nvGrpSpPr>
          <p:cNvPr id="24" name="SMARTInkShape-Group81"/>
          <p:cNvGrpSpPr/>
          <p:nvPr/>
        </p:nvGrpSpPr>
        <p:grpSpPr>
          <a:xfrm>
            <a:off x="236422" y="83820"/>
            <a:ext cx="2056268" cy="990601"/>
            <a:chOff x="236422" y="83820"/>
            <a:chExt cx="2056268" cy="990601"/>
          </a:xfrm>
        </p:grpSpPr>
        <p:sp>
          <p:nvSpPr>
            <p:cNvPr id="5" name="SMARTInkShape-483"/>
            <p:cNvSpPr/>
            <p:nvPr/>
          </p:nvSpPr>
          <p:spPr>
            <a:xfrm>
              <a:off x="2137983" y="83820"/>
              <a:ext cx="154707" cy="236220"/>
            </a:xfrm>
            <a:custGeom>
              <a:avLst/>
              <a:gdLst/>
              <a:ahLst/>
              <a:cxnLst/>
              <a:rect l="0" t="0" r="0" b="0"/>
              <a:pathLst>
                <a:path w="154707" h="236220">
                  <a:moveTo>
                    <a:pt x="117537" y="0"/>
                  </a:moveTo>
                  <a:lnTo>
                    <a:pt x="106931" y="0"/>
                  </a:lnTo>
                  <a:lnTo>
                    <a:pt x="71601" y="15438"/>
                  </a:lnTo>
                  <a:lnTo>
                    <a:pt x="39060" y="30497"/>
                  </a:lnTo>
                  <a:lnTo>
                    <a:pt x="22318" y="38105"/>
                  </a:lnTo>
                  <a:lnTo>
                    <a:pt x="921" y="55880"/>
                  </a:lnTo>
                  <a:lnTo>
                    <a:pt x="0" y="58420"/>
                  </a:lnTo>
                  <a:lnTo>
                    <a:pt x="232" y="60960"/>
                  </a:lnTo>
                  <a:lnTo>
                    <a:pt x="1233" y="63500"/>
                  </a:lnTo>
                  <a:lnTo>
                    <a:pt x="6862" y="68580"/>
                  </a:lnTo>
                  <a:lnTo>
                    <a:pt x="43054" y="92920"/>
                  </a:lnTo>
                  <a:lnTo>
                    <a:pt x="79663" y="106540"/>
                  </a:lnTo>
                  <a:lnTo>
                    <a:pt x="116720" y="124598"/>
                  </a:lnTo>
                  <a:lnTo>
                    <a:pt x="145035" y="143428"/>
                  </a:lnTo>
                  <a:lnTo>
                    <a:pt x="150924" y="152928"/>
                  </a:lnTo>
                  <a:lnTo>
                    <a:pt x="154706" y="168779"/>
                  </a:lnTo>
                  <a:lnTo>
                    <a:pt x="151316" y="181430"/>
                  </a:lnTo>
                  <a:lnTo>
                    <a:pt x="144949" y="195902"/>
                  </a:lnTo>
                  <a:lnTo>
                    <a:pt x="129610" y="210915"/>
                  </a:lnTo>
                  <a:lnTo>
                    <a:pt x="87057" y="2362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484"/>
            <p:cNvSpPr/>
            <p:nvPr/>
          </p:nvSpPr>
          <p:spPr>
            <a:xfrm>
              <a:off x="1592579" y="138940"/>
              <a:ext cx="441962" cy="255334"/>
            </a:xfrm>
            <a:custGeom>
              <a:avLst/>
              <a:gdLst/>
              <a:ahLst/>
              <a:cxnLst/>
              <a:rect l="0" t="0" r="0" b="0"/>
              <a:pathLst>
                <a:path w="441962" h="255334">
                  <a:moveTo>
                    <a:pt x="0" y="143000"/>
                  </a:moveTo>
                  <a:lnTo>
                    <a:pt x="0" y="147045"/>
                  </a:lnTo>
                  <a:lnTo>
                    <a:pt x="847" y="148236"/>
                  </a:lnTo>
                  <a:lnTo>
                    <a:pt x="2258" y="149031"/>
                  </a:lnTo>
                  <a:lnTo>
                    <a:pt x="10606" y="150306"/>
                  </a:lnTo>
                  <a:lnTo>
                    <a:pt x="26492" y="149711"/>
                  </a:lnTo>
                  <a:lnTo>
                    <a:pt x="61024" y="135178"/>
                  </a:lnTo>
                  <a:lnTo>
                    <a:pt x="85338" y="121134"/>
                  </a:lnTo>
                  <a:lnTo>
                    <a:pt x="99040" y="106982"/>
                  </a:lnTo>
                  <a:lnTo>
                    <a:pt x="119231" y="71853"/>
                  </a:lnTo>
                  <a:lnTo>
                    <a:pt x="124394" y="61708"/>
                  </a:lnTo>
                  <a:lnTo>
                    <a:pt x="124996" y="51554"/>
                  </a:lnTo>
                  <a:lnTo>
                    <a:pt x="122528" y="35284"/>
                  </a:lnTo>
                  <a:lnTo>
                    <a:pt x="121479" y="33089"/>
                  </a:lnTo>
                  <a:lnTo>
                    <a:pt x="119933" y="31626"/>
                  </a:lnTo>
                  <a:lnTo>
                    <a:pt x="118055" y="30650"/>
                  </a:lnTo>
                  <a:lnTo>
                    <a:pt x="107323" y="29278"/>
                  </a:lnTo>
                  <a:lnTo>
                    <a:pt x="93418" y="32916"/>
                  </a:lnTo>
                  <a:lnTo>
                    <a:pt x="68507" y="52449"/>
                  </a:lnTo>
                  <a:lnTo>
                    <a:pt x="59234" y="62962"/>
                  </a:lnTo>
                  <a:lnTo>
                    <a:pt x="44125" y="92664"/>
                  </a:lnTo>
                  <a:lnTo>
                    <a:pt x="32266" y="121030"/>
                  </a:lnTo>
                  <a:lnTo>
                    <a:pt x="23389" y="150883"/>
                  </a:lnTo>
                  <a:lnTo>
                    <a:pt x="16850" y="187266"/>
                  </a:lnTo>
                  <a:lnTo>
                    <a:pt x="19763" y="211149"/>
                  </a:lnTo>
                  <a:lnTo>
                    <a:pt x="25988" y="230267"/>
                  </a:lnTo>
                  <a:lnTo>
                    <a:pt x="32999" y="239076"/>
                  </a:lnTo>
                  <a:lnTo>
                    <a:pt x="42607" y="245814"/>
                  </a:lnTo>
                  <a:lnTo>
                    <a:pt x="62296" y="253520"/>
                  </a:lnTo>
                  <a:lnTo>
                    <a:pt x="83369" y="255333"/>
                  </a:lnTo>
                  <a:lnTo>
                    <a:pt x="95191" y="252757"/>
                  </a:lnTo>
                  <a:lnTo>
                    <a:pt x="130034" y="235765"/>
                  </a:lnTo>
                  <a:lnTo>
                    <a:pt x="145000" y="228255"/>
                  </a:lnTo>
                  <a:lnTo>
                    <a:pt x="182909" y="195525"/>
                  </a:lnTo>
                  <a:lnTo>
                    <a:pt x="206664" y="158132"/>
                  </a:lnTo>
                  <a:lnTo>
                    <a:pt x="226243" y="123693"/>
                  </a:lnTo>
                  <a:lnTo>
                    <a:pt x="239486" y="91208"/>
                  </a:lnTo>
                  <a:lnTo>
                    <a:pt x="243727" y="54503"/>
                  </a:lnTo>
                  <a:lnTo>
                    <a:pt x="243825" y="45498"/>
                  </a:lnTo>
                  <a:lnTo>
                    <a:pt x="243836" y="48446"/>
                  </a:lnTo>
                  <a:lnTo>
                    <a:pt x="244684" y="49484"/>
                  </a:lnTo>
                  <a:lnTo>
                    <a:pt x="247884" y="50637"/>
                  </a:lnTo>
                  <a:lnTo>
                    <a:pt x="249076" y="52638"/>
                  </a:lnTo>
                  <a:lnTo>
                    <a:pt x="253579" y="86915"/>
                  </a:lnTo>
                  <a:lnTo>
                    <a:pt x="257994" y="119597"/>
                  </a:lnTo>
                  <a:lnTo>
                    <a:pt x="259712" y="155749"/>
                  </a:lnTo>
                  <a:lnTo>
                    <a:pt x="265613" y="191966"/>
                  </a:lnTo>
                  <a:lnTo>
                    <a:pt x="266692" y="211394"/>
                  </a:lnTo>
                  <a:lnTo>
                    <a:pt x="270743" y="207479"/>
                  </a:lnTo>
                  <a:lnTo>
                    <a:pt x="272730" y="203266"/>
                  </a:lnTo>
                  <a:lnTo>
                    <a:pt x="274181" y="172081"/>
                  </a:lnTo>
                  <a:lnTo>
                    <a:pt x="278338" y="138678"/>
                  </a:lnTo>
                  <a:lnTo>
                    <a:pt x="284918" y="109452"/>
                  </a:lnTo>
                  <a:lnTo>
                    <a:pt x="292230" y="79343"/>
                  </a:lnTo>
                  <a:lnTo>
                    <a:pt x="302286" y="44912"/>
                  </a:lnTo>
                  <a:lnTo>
                    <a:pt x="312426" y="18167"/>
                  </a:lnTo>
                  <a:lnTo>
                    <a:pt x="318350" y="10472"/>
                  </a:lnTo>
                  <a:lnTo>
                    <a:pt x="326627" y="4229"/>
                  </a:lnTo>
                  <a:lnTo>
                    <a:pt x="335950" y="891"/>
                  </a:lnTo>
                  <a:lnTo>
                    <a:pt x="340807" y="0"/>
                  </a:lnTo>
                  <a:lnTo>
                    <a:pt x="350719" y="1269"/>
                  </a:lnTo>
                  <a:lnTo>
                    <a:pt x="370880" y="8982"/>
                  </a:lnTo>
                  <a:lnTo>
                    <a:pt x="378760" y="15985"/>
                  </a:lnTo>
                  <a:lnTo>
                    <a:pt x="394763" y="34278"/>
                  </a:lnTo>
                  <a:lnTo>
                    <a:pt x="399817" y="48677"/>
                  </a:lnTo>
                  <a:lnTo>
                    <a:pt x="407107" y="85515"/>
                  </a:lnTo>
                  <a:lnTo>
                    <a:pt x="410185" y="115337"/>
                  </a:lnTo>
                  <a:lnTo>
                    <a:pt x="411225" y="148824"/>
                  </a:lnTo>
                  <a:lnTo>
                    <a:pt x="412251" y="166268"/>
                  </a:lnTo>
                  <a:lnTo>
                    <a:pt x="415492" y="173943"/>
                  </a:lnTo>
                  <a:lnTo>
                    <a:pt x="422076" y="183024"/>
                  </a:lnTo>
                  <a:lnTo>
                    <a:pt x="426914" y="186188"/>
                  </a:lnTo>
                  <a:lnTo>
                    <a:pt x="434398" y="187970"/>
                  </a:lnTo>
                  <a:lnTo>
                    <a:pt x="441961" y="1887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485"/>
            <p:cNvSpPr/>
            <p:nvPr/>
          </p:nvSpPr>
          <p:spPr>
            <a:xfrm>
              <a:off x="1447939" y="114300"/>
              <a:ext cx="7482" cy="312420"/>
            </a:xfrm>
            <a:custGeom>
              <a:avLst/>
              <a:gdLst/>
              <a:ahLst/>
              <a:cxnLst/>
              <a:rect l="0" t="0" r="0" b="0"/>
              <a:pathLst>
                <a:path w="7482" h="312420">
                  <a:moveTo>
                    <a:pt x="7481" y="0"/>
                  </a:moveTo>
                  <a:lnTo>
                    <a:pt x="7481" y="32563"/>
                  </a:lnTo>
                  <a:lnTo>
                    <a:pt x="7481" y="68301"/>
                  </a:lnTo>
                  <a:lnTo>
                    <a:pt x="7481" y="103022"/>
                  </a:lnTo>
                  <a:lnTo>
                    <a:pt x="6634" y="140968"/>
                  </a:lnTo>
                  <a:lnTo>
                    <a:pt x="3435" y="169332"/>
                  </a:lnTo>
                  <a:lnTo>
                    <a:pt x="1449" y="196614"/>
                  </a:lnTo>
                  <a:lnTo>
                    <a:pt x="331" y="233516"/>
                  </a:lnTo>
                  <a:lnTo>
                    <a:pt x="0" y="263641"/>
                  </a:lnTo>
                  <a:lnTo>
                    <a:pt x="726" y="297467"/>
                  </a:lnTo>
                  <a:lnTo>
                    <a:pt x="7481" y="3124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486"/>
            <p:cNvSpPr/>
            <p:nvPr/>
          </p:nvSpPr>
          <p:spPr>
            <a:xfrm>
              <a:off x="899198" y="251459"/>
              <a:ext cx="312382" cy="272551"/>
            </a:xfrm>
            <a:custGeom>
              <a:avLst/>
              <a:gdLst/>
              <a:ahLst/>
              <a:cxnLst/>
              <a:rect l="0" t="0" r="0" b="0"/>
              <a:pathLst>
                <a:path w="312382" h="272551">
                  <a:moveTo>
                    <a:pt x="45681" y="106680"/>
                  </a:moveTo>
                  <a:lnTo>
                    <a:pt x="34330" y="106680"/>
                  </a:lnTo>
                  <a:lnTo>
                    <a:pt x="33034" y="107527"/>
                  </a:lnTo>
                  <a:lnTo>
                    <a:pt x="32170" y="108938"/>
                  </a:lnTo>
                  <a:lnTo>
                    <a:pt x="15048" y="145037"/>
                  </a:lnTo>
                  <a:lnTo>
                    <a:pt x="5011" y="173242"/>
                  </a:lnTo>
                  <a:lnTo>
                    <a:pt x="959" y="205342"/>
                  </a:lnTo>
                  <a:lnTo>
                    <a:pt x="159" y="236142"/>
                  </a:lnTo>
                  <a:lnTo>
                    <a:pt x="0" y="258595"/>
                  </a:lnTo>
                  <a:lnTo>
                    <a:pt x="2236" y="265356"/>
                  </a:lnTo>
                  <a:lnTo>
                    <a:pt x="4018" y="268344"/>
                  </a:lnTo>
                  <a:lnTo>
                    <a:pt x="6053" y="270336"/>
                  </a:lnTo>
                  <a:lnTo>
                    <a:pt x="10571" y="272550"/>
                  </a:lnTo>
                  <a:lnTo>
                    <a:pt x="12961" y="272293"/>
                  </a:lnTo>
                  <a:lnTo>
                    <a:pt x="25138" y="268056"/>
                  </a:lnTo>
                  <a:lnTo>
                    <a:pt x="29446" y="267604"/>
                  </a:lnTo>
                  <a:lnTo>
                    <a:pt x="33165" y="265610"/>
                  </a:lnTo>
                  <a:lnTo>
                    <a:pt x="39554" y="258878"/>
                  </a:lnTo>
                  <a:lnTo>
                    <a:pt x="60880" y="220873"/>
                  </a:lnTo>
                  <a:lnTo>
                    <a:pt x="65137" y="209926"/>
                  </a:lnTo>
                  <a:lnTo>
                    <a:pt x="72138" y="174808"/>
                  </a:lnTo>
                  <a:lnTo>
                    <a:pt x="72116" y="162077"/>
                  </a:lnTo>
                  <a:lnTo>
                    <a:pt x="68604" y="137774"/>
                  </a:lnTo>
                  <a:lnTo>
                    <a:pt x="68547" y="147820"/>
                  </a:lnTo>
                  <a:lnTo>
                    <a:pt x="83980" y="183098"/>
                  </a:lnTo>
                  <a:lnTo>
                    <a:pt x="93718" y="198185"/>
                  </a:lnTo>
                  <a:lnTo>
                    <a:pt x="112179" y="218453"/>
                  </a:lnTo>
                  <a:lnTo>
                    <a:pt x="122085" y="224091"/>
                  </a:lnTo>
                  <a:lnTo>
                    <a:pt x="142242" y="227710"/>
                  </a:lnTo>
                  <a:lnTo>
                    <a:pt x="157453" y="228337"/>
                  </a:lnTo>
                  <a:lnTo>
                    <a:pt x="165349" y="226225"/>
                  </a:lnTo>
                  <a:lnTo>
                    <a:pt x="185242" y="214741"/>
                  </a:lnTo>
                  <a:lnTo>
                    <a:pt x="208137" y="184217"/>
                  </a:lnTo>
                  <a:lnTo>
                    <a:pt x="217534" y="159626"/>
                  </a:lnTo>
                  <a:lnTo>
                    <a:pt x="220642" y="122799"/>
                  </a:lnTo>
                  <a:lnTo>
                    <a:pt x="220938" y="99575"/>
                  </a:lnTo>
                  <a:lnTo>
                    <a:pt x="224986" y="103258"/>
                  </a:lnTo>
                  <a:lnTo>
                    <a:pt x="226972" y="107417"/>
                  </a:lnTo>
                  <a:lnTo>
                    <a:pt x="239074" y="139155"/>
                  </a:lnTo>
                  <a:lnTo>
                    <a:pt x="245437" y="173265"/>
                  </a:lnTo>
                  <a:lnTo>
                    <a:pt x="250239" y="195186"/>
                  </a:lnTo>
                  <a:lnTo>
                    <a:pt x="251071" y="206659"/>
                  </a:lnTo>
                  <a:lnTo>
                    <a:pt x="252035" y="208893"/>
                  </a:lnTo>
                  <a:lnTo>
                    <a:pt x="253523" y="210382"/>
                  </a:lnTo>
                  <a:lnTo>
                    <a:pt x="255363" y="211375"/>
                  </a:lnTo>
                  <a:lnTo>
                    <a:pt x="255742" y="212037"/>
                  </a:lnTo>
                  <a:lnTo>
                    <a:pt x="255149" y="212478"/>
                  </a:lnTo>
                  <a:lnTo>
                    <a:pt x="252158" y="213186"/>
                  </a:lnTo>
                  <a:lnTo>
                    <a:pt x="251749" y="211025"/>
                  </a:lnTo>
                  <a:lnTo>
                    <a:pt x="250618" y="199506"/>
                  </a:lnTo>
                  <a:lnTo>
                    <a:pt x="246197" y="186019"/>
                  </a:lnTo>
                  <a:lnTo>
                    <a:pt x="244117" y="151810"/>
                  </a:lnTo>
                  <a:lnTo>
                    <a:pt x="244710" y="120957"/>
                  </a:lnTo>
                  <a:lnTo>
                    <a:pt x="252103" y="85386"/>
                  </a:lnTo>
                  <a:lnTo>
                    <a:pt x="261716" y="57695"/>
                  </a:lnTo>
                  <a:lnTo>
                    <a:pt x="287439" y="25560"/>
                  </a:lnTo>
                  <a:lnTo>
                    <a:pt x="31238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487"/>
            <p:cNvSpPr/>
            <p:nvPr/>
          </p:nvSpPr>
          <p:spPr>
            <a:xfrm>
              <a:off x="754379" y="289559"/>
              <a:ext cx="53342" cy="289561"/>
            </a:xfrm>
            <a:custGeom>
              <a:avLst/>
              <a:gdLst/>
              <a:ahLst/>
              <a:cxnLst/>
              <a:rect l="0" t="0" r="0" b="0"/>
              <a:pathLst>
                <a:path w="53342" h="289561">
                  <a:moveTo>
                    <a:pt x="0" y="0"/>
                  </a:moveTo>
                  <a:lnTo>
                    <a:pt x="847" y="12167"/>
                  </a:lnTo>
                  <a:lnTo>
                    <a:pt x="6032" y="33135"/>
                  </a:lnTo>
                  <a:lnTo>
                    <a:pt x="11352" y="65530"/>
                  </a:lnTo>
                  <a:lnTo>
                    <a:pt x="14088" y="98627"/>
                  </a:lnTo>
                  <a:lnTo>
                    <a:pt x="18944" y="131200"/>
                  </a:lnTo>
                  <a:lnTo>
                    <a:pt x="25745" y="166345"/>
                  </a:lnTo>
                  <a:lnTo>
                    <a:pt x="29078" y="203569"/>
                  </a:lnTo>
                  <a:lnTo>
                    <a:pt x="34110" y="233319"/>
                  </a:lnTo>
                  <a:lnTo>
                    <a:pt x="39833" y="269423"/>
                  </a:lnTo>
                  <a:lnTo>
                    <a:pt x="46234" y="280489"/>
                  </a:lnTo>
                  <a:lnTo>
                    <a:pt x="53341" y="2895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488"/>
            <p:cNvSpPr/>
            <p:nvPr/>
          </p:nvSpPr>
          <p:spPr>
            <a:xfrm>
              <a:off x="595974" y="464819"/>
              <a:ext cx="133670" cy="196344"/>
            </a:xfrm>
            <a:custGeom>
              <a:avLst/>
              <a:gdLst/>
              <a:ahLst/>
              <a:cxnLst/>
              <a:rect l="0" t="0" r="0" b="0"/>
              <a:pathLst>
                <a:path w="133670" h="196344">
                  <a:moveTo>
                    <a:pt x="13626" y="22861"/>
                  </a:moveTo>
                  <a:lnTo>
                    <a:pt x="9580" y="26906"/>
                  </a:lnTo>
                  <a:lnTo>
                    <a:pt x="7594" y="31149"/>
                  </a:lnTo>
                  <a:lnTo>
                    <a:pt x="114" y="62357"/>
                  </a:lnTo>
                  <a:lnTo>
                    <a:pt x="0" y="76821"/>
                  </a:lnTo>
                  <a:lnTo>
                    <a:pt x="4568" y="109061"/>
                  </a:lnTo>
                  <a:lnTo>
                    <a:pt x="9767" y="143746"/>
                  </a:lnTo>
                  <a:lnTo>
                    <a:pt x="21406" y="178229"/>
                  </a:lnTo>
                  <a:lnTo>
                    <a:pt x="31437" y="192122"/>
                  </a:lnTo>
                  <a:lnTo>
                    <a:pt x="38757" y="195454"/>
                  </a:lnTo>
                  <a:lnTo>
                    <a:pt x="43080" y="196343"/>
                  </a:lnTo>
                  <a:lnTo>
                    <a:pt x="52399" y="195073"/>
                  </a:lnTo>
                  <a:lnTo>
                    <a:pt x="62185" y="190839"/>
                  </a:lnTo>
                  <a:lnTo>
                    <a:pt x="97463" y="159743"/>
                  </a:lnTo>
                  <a:lnTo>
                    <a:pt x="106767" y="148891"/>
                  </a:lnTo>
                  <a:lnTo>
                    <a:pt x="122401" y="113838"/>
                  </a:lnTo>
                  <a:lnTo>
                    <a:pt x="133229" y="76140"/>
                  </a:lnTo>
                  <a:lnTo>
                    <a:pt x="133669" y="60933"/>
                  </a:lnTo>
                  <a:lnTo>
                    <a:pt x="128849" y="26902"/>
                  </a:lnTo>
                  <a:lnTo>
                    <a:pt x="126078" y="18166"/>
                  </a:lnTo>
                  <a:lnTo>
                    <a:pt x="112686"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489"/>
            <p:cNvSpPr/>
            <p:nvPr/>
          </p:nvSpPr>
          <p:spPr>
            <a:xfrm>
              <a:off x="397351" y="510853"/>
              <a:ext cx="143669" cy="220069"/>
            </a:xfrm>
            <a:custGeom>
              <a:avLst/>
              <a:gdLst/>
              <a:ahLst/>
              <a:cxnLst/>
              <a:rect l="0" t="0" r="0" b="0"/>
              <a:pathLst>
                <a:path w="143669" h="220069">
                  <a:moveTo>
                    <a:pt x="82709" y="7307"/>
                  </a:moveTo>
                  <a:lnTo>
                    <a:pt x="76148" y="746"/>
                  </a:lnTo>
                  <a:lnTo>
                    <a:pt x="67312" y="0"/>
                  </a:lnTo>
                  <a:lnTo>
                    <a:pt x="53969" y="3825"/>
                  </a:lnTo>
                  <a:lnTo>
                    <a:pt x="46511" y="10275"/>
                  </a:lnTo>
                  <a:lnTo>
                    <a:pt x="27769" y="33097"/>
                  </a:lnTo>
                  <a:lnTo>
                    <a:pt x="15347" y="69304"/>
                  </a:lnTo>
                  <a:lnTo>
                    <a:pt x="4518" y="92281"/>
                  </a:lnTo>
                  <a:lnTo>
                    <a:pt x="0" y="127698"/>
                  </a:lnTo>
                  <a:lnTo>
                    <a:pt x="3153" y="163450"/>
                  </a:lnTo>
                  <a:lnTo>
                    <a:pt x="9533" y="178586"/>
                  </a:lnTo>
                  <a:lnTo>
                    <a:pt x="27426" y="202100"/>
                  </a:lnTo>
                  <a:lnTo>
                    <a:pt x="42246" y="213848"/>
                  </a:lnTo>
                  <a:lnTo>
                    <a:pt x="61406" y="218646"/>
                  </a:lnTo>
                  <a:lnTo>
                    <a:pt x="79125" y="220068"/>
                  </a:lnTo>
                  <a:lnTo>
                    <a:pt x="95099" y="216444"/>
                  </a:lnTo>
                  <a:lnTo>
                    <a:pt x="110557" y="205963"/>
                  </a:lnTo>
                  <a:lnTo>
                    <a:pt x="135847" y="173280"/>
                  </a:lnTo>
                  <a:lnTo>
                    <a:pt x="143668" y="15970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490"/>
            <p:cNvSpPr/>
            <p:nvPr/>
          </p:nvSpPr>
          <p:spPr>
            <a:xfrm>
              <a:off x="236422" y="571500"/>
              <a:ext cx="115568" cy="197500"/>
            </a:xfrm>
            <a:custGeom>
              <a:avLst/>
              <a:gdLst/>
              <a:ahLst/>
              <a:cxnLst/>
              <a:rect l="0" t="0" r="0" b="0"/>
              <a:pathLst>
                <a:path w="115568" h="197500">
                  <a:moveTo>
                    <a:pt x="75997" y="0"/>
                  </a:moveTo>
                  <a:lnTo>
                    <a:pt x="71952" y="0"/>
                  </a:lnTo>
                  <a:lnTo>
                    <a:pt x="41414" y="11664"/>
                  </a:lnTo>
                  <a:lnTo>
                    <a:pt x="22317" y="24693"/>
                  </a:lnTo>
                  <a:lnTo>
                    <a:pt x="18273" y="32423"/>
                  </a:lnTo>
                  <a:lnTo>
                    <a:pt x="14782" y="42350"/>
                  </a:lnTo>
                  <a:lnTo>
                    <a:pt x="4990" y="63066"/>
                  </a:lnTo>
                  <a:lnTo>
                    <a:pt x="823" y="99977"/>
                  </a:lnTo>
                  <a:lnTo>
                    <a:pt x="0" y="135836"/>
                  </a:lnTo>
                  <a:lnTo>
                    <a:pt x="5921" y="166531"/>
                  </a:lnTo>
                  <a:lnTo>
                    <a:pt x="15244" y="187521"/>
                  </a:lnTo>
                  <a:lnTo>
                    <a:pt x="17715" y="191054"/>
                  </a:lnTo>
                  <a:lnTo>
                    <a:pt x="21056" y="193409"/>
                  </a:lnTo>
                  <a:lnTo>
                    <a:pt x="29283" y="196026"/>
                  </a:lnTo>
                  <a:lnTo>
                    <a:pt x="43436" y="197499"/>
                  </a:lnTo>
                  <a:lnTo>
                    <a:pt x="58353" y="193891"/>
                  </a:lnTo>
                  <a:lnTo>
                    <a:pt x="66180" y="187491"/>
                  </a:lnTo>
                  <a:lnTo>
                    <a:pt x="92590" y="154763"/>
                  </a:lnTo>
                  <a:lnTo>
                    <a:pt x="108579" y="121227"/>
                  </a:lnTo>
                  <a:lnTo>
                    <a:pt x="112958" y="113838"/>
                  </a:lnTo>
                  <a:lnTo>
                    <a:pt x="115567" y="101112"/>
                  </a:lnTo>
                  <a:lnTo>
                    <a:pt x="110343" y="75100"/>
                  </a:lnTo>
                  <a:lnTo>
                    <a:pt x="100311" y="51586"/>
                  </a:lnTo>
                  <a:lnTo>
                    <a:pt x="82105" y="29548"/>
                  </a:lnTo>
                  <a:lnTo>
                    <a:pt x="78376" y="28165"/>
                  </a:lnTo>
                  <a:lnTo>
                    <a:pt x="44377" y="30340"/>
                  </a:lnTo>
                  <a:lnTo>
                    <a:pt x="38520" y="32675"/>
                  </a:lnTo>
                  <a:lnTo>
                    <a:pt x="31906" y="37028"/>
                  </a:lnTo>
                  <a:lnTo>
                    <a:pt x="22658" y="381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491"/>
            <p:cNvSpPr/>
            <p:nvPr/>
          </p:nvSpPr>
          <p:spPr>
            <a:xfrm>
              <a:off x="1684333" y="413147"/>
              <a:ext cx="144468" cy="203658"/>
            </a:xfrm>
            <a:custGeom>
              <a:avLst/>
              <a:gdLst/>
              <a:ahLst/>
              <a:cxnLst/>
              <a:rect l="0" t="0" r="0" b="0"/>
              <a:pathLst>
                <a:path w="144468" h="203658">
                  <a:moveTo>
                    <a:pt x="7307" y="112633"/>
                  </a:moveTo>
                  <a:lnTo>
                    <a:pt x="746" y="119193"/>
                  </a:lnTo>
                  <a:lnTo>
                    <a:pt x="0" y="123984"/>
                  </a:lnTo>
                  <a:lnTo>
                    <a:pt x="2084" y="128402"/>
                  </a:lnTo>
                  <a:lnTo>
                    <a:pt x="3825" y="130765"/>
                  </a:lnTo>
                  <a:lnTo>
                    <a:pt x="8017" y="133392"/>
                  </a:lnTo>
                  <a:lnTo>
                    <a:pt x="12702" y="135405"/>
                  </a:lnTo>
                  <a:lnTo>
                    <a:pt x="17607" y="139123"/>
                  </a:lnTo>
                  <a:lnTo>
                    <a:pt x="20947" y="139606"/>
                  </a:lnTo>
                  <a:lnTo>
                    <a:pt x="53230" y="133550"/>
                  </a:lnTo>
                  <a:lnTo>
                    <a:pt x="63277" y="128702"/>
                  </a:lnTo>
                  <a:lnTo>
                    <a:pt x="98064" y="107336"/>
                  </a:lnTo>
                  <a:lnTo>
                    <a:pt x="106346" y="98707"/>
                  </a:lnTo>
                  <a:lnTo>
                    <a:pt x="123922" y="62784"/>
                  </a:lnTo>
                  <a:lnTo>
                    <a:pt x="133044" y="30527"/>
                  </a:lnTo>
                  <a:lnTo>
                    <a:pt x="136851" y="24875"/>
                  </a:lnTo>
                  <a:lnTo>
                    <a:pt x="138543" y="20261"/>
                  </a:lnTo>
                  <a:lnTo>
                    <a:pt x="138824" y="16338"/>
                  </a:lnTo>
                  <a:lnTo>
                    <a:pt x="136879" y="9722"/>
                  </a:lnTo>
                  <a:lnTo>
                    <a:pt x="133192" y="3959"/>
                  </a:lnTo>
                  <a:lnTo>
                    <a:pt x="128731" y="833"/>
                  </a:lnTo>
                  <a:lnTo>
                    <a:pt x="126356" y="0"/>
                  </a:lnTo>
                  <a:lnTo>
                    <a:pt x="119202" y="1331"/>
                  </a:lnTo>
                  <a:lnTo>
                    <a:pt x="107912" y="6841"/>
                  </a:lnTo>
                  <a:lnTo>
                    <a:pt x="78071" y="34390"/>
                  </a:lnTo>
                  <a:lnTo>
                    <a:pt x="58036" y="65631"/>
                  </a:lnTo>
                  <a:lnTo>
                    <a:pt x="37773" y="99397"/>
                  </a:lnTo>
                  <a:lnTo>
                    <a:pt x="21509" y="134383"/>
                  </a:lnTo>
                  <a:lnTo>
                    <a:pt x="15793" y="171189"/>
                  </a:lnTo>
                  <a:lnTo>
                    <a:pt x="16158" y="182684"/>
                  </a:lnTo>
                  <a:lnTo>
                    <a:pt x="19143" y="193438"/>
                  </a:lnTo>
                  <a:lnTo>
                    <a:pt x="21971" y="196983"/>
                  </a:lnTo>
                  <a:lnTo>
                    <a:pt x="29628" y="200921"/>
                  </a:lnTo>
                  <a:lnTo>
                    <a:pt x="61579" y="203657"/>
                  </a:lnTo>
                  <a:lnTo>
                    <a:pt x="77148" y="202195"/>
                  </a:lnTo>
                  <a:lnTo>
                    <a:pt x="114738" y="189716"/>
                  </a:lnTo>
                  <a:lnTo>
                    <a:pt x="144467" y="18121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492"/>
            <p:cNvSpPr/>
            <p:nvPr/>
          </p:nvSpPr>
          <p:spPr>
            <a:xfrm>
              <a:off x="1509307" y="510539"/>
              <a:ext cx="128994" cy="190226"/>
            </a:xfrm>
            <a:custGeom>
              <a:avLst/>
              <a:gdLst/>
              <a:ahLst/>
              <a:cxnLst/>
              <a:rect l="0" t="0" r="0" b="0"/>
              <a:pathLst>
                <a:path w="128994" h="190226">
                  <a:moveTo>
                    <a:pt x="83272" y="0"/>
                  </a:moveTo>
                  <a:lnTo>
                    <a:pt x="79227" y="0"/>
                  </a:lnTo>
                  <a:lnTo>
                    <a:pt x="74984" y="2258"/>
                  </a:lnTo>
                  <a:lnTo>
                    <a:pt x="47546" y="22102"/>
                  </a:lnTo>
                  <a:lnTo>
                    <a:pt x="31656" y="47076"/>
                  </a:lnTo>
                  <a:lnTo>
                    <a:pt x="12223" y="83999"/>
                  </a:lnTo>
                  <a:lnTo>
                    <a:pt x="3613" y="106733"/>
                  </a:lnTo>
                  <a:lnTo>
                    <a:pt x="0" y="144787"/>
                  </a:lnTo>
                  <a:lnTo>
                    <a:pt x="3660" y="163597"/>
                  </a:lnTo>
                  <a:lnTo>
                    <a:pt x="10107" y="179895"/>
                  </a:lnTo>
                  <a:lnTo>
                    <a:pt x="13328" y="183430"/>
                  </a:lnTo>
                  <a:lnTo>
                    <a:pt x="21424" y="187358"/>
                  </a:lnTo>
                  <a:lnTo>
                    <a:pt x="50397" y="190225"/>
                  </a:lnTo>
                  <a:lnTo>
                    <a:pt x="69581" y="186374"/>
                  </a:lnTo>
                  <a:lnTo>
                    <a:pt x="103282" y="166020"/>
                  </a:lnTo>
                  <a:lnTo>
                    <a:pt x="128993" y="1524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493"/>
            <p:cNvSpPr/>
            <p:nvPr/>
          </p:nvSpPr>
          <p:spPr>
            <a:xfrm>
              <a:off x="1334664" y="527826"/>
              <a:ext cx="111413" cy="218467"/>
            </a:xfrm>
            <a:custGeom>
              <a:avLst/>
              <a:gdLst/>
              <a:ahLst/>
              <a:cxnLst/>
              <a:rect l="0" t="0" r="0" b="0"/>
              <a:pathLst>
                <a:path w="111413" h="218467">
                  <a:moveTo>
                    <a:pt x="14076" y="127494"/>
                  </a:moveTo>
                  <a:lnTo>
                    <a:pt x="14076" y="138845"/>
                  </a:lnTo>
                  <a:lnTo>
                    <a:pt x="14922" y="140141"/>
                  </a:lnTo>
                  <a:lnTo>
                    <a:pt x="16333" y="141005"/>
                  </a:lnTo>
                  <a:lnTo>
                    <a:pt x="22364" y="142221"/>
                  </a:lnTo>
                  <a:lnTo>
                    <a:pt x="31988" y="142632"/>
                  </a:lnTo>
                  <a:lnTo>
                    <a:pt x="43560" y="138658"/>
                  </a:lnTo>
                  <a:lnTo>
                    <a:pt x="81215" y="105942"/>
                  </a:lnTo>
                  <a:lnTo>
                    <a:pt x="98959" y="81373"/>
                  </a:lnTo>
                  <a:lnTo>
                    <a:pt x="110177" y="48095"/>
                  </a:lnTo>
                  <a:lnTo>
                    <a:pt x="111412" y="28332"/>
                  </a:lnTo>
                  <a:lnTo>
                    <a:pt x="106459" y="4860"/>
                  </a:lnTo>
                  <a:lnTo>
                    <a:pt x="104451" y="2558"/>
                  </a:lnTo>
                  <a:lnTo>
                    <a:pt x="97705" y="0"/>
                  </a:lnTo>
                  <a:lnTo>
                    <a:pt x="89062" y="1121"/>
                  </a:lnTo>
                  <a:lnTo>
                    <a:pt x="80423" y="4441"/>
                  </a:lnTo>
                  <a:lnTo>
                    <a:pt x="61205" y="19964"/>
                  </a:lnTo>
                  <a:lnTo>
                    <a:pt x="42639" y="39774"/>
                  </a:lnTo>
                  <a:lnTo>
                    <a:pt x="27683" y="69526"/>
                  </a:lnTo>
                  <a:lnTo>
                    <a:pt x="15849" y="97900"/>
                  </a:lnTo>
                  <a:lnTo>
                    <a:pt x="6981" y="127756"/>
                  </a:lnTo>
                  <a:lnTo>
                    <a:pt x="445" y="160095"/>
                  </a:lnTo>
                  <a:lnTo>
                    <a:pt x="0" y="187179"/>
                  </a:lnTo>
                  <a:lnTo>
                    <a:pt x="3022" y="195789"/>
                  </a:lnTo>
                  <a:lnTo>
                    <a:pt x="14292" y="210942"/>
                  </a:lnTo>
                  <a:lnTo>
                    <a:pt x="16760" y="213606"/>
                  </a:lnTo>
                  <a:lnTo>
                    <a:pt x="24017" y="216566"/>
                  </a:lnTo>
                  <a:lnTo>
                    <a:pt x="46519" y="218466"/>
                  </a:lnTo>
                  <a:lnTo>
                    <a:pt x="74577" y="212758"/>
                  </a:lnTo>
                  <a:lnTo>
                    <a:pt x="95046" y="203477"/>
                  </a:lnTo>
                  <a:lnTo>
                    <a:pt x="105515" y="19607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MARTInkShape-494"/>
            <p:cNvSpPr/>
            <p:nvPr/>
          </p:nvSpPr>
          <p:spPr>
            <a:xfrm>
              <a:off x="1196339" y="556260"/>
              <a:ext cx="15241" cy="1"/>
            </a:xfrm>
            <a:custGeom>
              <a:avLst/>
              <a:gdLst/>
              <a:ahLst/>
              <a:cxnLst/>
              <a:rect l="0" t="0" r="0" b="0"/>
              <a:pathLst>
                <a:path w="15241" h="1">
                  <a:moveTo>
                    <a:pt x="0" y="0"/>
                  </a:moveTo>
                  <a:lnTo>
                    <a:pt x="1524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495"/>
            <p:cNvSpPr/>
            <p:nvPr/>
          </p:nvSpPr>
          <p:spPr>
            <a:xfrm>
              <a:off x="1226820" y="609600"/>
              <a:ext cx="1" cy="182574"/>
            </a:xfrm>
            <a:custGeom>
              <a:avLst/>
              <a:gdLst/>
              <a:ahLst/>
              <a:cxnLst/>
              <a:rect l="0" t="0" r="0" b="0"/>
              <a:pathLst>
                <a:path w="1" h="182574">
                  <a:moveTo>
                    <a:pt x="0" y="0"/>
                  </a:moveTo>
                  <a:lnTo>
                    <a:pt x="0" y="32574"/>
                  </a:lnTo>
                  <a:lnTo>
                    <a:pt x="0" y="63631"/>
                  </a:lnTo>
                  <a:lnTo>
                    <a:pt x="0" y="92231"/>
                  </a:lnTo>
                  <a:lnTo>
                    <a:pt x="0" y="128191"/>
                  </a:lnTo>
                  <a:lnTo>
                    <a:pt x="0" y="165204"/>
                  </a:lnTo>
                  <a:lnTo>
                    <a:pt x="0" y="182573"/>
                  </a:lnTo>
                  <a:lnTo>
                    <a:pt x="0" y="1752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496"/>
            <p:cNvSpPr/>
            <p:nvPr/>
          </p:nvSpPr>
          <p:spPr>
            <a:xfrm>
              <a:off x="304800" y="838778"/>
              <a:ext cx="259081" cy="211106"/>
            </a:xfrm>
            <a:custGeom>
              <a:avLst/>
              <a:gdLst/>
              <a:ahLst/>
              <a:cxnLst/>
              <a:rect l="0" t="0" r="0" b="0"/>
              <a:pathLst>
                <a:path w="259081" h="211106">
                  <a:moveTo>
                    <a:pt x="0" y="128961"/>
                  </a:moveTo>
                  <a:lnTo>
                    <a:pt x="0" y="133007"/>
                  </a:lnTo>
                  <a:lnTo>
                    <a:pt x="846" y="134198"/>
                  </a:lnTo>
                  <a:lnTo>
                    <a:pt x="2257" y="134993"/>
                  </a:lnTo>
                  <a:lnTo>
                    <a:pt x="4045" y="135522"/>
                  </a:lnTo>
                  <a:lnTo>
                    <a:pt x="5236" y="136722"/>
                  </a:lnTo>
                  <a:lnTo>
                    <a:pt x="6560" y="140313"/>
                  </a:lnTo>
                  <a:lnTo>
                    <a:pt x="8607" y="141609"/>
                  </a:lnTo>
                  <a:lnTo>
                    <a:pt x="24058" y="143689"/>
                  </a:lnTo>
                  <a:lnTo>
                    <a:pt x="48417" y="143287"/>
                  </a:lnTo>
                  <a:lnTo>
                    <a:pt x="84837" y="130352"/>
                  </a:lnTo>
                  <a:lnTo>
                    <a:pt x="118008" y="108156"/>
                  </a:lnTo>
                  <a:lnTo>
                    <a:pt x="150630" y="83178"/>
                  </a:lnTo>
                  <a:lnTo>
                    <a:pt x="164857" y="67983"/>
                  </a:lnTo>
                  <a:lnTo>
                    <a:pt x="177250" y="47678"/>
                  </a:lnTo>
                  <a:lnTo>
                    <a:pt x="181211" y="32440"/>
                  </a:lnTo>
                  <a:lnTo>
                    <a:pt x="182385" y="17201"/>
                  </a:lnTo>
                  <a:lnTo>
                    <a:pt x="180402" y="9299"/>
                  </a:lnTo>
                  <a:lnTo>
                    <a:pt x="178688" y="6007"/>
                  </a:lnTo>
                  <a:lnTo>
                    <a:pt x="176698" y="3812"/>
                  </a:lnTo>
                  <a:lnTo>
                    <a:pt x="172230" y="1373"/>
                  </a:lnTo>
                  <a:lnTo>
                    <a:pt x="160909" y="0"/>
                  </a:lnTo>
                  <a:lnTo>
                    <a:pt x="151666" y="4194"/>
                  </a:lnTo>
                  <a:lnTo>
                    <a:pt x="113566" y="30320"/>
                  </a:lnTo>
                  <a:lnTo>
                    <a:pt x="93480" y="47524"/>
                  </a:lnTo>
                  <a:lnTo>
                    <a:pt x="66308" y="83555"/>
                  </a:lnTo>
                  <a:lnTo>
                    <a:pt x="44720" y="121383"/>
                  </a:lnTo>
                  <a:lnTo>
                    <a:pt x="39407" y="151830"/>
                  </a:lnTo>
                  <a:lnTo>
                    <a:pt x="38681" y="167065"/>
                  </a:lnTo>
                  <a:lnTo>
                    <a:pt x="42873" y="180045"/>
                  </a:lnTo>
                  <a:lnTo>
                    <a:pt x="50381" y="190612"/>
                  </a:lnTo>
                  <a:lnTo>
                    <a:pt x="73939" y="207124"/>
                  </a:lnTo>
                  <a:lnTo>
                    <a:pt x="97073" y="211105"/>
                  </a:lnTo>
                  <a:lnTo>
                    <a:pt x="129147" y="206367"/>
                  </a:lnTo>
                  <a:lnTo>
                    <a:pt x="159942" y="195020"/>
                  </a:lnTo>
                  <a:lnTo>
                    <a:pt x="197263" y="177046"/>
                  </a:lnTo>
                  <a:lnTo>
                    <a:pt x="235231" y="149043"/>
                  </a:lnTo>
                  <a:lnTo>
                    <a:pt x="259080" y="12134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MARTInkShape-497"/>
            <p:cNvSpPr/>
            <p:nvPr/>
          </p:nvSpPr>
          <p:spPr>
            <a:xfrm>
              <a:off x="586739" y="830579"/>
              <a:ext cx="121922" cy="91298"/>
            </a:xfrm>
            <a:custGeom>
              <a:avLst/>
              <a:gdLst/>
              <a:ahLst/>
              <a:cxnLst/>
              <a:rect l="0" t="0" r="0" b="0"/>
              <a:pathLst>
                <a:path w="121922" h="91298">
                  <a:moveTo>
                    <a:pt x="0" y="0"/>
                  </a:moveTo>
                  <a:lnTo>
                    <a:pt x="0" y="6561"/>
                  </a:lnTo>
                  <a:lnTo>
                    <a:pt x="8608" y="28316"/>
                  </a:lnTo>
                  <a:lnTo>
                    <a:pt x="43417" y="66154"/>
                  </a:lnTo>
                  <a:lnTo>
                    <a:pt x="73681" y="85925"/>
                  </a:lnTo>
                  <a:lnTo>
                    <a:pt x="93138" y="90351"/>
                  </a:lnTo>
                  <a:lnTo>
                    <a:pt x="112820" y="91297"/>
                  </a:lnTo>
                  <a:lnTo>
                    <a:pt x="115854" y="90498"/>
                  </a:lnTo>
                  <a:lnTo>
                    <a:pt x="117876" y="89119"/>
                  </a:lnTo>
                  <a:lnTo>
                    <a:pt x="121921" y="838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SMARTInkShape-498"/>
            <p:cNvSpPr/>
            <p:nvPr/>
          </p:nvSpPr>
          <p:spPr>
            <a:xfrm>
              <a:off x="708660" y="731520"/>
              <a:ext cx="30480" cy="342901"/>
            </a:xfrm>
            <a:custGeom>
              <a:avLst/>
              <a:gdLst/>
              <a:ahLst/>
              <a:cxnLst/>
              <a:rect l="0" t="0" r="0" b="0"/>
              <a:pathLst>
                <a:path w="30480" h="342901">
                  <a:moveTo>
                    <a:pt x="0" y="0"/>
                  </a:moveTo>
                  <a:lnTo>
                    <a:pt x="0" y="33465"/>
                  </a:lnTo>
                  <a:lnTo>
                    <a:pt x="0" y="65594"/>
                  </a:lnTo>
                  <a:lnTo>
                    <a:pt x="4045" y="94600"/>
                  </a:lnTo>
                  <a:lnTo>
                    <a:pt x="6031" y="119091"/>
                  </a:lnTo>
                  <a:lnTo>
                    <a:pt x="7760" y="146062"/>
                  </a:lnTo>
                  <a:lnTo>
                    <a:pt x="11351" y="172161"/>
                  </a:lnTo>
                  <a:lnTo>
                    <a:pt x="15769" y="197871"/>
                  </a:lnTo>
                  <a:lnTo>
                    <a:pt x="20555" y="223409"/>
                  </a:lnTo>
                  <a:lnTo>
                    <a:pt x="27163" y="260740"/>
                  </a:lnTo>
                  <a:lnTo>
                    <a:pt x="29497" y="291933"/>
                  </a:lnTo>
                  <a:lnTo>
                    <a:pt x="30393" y="327823"/>
                  </a:lnTo>
                  <a:lnTo>
                    <a:pt x="30479" y="3429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SMARTInkShape-499"/>
            <p:cNvSpPr/>
            <p:nvPr/>
          </p:nvSpPr>
          <p:spPr>
            <a:xfrm>
              <a:off x="784860" y="710545"/>
              <a:ext cx="167641" cy="218206"/>
            </a:xfrm>
            <a:custGeom>
              <a:avLst/>
              <a:gdLst/>
              <a:ahLst/>
              <a:cxnLst/>
              <a:rect l="0" t="0" r="0" b="0"/>
              <a:pathLst>
                <a:path w="167641" h="218206">
                  <a:moveTo>
                    <a:pt x="0" y="112415"/>
                  </a:moveTo>
                  <a:lnTo>
                    <a:pt x="0" y="123766"/>
                  </a:lnTo>
                  <a:lnTo>
                    <a:pt x="846" y="125062"/>
                  </a:lnTo>
                  <a:lnTo>
                    <a:pt x="2257" y="125926"/>
                  </a:lnTo>
                  <a:lnTo>
                    <a:pt x="6930" y="126886"/>
                  </a:lnTo>
                  <a:lnTo>
                    <a:pt x="28518" y="127553"/>
                  </a:lnTo>
                  <a:lnTo>
                    <a:pt x="43351" y="123579"/>
                  </a:lnTo>
                  <a:lnTo>
                    <a:pt x="78749" y="99484"/>
                  </a:lnTo>
                  <a:lnTo>
                    <a:pt x="108374" y="71531"/>
                  </a:lnTo>
                  <a:lnTo>
                    <a:pt x="121251" y="49149"/>
                  </a:lnTo>
                  <a:lnTo>
                    <a:pt x="135615" y="15146"/>
                  </a:lnTo>
                  <a:lnTo>
                    <a:pt x="134437" y="11162"/>
                  </a:lnTo>
                  <a:lnTo>
                    <a:pt x="128611" y="4478"/>
                  </a:lnTo>
                  <a:lnTo>
                    <a:pt x="122636" y="943"/>
                  </a:lnTo>
                  <a:lnTo>
                    <a:pt x="119857" y="0"/>
                  </a:lnTo>
                  <a:lnTo>
                    <a:pt x="112254" y="1210"/>
                  </a:lnTo>
                  <a:lnTo>
                    <a:pt x="93576" y="8886"/>
                  </a:lnTo>
                  <a:lnTo>
                    <a:pt x="90323" y="12069"/>
                  </a:lnTo>
                  <a:lnTo>
                    <a:pt x="67622" y="48572"/>
                  </a:lnTo>
                  <a:lnTo>
                    <a:pt x="52116" y="81365"/>
                  </a:lnTo>
                  <a:lnTo>
                    <a:pt x="41746" y="118385"/>
                  </a:lnTo>
                  <a:lnTo>
                    <a:pt x="38820" y="156053"/>
                  </a:lnTo>
                  <a:lnTo>
                    <a:pt x="39266" y="171603"/>
                  </a:lnTo>
                  <a:lnTo>
                    <a:pt x="48748" y="200747"/>
                  </a:lnTo>
                  <a:lnTo>
                    <a:pt x="55814" y="208964"/>
                  </a:lnTo>
                  <a:lnTo>
                    <a:pt x="64599" y="214592"/>
                  </a:lnTo>
                  <a:lnTo>
                    <a:pt x="84037" y="218205"/>
                  </a:lnTo>
                  <a:lnTo>
                    <a:pt x="94923" y="217853"/>
                  </a:lnTo>
                  <a:lnTo>
                    <a:pt x="108228" y="214874"/>
                  </a:lnTo>
                  <a:lnTo>
                    <a:pt x="125953" y="204391"/>
                  </a:lnTo>
                  <a:lnTo>
                    <a:pt x="167640" y="17337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SMARTInkShape-500"/>
            <p:cNvSpPr/>
            <p:nvPr/>
          </p:nvSpPr>
          <p:spPr>
            <a:xfrm>
              <a:off x="1014743" y="693420"/>
              <a:ext cx="21578" cy="304801"/>
            </a:xfrm>
            <a:custGeom>
              <a:avLst/>
              <a:gdLst/>
              <a:ahLst/>
              <a:cxnLst/>
              <a:rect l="0" t="0" r="0" b="0"/>
              <a:pathLst>
                <a:path w="21578" h="304801">
                  <a:moveTo>
                    <a:pt x="21577" y="0"/>
                  </a:moveTo>
                  <a:lnTo>
                    <a:pt x="21577" y="4045"/>
                  </a:lnTo>
                  <a:lnTo>
                    <a:pt x="9912" y="40614"/>
                  </a:lnTo>
                  <a:lnTo>
                    <a:pt x="3692" y="55304"/>
                  </a:lnTo>
                  <a:lnTo>
                    <a:pt x="191" y="83461"/>
                  </a:lnTo>
                  <a:lnTo>
                    <a:pt x="0" y="119085"/>
                  </a:lnTo>
                  <a:lnTo>
                    <a:pt x="2956" y="146906"/>
                  </a:lnTo>
                  <a:lnTo>
                    <a:pt x="7092" y="173947"/>
                  </a:lnTo>
                  <a:lnTo>
                    <a:pt x="11752" y="200076"/>
                  </a:lnTo>
                  <a:lnTo>
                    <a:pt x="18289" y="236893"/>
                  </a:lnTo>
                  <a:lnTo>
                    <a:pt x="20927" y="272947"/>
                  </a:lnTo>
                  <a:lnTo>
                    <a:pt x="21577" y="3048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SMARTInkShape-501"/>
            <p:cNvSpPr/>
            <p:nvPr/>
          </p:nvSpPr>
          <p:spPr>
            <a:xfrm>
              <a:off x="998313" y="632915"/>
              <a:ext cx="166290" cy="203738"/>
            </a:xfrm>
            <a:custGeom>
              <a:avLst/>
              <a:gdLst/>
              <a:ahLst/>
              <a:cxnLst/>
              <a:rect l="0" t="0" r="0" b="0"/>
              <a:pathLst>
                <a:path w="166290" h="203738">
                  <a:moveTo>
                    <a:pt x="7526" y="106224"/>
                  </a:moveTo>
                  <a:lnTo>
                    <a:pt x="3481" y="102179"/>
                  </a:lnTo>
                  <a:lnTo>
                    <a:pt x="1495" y="97936"/>
                  </a:lnTo>
                  <a:lnTo>
                    <a:pt x="0" y="70179"/>
                  </a:lnTo>
                  <a:lnTo>
                    <a:pt x="3979" y="55281"/>
                  </a:lnTo>
                  <a:lnTo>
                    <a:pt x="10521" y="44187"/>
                  </a:lnTo>
                  <a:lnTo>
                    <a:pt x="31907" y="21052"/>
                  </a:lnTo>
                  <a:lnTo>
                    <a:pt x="65244" y="4729"/>
                  </a:lnTo>
                  <a:lnTo>
                    <a:pt x="92211" y="569"/>
                  </a:lnTo>
                  <a:lnTo>
                    <a:pt x="106971" y="0"/>
                  </a:lnTo>
                  <a:lnTo>
                    <a:pt x="121997" y="4262"/>
                  </a:lnTo>
                  <a:lnTo>
                    <a:pt x="142479" y="16182"/>
                  </a:lnTo>
                  <a:lnTo>
                    <a:pt x="153019" y="26412"/>
                  </a:lnTo>
                  <a:lnTo>
                    <a:pt x="160525" y="39426"/>
                  </a:lnTo>
                  <a:lnTo>
                    <a:pt x="165466" y="61032"/>
                  </a:lnTo>
                  <a:lnTo>
                    <a:pt x="166289" y="96326"/>
                  </a:lnTo>
                  <a:lnTo>
                    <a:pt x="159176" y="128634"/>
                  </a:lnTo>
                  <a:lnTo>
                    <a:pt x="153666" y="143278"/>
                  </a:lnTo>
                  <a:lnTo>
                    <a:pt x="131497" y="171792"/>
                  </a:lnTo>
                  <a:lnTo>
                    <a:pt x="106522" y="189313"/>
                  </a:lnTo>
                  <a:lnTo>
                    <a:pt x="84390" y="202963"/>
                  </a:lnTo>
                  <a:lnTo>
                    <a:pt x="81629" y="203737"/>
                  </a:lnTo>
                  <a:lnTo>
                    <a:pt x="78941" y="203406"/>
                  </a:lnTo>
                  <a:lnTo>
                    <a:pt x="70030" y="198588"/>
                  </a:lnTo>
                  <a:lnTo>
                    <a:pt x="69173" y="195817"/>
                  </a:lnTo>
                  <a:lnTo>
                    <a:pt x="68487" y="19004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5" name="SMARTInkShape-Group82"/>
          <p:cNvGrpSpPr/>
          <p:nvPr/>
        </p:nvGrpSpPr>
        <p:grpSpPr>
          <a:xfrm>
            <a:off x="365880" y="1158820"/>
            <a:ext cx="2095380" cy="700301"/>
            <a:chOff x="365880" y="1158820"/>
            <a:chExt cx="2095380" cy="700301"/>
          </a:xfrm>
        </p:grpSpPr>
        <p:sp>
          <p:nvSpPr>
            <p:cNvPr id="25" name="SMARTInkShape-502"/>
            <p:cNvSpPr/>
            <p:nvPr/>
          </p:nvSpPr>
          <p:spPr>
            <a:xfrm>
              <a:off x="2194559" y="1158820"/>
              <a:ext cx="266701" cy="234698"/>
            </a:xfrm>
            <a:custGeom>
              <a:avLst/>
              <a:gdLst/>
              <a:ahLst/>
              <a:cxnLst/>
              <a:rect l="0" t="0" r="0" b="0"/>
              <a:pathLst>
                <a:path w="266701" h="234698">
                  <a:moveTo>
                    <a:pt x="0" y="151820"/>
                  </a:moveTo>
                  <a:lnTo>
                    <a:pt x="4046" y="155865"/>
                  </a:lnTo>
                  <a:lnTo>
                    <a:pt x="8289" y="157851"/>
                  </a:lnTo>
                  <a:lnTo>
                    <a:pt x="10606" y="158380"/>
                  </a:lnTo>
                  <a:lnTo>
                    <a:pt x="48194" y="149991"/>
                  </a:lnTo>
                  <a:lnTo>
                    <a:pt x="83300" y="138032"/>
                  </a:lnTo>
                  <a:lnTo>
                    <a:pt x="115403" y="115782"/>
                  </a:lnTo>
                  <a:lnTo>
                    <a:pt x="148030" y="90797"/>
                  </a:lnTo>
                  <a:lnTo>
                    <a:pt x="173288" y="54343"/>
                  </a:lnTo>
                  <a:lnTo>
                    <a:pt x="185031" y="32752"/>
                  </a:lnTo>
                  <a:lnTo>
                    <a:pt x="186007" y="27568"/>
                  </a:lnTo>
                  <a:lnTo>
                    <a:pt x="184835" y="17292"/>
                  </a:lnTo>
                  <a:lnTo>
                    <a:pt x="179414" y="6032"/>
                  </a:lnTo>
                  <a:lnTo>
                    <a:pt x="176336" y="3828"/>
                  </a:lnTo>
                  <a:lnTo>
                    <a:pt x="168401" y="1379"/>
                  </a:lnTo>
                  <a:lnTo>
                    <a:pt x="154413" y="0"/>
                  </a:lnTo>
                  <a:lnTo>
                    <a:pt x="135499" y="7682"/>
                  </a:lnTo>
                  <a:lnTo>
                    <a:pt x="107199" y="26295"/>
                  </a:lnTo>
                  <a:lnTo>
                    <a:pt x="82167" y="58068"/>
                  </a:lnTo>
                  <a:lnTo>
                    <a:pt x="62728" y="90175"/>
                  </a:lnTo>
                  <a:lnTo>
                    <a:pt x="46244" y="121137"/>
                  </a:lnTo>
                  <a:lnTo>
                    <a:pt x="32893" y="151759"/>
                  </a:lnTo>
                  <a:lnTo>
                    <a:pt x="24842" y="188402"/>
                  </a:lnTo>
                  <a:lnTo>
                    <a:pt x="27493" y="208285"/>
                  </a:lnTo>
                  <a:lnTo>
                    <a:pt x="37686" y="224900"/>
                  </a:lnTo>
                  <a:lnTo>
                    <a:pt x="51181" y="230867"/>
                  </a:lnTo>
                  <a:lnTo>
                    <a:pt x="87439" y="234697"/>
                  </a:lnTo>
                  <a:lnTo>
                    <a:pt x="117160" y="231315"/>
                  </a:lnTo>
                  <a:lnTo>
                    <a:pt x="151460" y="220906"/>
                  </a:lnTo>
                  <a:lnTo>
                    <a:pt x="184389" y="207097"/>
                  </a:lnTo>
                  <a:lnTo>
                    <a:pt x="215595" y="192281"/>
                  </a:lnTo>
                  <a:lnTo>
                    <a:pt x="250082" y="169294"/>
                  </a:lnTo>
                  <a:lnTo>
                    <a:pt x="266700" y="1594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SMARTInkShape-503"/>
            <p:cNvSpPr/>
            <p:nvPr/>
          </p:nvSpPr>
          <p:spPr>
            <a:xfrm>
              <a:off x="1905000" y="1196339"/>
              <a:ext cx="220151" cy="281350"/>
            </a:xfrm>
            <a:custGeom>
              <a:avLst/>
              <a:gdLst/>
              <a:ahLst/>
              <a:cxnLst/>
              <a:rect l="0" t="0" r="0" b="0"/>
              <a:pathLst>
                <a:path w="220151" h="281350">
                  <a:moveTo>
                    <a:pt x="0" y="0"/>
                  </a:moveTo>
                  <a:lnTo>
                    <a:pt x="846" y="27339"/>
                  </a:lnTo>
                  <a:lnTo>
                    <a:pt x="8288" y="56483"/>
                  </a:lnTo>
                  <a:lnTo>
                    <a:pt x="17695" y="87009"/>
                  </a:lnTo>
                  <a:lnTo>
                    <a:pt x="28949" y="122865"/>
                  </a:lnTo>
                  <a:lnTo>
                    <a:pt x="37646" y="160301"/>
                  </a:lnTo>
                  <a:lnTo>
                    <a:pt x="45585" y="193688"/>
                  </a:lnTo>
                  <a:lnTo>
                    <a:pt x="55853" y="227725"/>
                  </a:lnTo>
                  <a:lnTo>
                    <a:pt x="64556" y="263638"/>
                  </a:lnTo>
                  <a:lnTo>
                    <a:pt x="75781" y="281349"/>
                  </a:lnTo>
                  <a:lnTo>
                    <a:pt x="80234" y="249362"/>
                  </a:lnTo>
                  <a:lnTo>
                    <a:pt x="83111" y="219719"/>
                  </a:lnTo>
                  <a:lnTo>
                    <a:pt x="83680" y="182130"/>
                  </a:lnTo>
                  <a:lnTo>
                    <a:pt x="83792" y="146137"/>
                  </a:lnTo>
                  <a:lnTo>
                    <a:pt x="87857" y="126368"/>
                  </a:lnTo>
                  <a:lnTo>
                    <a:pt x="94423" y="109786"/>
                  </a:lnTo>
                  <a:lnTo>
                    <a:pt x="101514" y="101569"/>
                  </a:lnTo>
                  <a:lnTo>
                    <a:pt x="111157" y="95096"/>
                  </a:lnTo>
                  <a:lnTo>
                    <a:pt x="130019" y="87538"/>
                  </a:lnTo>
                  <a:lnTo>
                    <a:pt x="141324" y="85473"/>
                  </a:lnTo>
                  <a:lnTo>
                    <a:pt x="161253" y="88355"/>
                  </a:lnTo>
                  <a:lnTo>
                    <a:pt x="179200" y="94572"/>
                  </a:lnTo>
                  <a:lnTo>
                    <a:pt x="187735" y="101581"/>
                  </a:lnTo>
                  <a:lnTo>
                    <a:pt x="208072" y="130876"/>
                  </a:lnTo>
                  <a:lnTo>
                    <a:pt x="216779" y="153643"/>
                  </a:lnTo>
                  <a:lnTo>
                    <a:pt x="220150" y="188990"/>
                  </a:lnTo>
                  <a:lnTo>
                    <a:pt x="218476" y="212913"/>
                  </a:lnTo>
                  <a:lnTo>
                    <a:pt x="210325" y="239707"/>
                  </a:lnTo>
                  <a:lnTo>
                    <a:pt x="203053" y="252023"/>
                  </a:lnTo>
                  <a:lnTo>
                    <a:pt x="191491" y="261035"/>
                  </a:lnTo>
                  <a:lnTo>
                    <a:pt x="173296" y="269067"/>
                  </a:lnTo>
                  <a:lnTo>
                    <a:pt x="161404" y="269728"/>
                  </a:lnTo>
                  <a:lnTo>
                    <a:pt x="124541" y="262832"/>
                  </a:lnTo>
                  <a:lnTo>
                    <a:pt x="110239" y="253738"/>
                  </a:lnTo>
                  <a:lnTo>
                    <a:pt x="99059" y="2438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SMARTInkShape-504"/>
            <p:cNvSpPr/>
            <p:nvPr/>
          </p:nvSpPr>
          <p:spPr>
            <a:xfrm>
              <a:off x="1699399" y="1402079"/>
              <a:ext cx="182188" cy="189895"/>
            </a:xfrm>
            <a:custGeom>
              <a:avLst/>
              <a:gdLst/>
              <a:ahLst/>
              <a:cxnLst/>
              <a:rect l="0" t="0" r="0" b="0"/>
              <a:pathLst>
                <a:path w="182188" h="189895">
                  <a:moveTo>
                    <a:pt x="7480" y="60961"/>
                  </a:moveTo>
                  <a:lnTo>
                    <a:pt x="7480" y="65006"/>
                  </a:lnTo>
                  <a:lnTo>
                    <a:pt x="5223" y="69249"/>
                  </a:lnTo>
                  <a:lnTo>
                    <a:pt x="3435" y="71566"/>
                  </a:lnTo>
                  <a:lnTo>
                    <a:pt x="1449" y="78656"/>
                  </a:lnTo>
                  <a:lnTo>
                    <a:pt x="0" y="112927"/>
                  </a:lnTo>
                  <a:lnTo>
                    <a:pt x="2131" y="146918"/>
                  </a:lnTo>
                  <a:lnTo>
                    <a:pt x="10469" y="171638"/>
                  </a:lnTo>
                  <a:lnTo>
                    <a:pt x="17773" y="183594"/>
                  </a:lnTo>
                  <a:lnTo>
                    <a:pt x="21116" y="185896"/>
                  </a:lnTo>
                  <a:lnTo>
                    <a:pt x="29345" y="188454"/>
                  </a:lnTo>
                  <a:lnTo>
                    <a:pt x="43498" y="189894"/>
                  </a:lnTo>
                  <a:lnTo>
                    <a:pt x="68688" y="184297"/>
                  </a:lnTo>
                  <a:lnTo>
                    <a:pt x="100124" y="168527"/>
                  </a:lnTo>
                  <a:lnTo>
                    <a:pt x="128792" y="148687"/>
                  </a:lnTo>
                  <a:lnTo>
                    <a:pt x="156907" y="111591"/>
                  </a:lnTo>
                  <a:lnTo>
                    <a:pt x="176433" y="75844"/>
                  </a:lnTo>
                  <a:lnTo>
                    <a:pt x="181495" y="51734"/>
                  </a:lnTo>
                  <a:lnTo>
                    <a:pt x="182187" y="41055"/>
                  </a:lnTo>
                  <a:lnTo>
                    <a:pt x="180237" y="32923"/>
                  </a:lnTo>
                  <a:lnTo>
                    <a:pt x="169538" y="9424"/>
                  </a:lnTo>
                  <a:lnTo>
                    <a:pt x="168859" y="6283"/>
                  </a:lnTo>
                  <a:lnTo>
                    <a:pt x="167559" y="4189"/>
                  </a:lnTo>
                  <a:lnTo>
                    <a:pt x="165847" y="2793"/>
                  </a:lnTo>
                  <a:lnTo>
                    <a:pt x="15988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SMARTInkShape-505"/>
            <p:cNvSpPr/>
            <p:nvPr/>
          </p:nvSpPr>
          <p:spPr>
            <a:xfrm>
              <a:off x="1432559" y="1501140"/>
              <a:ext cx="198121" cy="137161"/>
            </a:xfrm>
            <a:custGeom>
              <a:avLst/>
              <a:gdLst/>
              <a:ahLst/>
              <a:cxnLst/>
              <a:rect l="0" t="0" r="0" b="0"/>
              <a:pathLst>
                <a:path w="198121" h="137161">
                  <a:moveTo>
                    <a:pt x="0" y="137160"/>
                  </a:moveTo>
                  <a:lnTo>
                    <a:pt x="0" y="130599"/>
                  </a:lnTo>
                  <a:lnTo>
                    <a:pt x="6931" y="117582"/>
                  </a:lnTo>
                  <a:lnTo>
                    <a:pt x="28519" y="93743"/>
                  </a:lnTo>
                  <a:lnTo>
                    <a:pt x="60542" y="73613"/>
                  </a:lnTo>
                  <a:lnTo>
                    <a:pt x="89529" y="58406"/>
                  </a:lnTo>
                  <a:lnTo>
                    <a:pt x="119567" y="43175"/>
                  </a:lnTo>
                  <a:lnTo>
                    <a:pt x="149069" y="27938"/>
                  </a:lnTo>
                  <a:lnTo>
                    <a:pt x="186017" y="6585"/>
                  </a:lnTo>
                  <a:lnTo>
                    <a:pt x="19812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SMARTInkShape-506"/>
            <p:cNvSpPr/>
            <p:nvPr/>
          </p:nvSpPr>
          <p:spPr>
            <a:xfrm>
              <a:off x="1485900" y="1379220"/>
              <a:ext cx="45721" cy="342901"/>
            </a:xfrm>
            <a:custGeom>
              <a:avLst/>
              <a:gdLst/>
              <a:ahLst/>
              <a:cxnLst/>
              <a:rect l="0" t="0" r="0" b="0"/>
              <a:pathLst>
                <a:path w="45721" h="342901">
                  <a:moveTo>
                    <a:pt x="0" y="0"/>
                  </a:moveTo>
                  <a:lnTo>
                    <a:pt x="846" y="19080"/>
                  </a:lnTo>
                  <a:lnTo>
                    <a:pt x="6031" y="42872"/>
                  </a:lnTo>
                  <a:lnTo>
                    <a:pt x="9406" y="72251"/>
                  </a:lnTo>
                  <a:lnTo>
                    <a:pt x="13511" y="107768"/>
                  </a:lnTo>
                  <a:lnTo>
                    <a:pt x="16985" y="145102"/>
                  </a:lnTo>
                  <a:lnTo>
                    <a:pt x="20249" y="171169"/>
                  </a:lnTo>
                  <a:lnTo>
                    <a:pt x="21699" y="199688"/>
                  </a:lnTo>
                  <a:lnTo>
                    <a:pt x="24602" y="227039"/>
                  </a:lnTo>
                  <a:lnTo>
                    <a:pt x="28738" y="263979"/>
                  </a:lnTo>
                  <a:lnTo>
                    <a:pt x="32221" y="294116"/>
                  </a:lnTo>
                  <a:lnTo>
                    <a:pt x="38172" y="327099"/>
                  </a:lnTo>
                  <a:lnTo>
                    <a:pt x="39841" y="329826"/>
                  </a:lnTo>
                  <a:lnTo>
                    <a:pt x="41801" y="331644"/>
                  </a:lnTo>
                  <a:lnTo>
                    <a:pt x="43978" y="335922"/>
                  </a:lnTo>
                  <a:lnTo>
                    <a:pt x="45720" y="3429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SMARTInkShape-507"/>
            <p:cNvSpPr/>
            <p:nvPr/>
          </p:nvSpPr>
          <p:spPr>
            <a:xfrm>
              <a:off x="1257718" y="1295400"/>
              <a:ext cx="37683" cy="342901"/>
            </a:xfrm>
            <a:custGeom>
              <a:avLst/>
              <a:gdLst/>
              <a:ahLst/>
              <a:cxnLst/>
              <a:rect l="0" t="0" r="0" b="0"/>
              <a:pathLst>
                <a:path w="37683" h="342901">
                  <a:moveTo>
                    <a:pt x="14822" y="0"/>
                  </a:moveTo>
                  <a:lnTo>
                    <a:pt x="14822" y="10606"/>
                  </a:lnTo>
                  <a:lnTo>
                    <a:pt x="13128" y="12997"/>
                  </a:lnTo>
                  <a:lnTo>
                    <a:pt x="6731" y="17912"/>
                  </a:lnTo>
                  <a:lnTo>
                    <a:pt x="4348" y="21254"/>
                  </a:lnTo>
                  <a:lnTo>
                    <a:pt x="1700" y="29484"/>
                  </a:lnTo>
                  <a:lnTo>
                    <a:pt x="0" y="60732"/>
                  </a:lnTo>
                  <a:lnTo>
                    <a:pt x="1399" y="89585"/>
                  </a:lnTo>
                  <a:lnTo>
                    <a:pt x="10092" y="121276"/>
                  </a:lnTo>
                  <a:lnTo>
                    <a:pt x="12719" y="147880"/>
                  </a:lnTo>
                  <a:lnTo>
                    <a:pt x="18244" y="183328"/>
                  </a:lnTo>
                  <a:lnTo>
                    <a:pt x="21198" y="219325"/>
                  </a:lnTo>
                  <a:lnTo>
                    <a:pt x="26118" y="252757"/>
                  </a:lnTo>
                  <a:lnTo>
                    <a:pt x="30129" y="288311"/>
                  </a:lnTo>
                  <a:lnTo>
                    <a:pt x="36520" y="323450"/>
                  </a:lnTo>
                  <a:lnTo>
                    <a:pt x="37682" y="3429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SMARTInkShape-508"/>
            <p:cNvSpPr/>
            <p:nvPr/>
          </p:nvSpPr>
          <p:spPr>
            <a:xfrm>
              <a:off x="1121199" y="1432559"/>
              <a:ext cx="98002" cy="53342"/>
            </a:xfrm>
            <a:custGeom>
              <a:avLst/>
              <a:gdLst/>
              <a:ahLst/>
              <a:cxnLst/>
              <a:rect l="0" t="0" r="0" b="0"/>
              <a:pathLst>
                <a:path w="98002" h="53342">
                  <a:moveTo>
                    <a:pt x="6561" y="0"/>
                  </a:moveTo>
                  <a:lnTo>
                    <a:pt x="2515" y="0"/>
                  </a:lnTo>
                  <a:lnTo>
                    <a:pt x="1324" y="847"/>
                  </a:lnTo>
                  <a:lnTo>
                    <a:pt x="529" y="2258"/>
                  </a:lnTo>
                  <a:lnTo>
                    <a:pt x="0" y="4046"/>
                  </a:lnTo>
                  <a:lnTo>
                    <a:pt x="493" y="6084"/>
                  </a:lnTo>
                  <a:lnTo>
                    <a:pt x="9639" y="21958"/>
                  </a:lnTo>
                  <a:lnTo>
                    <a:pt x="18936" y="28950"/>
                  </a:lnTo>
                  <a:lnTo>
                    <a:pt x="52060" y="42979"/>
                  </a:lnTo>
                  <a:lnTo>
                    <a:pt x="74595" y="51043"/>
                  </a:lnTo>
                  <a:lnTo>
                    <a:pt x="98001" y="533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SMARTInkShape-509"/>
            <p:cNvSpPr/>
            <p:nvPr/>
          </p:nvSpPr>
          <p:spPr>
            <a:xfrm>
              <a:off x="866668" y="1299258"/>
              <a:ext cx="238233" cy="303924"/>
            </a:xfrm>
            <a:custGeom>
              <a:avLst/>
              <a:gdLst/>
              <a:ahLst/>
              <a:cxnLst/>
              <a:rect l="0" t="0" r="0" b="0"/>
              <a:pathLst>
                <a:path w="238233" h="303924">
                  <a:moveTo>
                    <a:pt x="93452" y="118062"/>
                  </a:moveTo>
                  <a:lnTo>
                    <a:pt x="78055" y="118062"/>
                  </a:lnTo>
                  <a:lnTo>
                    <a:pt x="71651" y="120319"/>
                  </a:lnTo>
                  <a:lnTo>
                    <a:pt x="38222" y="140019"/>
                  </a:lnTo>
                  <a:lnTo>
                    <a:pt x="20737" y="158152"/>
                  </a:lnTo>
                  <a:lnTo>
                    <a:pt x="5742" y="192271"/>
                  </a:lnTo>
                  <a:lnTo>
                    <a:pt x="0" y="208617"/>
                  </a:lnTo>
                  <a:lnTo>
                    <a:pt x="736" y="245044"/>
                  </a:lnTo>
                  <a:lnTo>
                    <a:pt x="4017" y="275318"/>
                  </a:lnTo>
                  <a:lnTo>
                    <a:pt x="10226" y="290245"/>
                  </a:lnTo>
                  <a:lnTo>
                    <a:pt x="15822" y="297034"/>
                  </a:lnTo>
                  <a:lnTo>
                    <a:pt x="23954" y="302874"/>
                  </a:lnTo>
                  <a:lnTo>
                    <a:pt x="28493" y="303923"/>
                  </a:lnTo>
                  <a:lnTo>
                    <a:pt x="38052" y="302831"/>
                  </a:lnTo>
                  <a:lnTo>
                    <a:pt x="72139" y="279895"/>
                  </a:lnTo>
                  <a:lnTo>
                    <a:pt x="89865" y="261121"/>
                  </a:lnTo>
                  <a:lnTo>
                    <a:pt x="110178" y="225938"/>
                  </a:lnTo>
                  <a:lnTo>
                    <a:pt x="120327" y="196403"/>
                  </a:lnTo>
                  <a:lnTo>
                    <a:pt x="127849" y="165357"/>
                  </a:lnTo>
                  <a:lnTo>
                    <a:pt x="130455" y="130570"/>
                  </a:lnTo>
                  <a:lnTo>
                    <a:pt x="129533" y="98437"/>
                  </a:lnTo>
                  <a:lnTo>
                    <a:pt x="120135" y="68314"/>
                  </a:lnTo>
                  <a:lnTo>
                    <a:pt x="106320" y="31140"/>
                  </a:lnTo>
                  <a:lnTo>
                    <a:pt x="93618" y="5037"/>
                  </a:lnTo>
                  <a:lnTo>
                    <a:pt x="89857" y="660"/>
                  </a:lnTo>
                  <a:lnTo>
                    <a:pt x="88515" y="0"/>
                  </a:lnTo>
                  <a:lnTo>
                    <a:pt x="87621" y="407"/>
                  </a:lnTo>
                  <a:lnTo>
                    <a:pt x="87024" y="1525"/>
                  </a:lnTo>
                  <a:lnTo>
                    <a:pt x="86185" y="7144"/>
                  </a:lnTo>
                  <a:lnTo>
                    <a:pt x="93613" y="44905"/>
                  </a:lnTo>
                  <a:lnTo>
                    <a:pt x="100178" y="77288"/>
                  </a:lnTo>
                  <a:lnTo>
                    <a:pt x="112472" y="113695"/>
                  </a:lnTo>
                  <a:lnTo>
                    <a:pt x="126839" y="151293"/>
                  </a:lnTo>
                  <a:lnTo>
                    <a:pt x="141820" y="188397"/>
                  </a:lnTo>
                  <a:lnTo>
                    <a:pt x="156984" y="220370"/>
                  </a:lnTo>
                  <a:lnTo>
                    <a:pt x="173048" y="244613"/>
                  </a:lnTo>
                  <a:lnTo>
                    <a:pt x="204154" y="264319"/>
                  </a:lnTo>
                  <a:lnTo>
                    <a:pt x="238232" y="27046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SMARTInkShape-510"/>
            <p:cNvSpPr/>
            <p:nvPr/>
          </p:nvSpPr>
          <p:spPr>
            <a:xfrm>
              <a:off x="672492" y="1546859"/>
              <a:ext cx="140796" cy="163351"/>
            </a:xfrm>
            <a:custGeom>
              <a:avLst/>
              <a:gdLst/>
              <a:ahLst/>
              <a:cxnLst/>
              <a:rect l="0" t="0" r="0" b="0"/>
              <a:pathLst>
                <a:path w="140796" h="163351">
                  <a:moveTo>
                    <a:pt x="97128" y="0"/>
                  </a:moveTo>
                  <a:lnTo>
                    <a:pt x="93082" y="0"/>
                  </a:lnTo>
                  <a:lnTo>
                    <a:pt x="88839" y="2258"/>
                  </a:lnTo>
                  <a:lnTo>
                    <a:pt x="53450" y="25177"/>
                  </a:lnTo>
                  <a:lnTo>
                    <a:pt x="28058" y="58059"/>
                  </a:lnTo>
                  <a:lnTo>
                    <a:pt x="12176" y="90867"/>
                  </a:lnTo>
                  <a:lnTo>
                    <a:pt x="1732" y="116571"/>
                  </a:lnTo>
                  <a:lnTo>
                    <a:pt x="0" y="136986"/>
                  </a:lnTo>
                  <a:lnTo>
                    <a:pt x="2595" y="148654"/>
                  </a:lnTo>
                  <a:lnTo>
                    <a:pt x="5319" y="152443"/>
                  </a:lnTo>
                  <a:lnTo>
                    <a:pt x="8829" y="154969"/>
                  </a:lnTo>
                  <a:lnTo>
                    <a:pt x="30673" y="163068"/>
                  </a:lnTo>
                  <a:lnTo>
                    <a:pt x="42474" y="163350"/>
                  </a:lnTo>
                  <a:lnTo>
                    <a:pt x="67893" y="156633"/>
                  </a:lnTo>
                  <a:lnTo>
                    <a:pt x="105916" y="131560"/>
                  </a:lnTo>
                  <a:lnTo>
                    <a:pt x="128528" y="111658"/>
                  </a:lnTo>
                  <a:lnTo>
                    <a:pt x="135919" y="101555"/>
                  </a:lnTo>
                  <a:lnTo>
                    <a:pt x="140795" y="82302"/>
                  </a:lnTo>
                  <a:lnTo>
                    <a:pt x="139677" y="70163"/>
                  </a:lnTo>
                  <a:lnTo>
                    <a:pt x="124882" y="33113"/>
                  </a:lnTo>
                  <a:lnTo>
                    <a:pt x="117647" y="25159"/>
                  </a:lnTo>
                  <a:lnTo>
                    <a:pt x="108787" y="19649"/>
                  </a:lnTo>
                  <a:lnTo>
                    <a:pt x="91560" y="13854"/>
                  </a:lnTo>
                  <a:lnTo>
                    <a:pt x="88336" y="11776"/>
                  </a:lnTo>
                  <a:lnTo>
                    <a:pt x="69332" y="7985"/>
                  </a:lnTo>
                  <a:lnTo>
                    <a:pt x="59028" y="76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SMARTInkShape-511"/>
            <p:cNvSpPr/>
            <p:nvPr/>
          </p:nvSpPr>
          <p:spPr>
            <a:xfrm>
              <a:off x="365880" y="1577689"/>
              <a:ext cx="234424" cy="281432"/>
            </a:xfrm>
            <a:custGeom>
              <a:avLst/>
              <a:gdLst/>
              <a:ahLst/>
              <a:cxnLst/>
              <a:rect l="0" t="0" r="0" b="0"/>
              <a:pathLst>
                <a:path w="234424" h="281432">
                  <a:moveTo>
                    <a:pt x="15120" y="22511"/>
                  </a:moveTo>
                  <a:lnTo>
                    <a:pt x="15120" y="11904"/>
                  </a:lnTo>
                  <a:lnTo>
                    <a:pt x="14273" y="10360"/>
                  </a:lnTo>
                  <a:lnTo>
                    <a:pt x="12862" y="9330"/>
                  </a:lnTo>
                  <a:lnTo>
                    <a:pt x="9036" y="7339"/>
                  </a:lnTo>
                  <a:lnTo>
                    <a:pt x="286" y="0"/>
                  </a:lnTo>
                  <a:lnTo>
                    <a:pt x="0" y="3799"/>
                  </a:lnTo>
                  <a:lnTo>
                    <a:pt x="7647" y="39992"/>
                  </a:lnTo>
                  <a:lnTo>
                    <a:pt x="15650" y="76795"/>
                  </a:lnTo>
                  <a:lnTo>
                    <a:pt x="20639" y="108868"/>
                  </a:lnTo>
                  <a:lnTo>
                    <a:pt x="24375" y="142925"/>
                  </a:lnTo>
                  <a:lnTo>
                    <a:pt x="30844" y="176722"/>
                  </a:lnTo>
                  <a:lnTo>
                    <a:pt x="38123" y="211289"/>
                  </a:lnTo>
                  <a:lnTo>
                    <a:pt x="48168" y="249265"/>
                  </a:lnTo>
                  <a:lnTo>
                    <a:pt x="60684" y="277501"/>
                  </a:lnTo>
                  <a:lnTo>
                    <a:pt x="62429" y="278864"/>
                  </a:lnTo>
                  <a:lnTo>
                    <a:pt x="68107" y="281431"/>
                  </a:lnTo>
                  <a:lnTo>
                    <a:pt x="68429" y="262880"/>
                  </a:lnTo>
                  <a:lnTo>
                    <a:pt x="62424" y="225536"/>
                  </a:lnTo>
                  <a:lnTo>
                    <a:pt x="61309" y="194709"/>
                  </a:lnTo>
                  <a:lnTo>
                    <a:pt x="60979" y="163279"/>
                  </a:lnTo>
                  <a:lnTo>
                    <a:pt x="60867" y="125858"/>
                  </a:lnTo>
                  <a:lnTo>
                    <a:pt x="66928" y="92784"/>
                  </a:lnTo>
                  <a:lnTo>
                    <a:pt x="71448" y="80272"/>
                  </a:lnTo>
                  <a:lnTo>
                    <a:pt x="80794" y="69067"/>
                  </a:lnTo>
                  <a:lnTo>
                    <a:pt x="109564" y="44634"/>
                  </a:lnTo>
                  <a:lnTo>
                    <a:pt x="130310" y="39790"/>
                  </a:lnTo>
                  <a:lnTo>
                    <a:pt x="167637" y="38019"/>
                  </a:lnTo>
                  <a:lnTo>
                    <a:pt x="182812" y="42385"/>
                  </a:lnTo>
                  <a:lnTo>
                    <a:pt x="197176" y="50817"/>
                  </a:lnTo>
                  <a:lnTo>
                    <a:pt x="217937" y="74669"/>
                  </a:lnTo>
                  <a:lnTo>
                    <a:pt x="230442" y="99982"/>
                  </a:lnTo>
                  <a:lnTo>
                    <a:pt x="234423" y="121947"/>
                  </a:lnTo>
                  <a:lnTo>
                    <a:pt x="231558" y="144542"/>
                  </a:lnTo>
                  <a:lnTo>
                    <a:pt x="225346" y="163278"/>
                  </a:lnTo>
                  <a:lnTo>
                    <a:pt x="204872" y="189957"/>
                  </a:lnTo>
                  <a:lnTo>
                    <a:pt x="169043" y="220614"/>
                  </a:lnTo>
                  <a:lnTo>
                    <a:pt x="157190" y="229936"/>
                  </a:lnTo>
                  <a:lnTo>
                    <a:pt x="137083" y="239098"/>
                  </a:lnTo>
                  <a:lnTo>
                    <a:pt x="98939" y="24349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8" name="SMARTInkShape-Group83"/>
          <p:cNvGrpSpPr/>
          <p:nvPr/>
        </p:nvGrpSpPr>
        <p:grpSpPr>
          <a:xfrm>
            <a:off x="535354" y="2466722"/>
            <a:ext cx="1156287" cy="464986"/>
            <a:chOff x="535354" y="2466722"/>
            <a:chExt cx="1156287" cy="464986"/>
          </a:xfrm>
        </p:grpSpPr>
        <p:sp>
          <p:nvSpPr>
            <p:cNvPr id="36" name="SMARTInkShape-512"/>
            <p:cNvSpPr/>
            <p:nvPr/>
          </p:nvSpPr>
          <p:spPr>
            <a:xfrm>
              <a:off x="1310640" y="2466722"/>
              <a:ext cx="381001" cy="358481"/>
            </a:xfrm>
            <a:custGeom>
              <a:avLst/>
              <a:gdLst/>
              <a:ahLst/>
              <a:cxnLst/>
              <a:rect l="0" t="0" r="0" b="0"/>
              <a:pathLst>
                <a:path w="381001" h="358481">
                  <a:moveTo>
                    <a:pt x="0" y="131697"/>
                  </a:moveTo>
                  <a:lnTo>
                    <a:pt x="0" y="164832"/>
                  </a:lnTo>
                  <a:lnTo>
                    <a:pt x="0" y="201272"/>
                  </a:lnTo>
                  <a:lnTo>
                    <a:pt x="0" y="232839"/>
                  </a:lnTo>
                  <a:lnTo>
                    <a:pt x="4045" y="267687"/>
                  </a:lnTo>
                  <a:lnTo>
                    <a:pt x="6560" y="300778"/>
                  </a:lnTo>
                  <a:lnTo>
                    <a:pt x="8257" y="334523"/>
                  </a:lnTo>
                  <a:lnTo>
                    <a:pt x="14917" y="358480"/>
                  </a:lnTo>
                  <a:lnTo>
                    <a:pt x="15025" y="358239"/>
                  </a:lnTo>
                  <a:lnTo>
                    <a:pt x="15231" y="327687"/>
                  </a:lnTo>
                  <a:lnTo>
                    <a:pt x="15238" y="291986"/>
                  </a:lnTo>
                  <a:lnTo>
                    <a:pt x="16086" y="256426"/>
                  </a:lnTo>
                  <a:lnTo>
                    <a:pt x="19284" y="228619"/>
                  </a:lnTo>
                  <a:lnTo>
                    <a:pt x="21270" y="199327"/>
                  </a:lnTo>
                  <a:lnTo>
                    <a:pt x="23000" y="170222"/>
                  </a:lnTo>
                  <a:lnTo>
                    <a:pt x="26591" y="143175"/>
                  </a:lnTo>
                  <a:lnTo>
                    <a:pt x="29327" y="112238"/>
                  </a:lnTo>
                  <a:lnTo>
                    <a:pt x="34183" y="91030"/>
                  </a:lnTo>
                  <a:lnTo>
                    <a:pt x="40874" y="81732"/>
                  </a:lnTo>
                  <a:lnTo>
                    <a:pt x="54922" y="68864"/>
                  </a:lnTo>
                  <a:lnTo>
                    <a:pt x="59475" y="67795"/>
                  </a:lnTo>
                  <a:lnTo>
                    <a:pt x="77171" y="70336"/>
                  </a:lnTo>
                  <a:lnTo>
                    <a:pt x="93515" y="77298"/>
                  </a:lnTo>
                  <a:lnTo>
                    <a:pt x="103933" y="85224"/>
                  </a:lnTo>
                  <a:lnTo>
                    <a:pt x="124419" y="116277"/>
                  </a:lnTo>
                  <a:lnTo>
                    <a:pt x="139687" y="145097"/>
                  </a:lnTo>
                  <a:lnTo>
                    <a:pt x="154936" y="175084"/>
                  </a:lnTo>
                  <a:lnTo>
                    <a:pt x="173001" y="211043"/>
                  </a:lnTo>
                  <a:lnTo>
                    <a:pt x="186815" y="245565"/>
                  </a:lnTo>
                  <a:lnTo>
                    <a:pt x="192030" y="266013"/>
                  </a:lnTo>
                  <a:lnTo>
                    <a:pt x="195413" y="272673"/>
                  </a:lnTo>
                  <a:lnTo>
                    <a:pt x="197763" y="282426"/>
                  </a:lnTo>
                  <a:lnTo>
                    <a:pt x="197882" y="282136"/>
                  </a:lnTo>
                  <a:lnTo>
                    <a:pt x="198014" y="279557"/>
                  </a:lnTo>
                  <a:lnTo>
                    <a:pt x="195815" y="275589"/>
                  </a:lnTo>
                  <a:lnTo>
                    <a:pt x="194043" y="273345"/>
                  </a:lnTo>
                  <a:lnTo>
                    <a:pt x="192074" y="266336"/>
                  </a:lnTo>
                  <a:lnTo>
                    <a:pt x="185470" y="236195"/>
                  </a:lnTo>
                  <a:lnTo>
                    <a:pt x="182801" y="207345"/>
                  </a:lnTo>
                  <a:lnTo>
                    <a:pt x="179176" y="181405"/>
                  </a:lnTo>
                  <a:lnTo>
                    <a:pt x="177000" y="152943"/>
                  </a:lnTo>
                  <a:lnTo>
                    <a:pt x="176880" y="124207"/>
                  </a:lnTo>
                  <a:lnTo>
                    <a:pt x="179648" y="97324"/>
                  </a:lnTo>
                  <a:lnTo>
                    <a:pt x="185967" y="62434"/>
                  </a:lnTo>
                  <a:lnTo>
                    <a:pt x="196534" y="27234"/>
                  </a:lnTo>
                  <a:lnTo>
                    <a:pt x="204753" y="14431"/>
                  </a:lnTo>
                  <a:lnTo>
                    <a:pt x="216308" y="5355"/>
                  </a:lnTo>
                  <a:lnTo>
                    <a:pt x="222945" y="1749"/>
                  </a:lnTo>
                  <a:lnTo>
                    <a:pt x="234835" y="0"/>
                  </a:lnTo>
                  <a:lnTo>
                    <a:pt x="260311" y="5777"/>
                  </a:lnTo>
                  <a:lnTo>
                    <a:pt x="282304" y="20728"/>
                  </a:lnTo>
                  <a:lnTo>
                    <a:pt x="311645" y="55465"/>
                  </a:lnTo>
                  <a:lnTo>
                    <a:pt x="329217" y="90013"/>
                  </a:lnTo>
                  <a:lnTo>
                    <a:pt x="345149" y="127907"/>
                  </a:lnTo>
                  <a:lnTo>
                    <a:pt x="355470" y="156260"/>
                  </a:lnTo>
                  <a:lnTo>
                    <a:pt x="363444" y="183536"/>
                  </a:lnTo>
                  <a:lnTo>
                    <a:pt x="372693" y="220435"/>
                  </a:lnTo>
                  <a:lnTo>
                    <a:pt x="378539" y="250559"/>
                  </a:lnTo>
                  <a:lnTo>
                    <a:pt x="381000" y="27647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SMARTInkShape-513"/>
            <p:cNvSpPr/>
            <p:nvPr/>
          </p:nvSpPr>
          <p:spPr>
            <a:xfrm>
              <a:off x="535354" y="2583180"/>
              <a:ext cx="615267" cy="348528"/>
            </a:xfrm>
            <a:custGeom>
              <a:avLst/>
              <a:gdLst/>
              <a:ahLst/>
              <a:cxnLst/>
              <a:rect l="0" t="0" r="0" b="0"/>
              <a:pathLst>
                <a:path w="615267" h="348528">
                  <a:moveTo>
                    <a:pt x="211406" y="121920"/>
                  </a:moveTo>
                  <a:lnTo>
                    <a:pt x="207360" y="121920"/>
                  </a:lnTo>
                  <a:lnTo>
                    <a:pt x="203117" y="119662"/>
                  </a:lnTo>
                  <a:lnTo>
                    <a:pt x="189448" y="111314"/>
                  </a:lnTo>
                  <a:lnTo>
                    <a:pt x="157181" y="99001"/>
                  </a:lnTo>
                  <a:lnTo>
                    <a:pt x="142432" y="95647"/>
                  </a:lnTo>
                  <a:lnTo>
                    <a:pt x="112268" y="100392"/>
                  </a:lnTo>
                  <a:lnTo>
                    <a:pt x="89462" y="109332"/>
                  </a:lnTo>
                  <a:lnTo>
                    <a:pt x="81850" y="113528"/>
                  </a:lnTo>
                  <a:lnTo>
                    <a:pt x="63046" y="135614"/>
                  </a:lnTo>
                  <a:lnTo>
                    <a:pt x="46750" y="163607"/>
                  </a:lnTo>
                  <a:lnTo>
                    <a:pt x="31197" y="197395"/>
                  </a:lnTo>
                  <a:lnTo>
                    <a:pt x="15865" y="234217"/>
                  </a:lnTo>
                  <a:lnTo>
                    <a:pt x="4642" y="267894"/>
                  </a:lnTo>
                  <a:lnTo>
                    <a:pt x="0" y="299321"/>
                  </a:lnTo>
                  <a:lnTo>
                    <a:pt x="2670" y="321991"/>
                  </a:lnTo>
                  <a:lnTo>
                    <a:pt x="8850" y="331632"/>
                  </a:lnTo>
                  <a:lnTo>
                    <a:pt x="18087" y="338738"/>
                  </a:lnTo>
                  <a:lnTo>
                    <a:pt x="37568" y="346653"/>
                  </a:lnTo>
                  <a:lnTo>
                    <a:pt x="59427" y="348527"/>
                  </a:lnTo>
                  <a:lnTo>
                    <a:pt x="81990" y="343250"/>
                  </a:lnTo>
                  <a:lnTo>
                    <a:pt x="119982" y="321957"/>
                  </a:lnTo>
                  <a:lnTo>
                    <a:pt x="155810" y="288809"/>
                  </a:lnTo>
                  <a:lnTo>
                    <a:pt x="182322" y="251361"/>
                  </a:lnTo>
                  <a:lnTo>
                    <a:pt x="198220" y="213346"/>
                  </a:lnTo>
                  <a:lnTo>
                    <a:pt x="203460" y="179099"/>
                  </a:lnTo>
                  <a:lnTo>
                    <a:pt x="203782" y="167787"/>
                  </a:lnTo>
                  <a:lnTo>
                    <a:pt x="204631" y="179835"/>
                  </a:lnTo>
                  <a:lnTo>
                    <a:pt x="214332" y="200779"/>
                  </a:lnTo>
                  <a:lnTo>
                    <a:pt x="231954" y="236570"/>
                  </a:lnTo>
                  <a:lnTo>
                    <a:pt x="258995" y="274366"/>
                  </a:lnTo>
                  <a:lnTo>
                    <a:pt x="276494" y="289103"/>
                  </a:lnTo>
                  <a:lnTo>
                    <a:pt x="311009" y="304405"/>
                  </a:lnTo>
                  <a:lnTo>
                    <a:pt x="318448" y="307076"/>
                  </a:lnTo>
                  <a:lnTo>
                    <a:pt x="345098" y="306791"/>
                  </a:lnTo>
                  <a:lnTo>
                    <a:pt x="380178" y="296773"/>
                  </a:lnTo>
                  <a:lnTo>
                    <a:pt x="387420" y="294369"/>
                  </a:lnTo>
                  <a:lnTo>
                    <a:pt x="399983" y="284924"/>
                  </a:lnTo>
                  <a:lnTo>
                    <a:pt x="410364" y="272259"/>
                  </a:lnTo>
                  <a:lnTo>
                    <a:pt x="426747" y="235948"/>
                  </a:lnTo>
                  <a:lnTo>
                    <a:pt x="436508" y="200449"/>
                  </a:lnTo>
                  <a:lnTo>
                    <a:pt x="439315" y="168100"/>
                  </a:lnTo>
                  <a:lnTo>
                    <a:pt x="439945" y="132507"/>
                  </a:lnTo>
                  <a:lnTo>
                    <a:pt x="440002" y="122539"/>
                  </a:lnTo>
                  <a:lnTo>
                    <a:pt x="440851" y="134209"/>
                  </a:lnTo>
                  <a:lnTo>
                    <a:pt x="455444" y="172280"/>
                  </a:lnTo>
                  <a:lnTo>
                    <a:pt x="469490" y="209196"/>
                  </a:lnTo>
                  <a:lnTo>
                    <a:pt x="482487" y="243017"/>
                  </a:lnTo>
                  <a:lnTo>
                    <a:pt x="494893" y="280553"/>
                  </a:lnTo>
                  <a:lnTo>
                    <a:pt x="498267" y="286404"/>
                  </a:lnTo>
                  <a:lnTo>
                    <a:pt x="500610" y="295593"/>
                  </a:lnTo>
                  <a:lnTo>
                    <a:pt x="500729" y="295275"/>
                  </a:lnTo>
                  <a:lnTo>
                    <a:pt x="500934" y="286434"/>
                  </a:lnTo>
                  <a:lnTo>
                    <a:pt x="483796" y="250516"/>
                  </a:lnTo>
                  <a:lnTo>
                    <a:pt x="473146" y="219100"/>
                  </a:lnTo>
                  <a:lnTo>
                    <a:pt x="467135" y="187591"/>
                  </a:lnTo>
                  <a:lnTo>
                    <a:pt x="469573" y="151072"/>
                  </a:lnTo>
                  <a:lnTo>
                    <a:pt x="472473" y="121526"/>
                  </a:lnTo>
                  <a:lnTo>
                    <a:pt x="481038" y="85247"/>
                  </a:lnTo>
                  <a:lnTo>
                    <a:pt x="502203" y="53621"/>
                  </a:lnTo>
                  <a:lnTo>
                    <a:pt x="519206" y="32256"/>
                  </a:lnTo>
                  <a:lnTo>
                    <a:pt x="547278" y="16594"/>
                  </a:lnTo>
                  <a:lnTo>
                    <a:pt x="579627" y="3565"/>
                  </a:lnTo>
                  <a:lnTo>
                    <a:pt x="615266"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4" name="SMARTInkShape-Group84"/>
          <p:cNvGrpSpPr/>
          <p:nvPr/>
        </p:nvGrpSpPr>
        <p:grpSpPr>
          <a:xfrm>
            <a:off x="93379" y="4168633"/>
            <a:ext cx="3030822" cy="706278"/>
            <a:chOff x="93379" y="4168633"/>
            <a:chExt cx="3030822" cy="706278"/>
          </a:xfrm>
        </p:grpSpPr>
        <p:sp>
          <p:nvSpPr>
            <p:cNvPr id="39" name="SMARTInkShape-514"/>
            <p:cNvSpPr/>
            <p:nvPr/>
          </p:nvSpPr>
          <p:spPr>
            <a:xfrm>
              <a:off x="2941412" y="4572000"/>
              <a:ext cx="182789" cy="7620"/>
            </a:xfrm>
            <a:custGeom>
              <a:avLst/>
              <a:gdLst/>
              <a:ahLst/>
              <a:cxnLst/>
              <a:rect l="0" t="0" r="0" b="0"/>
              <a:pathLst>
                <a:path w="182789" h="7620">
                  <a:moveTo>
                    <a:pt x="7528" y="7619"/>
                  </a:moveTo>
                  <a:lnTo>
                    <a:pt x="967" y="7619"/>
                  </a:lnTo>
                  <a:lnTo>
                    <a:pt x="614" y="6773"/>
                  </a:lnTo>
                  <a:lnTo>
                    <a:pt x="0" y="1059"/>
                  </a:lnTo>
                  <a:lnTo>
                    <a:pt x="816" y="706"/>
                  </a:lnTo>
                  <a:lnTo>
                    <a:pt x="38266" y="12"/>
                  </a:lnTo>
                  <a:lnTo>
                    <a:pt x="74762" y="1"/>
                  </a:lnTo>
                  <a:lnTo>
                    <a:pt x="106322" y="0"/>
                  </a:lnTo>
                  <a:lnTo>
                    <a:pt x="143806" y="0"/>
                  </a:lnTo>
                  <a:lnTo>
                    <a:pt x="182788"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SMARTInkShape-515"/>
            <p:cNvSpPr/>
            <p:nvPr/>
          </p:nvSpPr>
          <p:spPr>
            <a:xfrm>
              <a:off x="2964207" y="4442459"/>
              <a:ext cx="30453" cy="302979"/>
            </a:xfrm>
            <a:custGeom>
              <a:avLst/>
              <a:gdLst/>
              <a:ahLst/>
              <a:cxnLst/>
              <a:rect l="0" t="0" r="0" b="0"/>
              <a:pathLst>
                <a:path w="30453" h="302979">
                  <a:moveTo>
                    <a:pt x="30452" y="0"/>
                  </a:moveTo>
                  <a:lnTo>
                    <a:pt x="26407" y="4045"/>
                  </a:lnTo>
                  <a:lnTo>
                    <a:pt x="24421" y="10547"/>
                  </a:lnTo>
                  <a:lnTo>
                    <a:pt x="17805" y="40336"/>
                  </a:lnTo>
                  <a:lnTo>
                    <a:pt x="15981" y="68302"/>
                  </a:lnTo>
                  <a:lnTo>
                    <a:pt x="14594" y="103023"/>
                  </a:lnTo>
                  <a:lnTo>
                    <a:pt x="10043" y="140968"/>
                  </a:lnTo>
                  <a:lnTo>
                    <a:pt x="8682" y="169333"/>
                  </a:lnTo>
                  <a:lnTo>
                    <a:pt x="8077" y="196615"/>
                  </a:lnTo>
                  <a:lnTo>
                    <a:pt x="7736" y="233517"/>
                  </a:lnTo>
                  <a:lnTo>
                    <a:pt x="5377" y="263642"/>
                  </a:lnTo>
                  <a:lnTo>
                    <a:pt x="183" y="300700"/>
                  </a:lnTo>
                  <a:lnTo>
                    <a:pt x="66" y="302978"/>
                  </a:lnTo>
                  <a:lnTo>
                    <a:pt x="0" y="300215"/>
                  </a:lnTo>
                  <a:lnTo>
                    <a:pt x="7593" y="2667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SMARTInkShape-516"/>
            <p:cNvSpPr/>
            <p:nvPr/>
          </p:nvSpPr>
          <p:spPr>
            <a:xfrm>
              <a:off x="2508039" y="4530600"/>
              <a:ext cx="364702" cy="207362"/>
            </a:xfrm>
            <a:custGeom>
              <a:avLst/>
              <a:gdLst/>
              <a:ahLst/>
              <a:cxnLst/>
              <a:rect l="0" t="0" r="0" b="0"/>
              <a:pathLst>
                <a:path w="364702" h="207362">
                  <a:moveTo>
                    <a:pt x="6561" y="64259"/>
                  </a:moveTo>
                  <a:lnTo>
                    <a:pt x="0" y="70820"/>
                  </a:lnTo>
                  <a:lnTo>
                    <a:pt x="3300" y="79656"/>
                  </a:lnTo>
                  <a:lnTo>
                    <a:pt x="5233" y="82144"/>
                  </a:lnTo>
                  <a:lnTo>
                    <a:pt x="20925" y="90510"/>
                  </a:lnTo>
                  <a:lnTo>
                    <a:pt x="34994" y="93486"/>
                  </a:lnTo>
                  <a:lnTo>
                    <a:pt x="71585" y="94630"/>
                  </a:lnTo>
                  <a:lnTo>
                    <a:pt x="97957" y="88634"/>
                  </a:lnTo>
                  <a:lnTo>
                    <a:pt x="115015" y="80889"/>
                  </a:lnTo>
                  <a:lnTo>
                    <a:pt x="125600" y="72779"/>
                  </a:lnTo>
                  <a:lnTo>
                    <a:pt x="131433" y="63531"/>
                  </a:lnTo>
                  <a:lnTo>
                    <a:pt x="142388" y="28657"/>
                  </a:lnTo>
                  <a:lnTo>
                    <a:pt x="140870" y="20778"/>
                  </a:lnTo>
                  <a:lnTo>
                    <a:pt x="135256" y="11583"/>
                  </a:lnTo>
                  <a:lnTo>
                    <a:pt x="129798" y="6134"/>
                  </a:lnTo>
                  <a:lnTo>
                    <a:pt x="121728" y="890"/>
                  </a:lnTo>
                  <a:lnTo>
                    <a:pt x="117206" y="0"/>
                  </a:lnTo>
                  <a:lnTo>
                    <a:pt x="88728" y="2698"/>
                  </a:lnTo>
                  <a:lnTo>
                    <a:pt x="76664" y="7548"/>
                  </a:lnTo>
                  <a:lnTo>
                    <a:pt x="65657" y="16194"/>
                  </a:lnTo>
                  <a:lnTo>
                    <a:pt x="39670" y="49714"/>
                  </a:lnTo>
                  <a:lnTo>
                    <a:pt x="20972" y="79637"/>
                  </a:lnTo>
                  <a:lnTo>
                    <a:pt x="15075" y="113573"/>
                  </a:lnTo>
                  <a:lnTo>
                    <a:pt x="14445" y="129859"/>
                  </a:lnTo>
                  <a:lnTo>
                    <a:pt x="18814" y="140264"/>
                  </a:lnTo>
                  <a:lnTo>
                    <a:pt x="26400" y="149686"/>
                  </a:lnTo>
                  <a:lnTo>
                    <a:pt x="35416" y="156696"/>
                  </a:lnTo>
                  <a:lnTo>
                    <a:pt x="45067" y="160376"/>
                  </a:lnTo>
                  <a:lnTo>
                    <a:pt x="70961" y="167322"/>
                  </a:lnTo>
                  <a:lnTo>
                    <a:pt x="106074" y="159969"/>
                  </a:lnTo>
                  <a:lnTo>
                    <a:pt x="137749" y="145715"/>
                  </a:lnTo>
                  <a:lnTo>
                    <a:pt x="173676" y="117392"/>
                  </a:lnTo>
                  <a:lnTo>
                    <a:pt x="209730" y="86072"/>
                  </a:lnTo>
                  <a:lnTo>
                    <a:pt x="220946" y="77402"/>
                  </a:lnTo>
                  <a:lnTo>
                    <a:pt x="224610" y="72076"/>
                  </a:lnTo>
                  <a:lnTo>
                    <a:pt x="225587" y="69471"/>
                  </a:lnTo>
                  <a:lnTo>
                    <a:pt x="227085" y="67734"/>
                  </a:lnTo>
                  <a:lnTo>
                    <a:pt x="233930" y="64717"/>
                  </a:lnTo>
                  <a:lnTo>
                    <a:pt x="234340" y="65411"/>
                  </a:lnTo>
                  <a:lnTo>
                    <a:pt x="235052" y="74906"/>
                  </a:lnTo>
                  <a:lnTo>
                    <a:pt x="222157" y="111308"/>
                  </a:lnTo>
                  <a:lnTo>
                    <a:pt x="209721" y="144210"/>
                  </a:lnTo>
                  <a:lnTo>
                    <a:pt x="198892" y="180175"/>
                  </a:lnTo>
                  <a:lnTo>
                    <a:pt x="191559" y="193115"/>
                  </a:lnTo>
                  <a:lnTo>
                    <a:pt x="189564" y="200933"/>
                  </a:lnTo>
                  <a:lnTo>
                    <a:pt x="189477" y="197230"/>
                  </a:lnTo>
                  <a:lnTo>
                    <a:pt x="191715" y="193066"/>
                  </a:lnTo>
                  <a:lnTo>
                    <a:pt x="193496" y="190771"/>
                  </a:lnTo>
                  <a:lnTo>
                    <a:pt x="195476" y="183704"/>
                  </a:lnTo>
                  <a:lnTo>
                    <a:pt x="198849" y="170206"/>
                  </a:lnTo>
                  <a:lnTo>
                    <a:pt x="215233" y="133276"/>
                  </a:lnTo>
                  <a:lnTo>
                    <a:pt x="226058" y="105123"/>
                  </a:lnTo>
                  <a:lnTo>
                    <a:pt x="251613" y="72425"/>
                  </a:lnTo>
                  <a:lnTo>
                    <a:pt x="287938" y="34496"/>
                  </a:lnTo>
                  <a:lnTo>
                    <a:pt x="298411" y="25631"/>
                  </a:lnTo>
                  <a:lnTo>
                    <a:pt x="312980" y="20641"/>
                  </a:lnTo>
                  <a:lnTo>
                    <a:pt x="319982" y="19473"/>
                  </a:lnTo>
                  <a:lnTo>
                    <a:pt x="325917" y="21212"/>
                  </a:lnTo>
                  <a:lnTo>
                    <a:pt x="328685" y="22861"/>
                  </a:lnTo>
                  <a:lnTo>
                    <a:pt x="336626" y="33273"/>
                  </a:lnTo>
                  <a:lnTo>
                    <a:pt x="344340" y="47082"/>
                  </a:lnTo>
                  <a:lnTo>
                    <a:pt x="348449" y="73002"/>
                  </a:lnTo>
                  <a:lnTo>
                    <a:pt x="349261" y="104839"/>
                  </a:lnTo>
                  <a:lnTo>
                    <a:pt x="349421" y="139444"/>
                  </a:lnTo>
                  <a:lnTo>
                    <a:pt x="349455" y="176168"/>
                  </a:lnTo>
                  <a:lnTo>
                    <a:pt x="348612" y="186810"/>
                  </a:lnTo>
                  <a:lnTo>
                    <a:pt x="345414" y="194362"/>
                  </a:lnTo>
                  <a:lnTo>
                    <a:pt x="345070" y="197561"/>
                  </a:lnTo>
                  <a:lnTo>
                    <a:pt x="348715" y="207361"/>
                  </a:lnTo>
                  <a:lnTo>
                    <a:pt x="348963" y="207074"/>
                  </a:lnTo>
                  <a:lnTo>
                    <a:pt x="350160" y="201778"/>
                  </a:lnTo>
                  <a:lnTo>
                    <a:pt x="364701" y="1633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SMARTInkShape-517"/>
            <p:cNvSpPr/>
            <p:nvPr/>
          </p:nvSpPr>
          <p:spPr>
            <a:xfrm>
              <a:off x="1996440" y="4514209"/>
              <a:ext cx="449580" cy="202074"/>
            </a:xfrm>
            <a:custGeom>
              <a:avLst/>
              <a:gdLst/>
              <a:ahLst/>
              <a:cxnLst/>
              <a:rect l="0" t="0" r="0" b="0"/>
              <a:pathLst>
                <a:path w="449580" h="202074">
                  <a:moveTo>
                    <a:pt x="0" y="57791"/>
                  </a:moveTo>
                  <a:lnTo>
                    <a:pt x="27338" y="56944"/>
                  </a:lnTo>
                  <a:lnTo>
                    <a:pt x="61549" y="51230"/>
                  </a:lnTo>
                  <a:lnTo>
                    <a:pt x="99137" y="44279"/>
                  </a:lnTo>
                  <a:lnTo>
                    <a:pt x="129555" y="38847"/>
                  </a:lnTo>
                  <a:lnTo>
                    <a:pt x="164655" y="24668"/>
                  </a:lnTo>
                  <a:lnTo>
                    <a:pt x="179248" y="20673"/>
                  </a:lnTo>
                  <a:lnTo>
                    <a:pt x="200617" y="19729"/>
                  </a:lnTo>
                  <a:lnTo>
                    <a:pt x="202325" y="20563"/>
                  </a:lnTo>
                  <a:lnTo>
                    <a:pt x="203463" y="21966"/>
                  </a:lnTo>
                  <a:lnTo>
                    <a:pt x="204728" y="25782"/>
                  </a:lnTo>
                  <a:lnTo>
                    <a:pt x="205290" y="30300"/>
                  </a:lnTo>
                  <a:lnTo>
                    <a:pt x="197953" y="66738"/>
                  </a:lnTo>
                  <a:lnTo>
                    <a:pt x="189965" y="98410"/>
                  </a:lnTo>
                  <a:lnTo>
                    <a:pt x="184279" y="132983"/>
                  </a:lnTo>
                  <a:lnTo>
                    <a:pt x="174775" y="169700"/>
                  </a:lnTo>
                  <a:lnTo>
                    <a:pt x="166008" y="194072"/>
                  </a:lnTo>
                  <a:lnTo>
                    <a:pt x="160370" y="202073"/>
                  </a:lnTo>
                  <a:lnTo>
                    <a:pt x="160123" y="198378"/>
                  </a:lnTo>
                  <a:lnTo>
                    <a:pt x="173023" y="163073"/>
                  </a:lnTo>
                  <a:lnTo>
                    <a:pt x="182939" y="131457"/>
                  </a:lnTo>
                  <a:lnTo>
                    <a:pt x="193051" y="96895"/>
                  </a:lnTo>
                  <a:lnTo>
                    <a:pt x="204708" y="73328"/>
                  </a:lnTo>
                  <a:lnTo>
                    <a:pt x="240373" y="37942"/>
                  </a:lnTo>
                  <a:lnTo>
                    <a:pt x="251048" y="32035"/>
                  </a:lnTo>
                  <a:lnTo>
                    <a:pt x="275959" y="27933"/>
                  </a:lnTo>
                  <a:lnTo>
                    <a:pt x="282950" y="27587"/>
                  </a:lnTo>
                  <a:lnTo>
                    <a:pt x="295691" y="31438"/>
                  </a:lnTo>
                  <a:lnTo>
                    <a:pt x="306146" y="37941"/>
                  </a:lnTo>
                  <a:lnTo>
                    <a:pt x="314606" y="53320"/>
                  </a:lnTo>
                  <a:lnTo>
                    <a:pt x="318429" y="69918"/>
                  </a:lnTo>
                  <a:lnTo>
                    <a:pt x="313796" y="107878"/>
                  </a:lnTo>
                  <a:lnTo>
                    <a:pt x="306509" y="145098"/>
                  </a:lnTo>
                  <a:lnTo>
                    <a:pt x="304713" y="152474"/>
                  </a:lnTo>
                  <a:lnTo>
                    <a:pt x="297952" y="164152"/>
                  </a:lnTo>
                  <a:lnTo>
                    <a:pt x="297408" y="168516"/>
                  </a:lnTo>
                  <a:lnTo>
                    <a:pt x="297210" y="165171"/>
                  </a:lnTo>
                  <a:lnTo>
                    <a:pt x="302422" y="151595"/>
                  </a:lnTo>
                  <a:lnTo>
                    <a:pt x="305788" y="132433"/>
                  </a:lnTo>
                  <a:lnTo>
                    <a:pt x="325919" y="95685"/>
                  </a:lnTo>
                  <a:lnTo>
                    <a:pt x="341207" y="60133"/>
                  </a:lnTo>
                  <a:lnTo>
                    <a:pt x="370115" y="24044"/>
                  </a:lnTo>
                  <a:lnTo>
                    <a:pt x="391016" y="3962"/>
                  </a:lnTo>
                  <a:lnTo>
                    <a:pt x="401256" y="0"/>
                  </a:lnTo>
                  <a:lnTo>
                    <a:pt x="411451" y="497"/>
                  </a:lnTo>
                  <a:lnTo>
                    <a:pt x="420780" y="3540"/>
                  </a:lnTo>
                  <a:lnTo>
                    <a:pt x="427749" y="7715"/>
                  </a:lnTo>
                  <a:lnTo>
                    <a:pt x="436432" y="18870"/>
                  </a:lnTo>
                  <a:lnTo>
                    <a:pt x="445519" y="55872"/>
                  </a:lnTo>
                  <a:lnTo>
                    <a:pt x="444331" y="84127"/>
                  </a:lnTo>
                  <a:lnTo>
                    <a:pt x="442662" y="113948"/>
                  </a:lnTo>
                  <a:lnTo>
                    <a:pt x="436862" y="147435"/>
                  </a:lnTo>
                  <a:lnTo>
                    <a:pt x="434487" y="184819"/>
                  </a:lnTo>
                  <a:lnTo>
                    <a:pt x="434438" y="188196"/>
                  </a:lnTo>
                  <a:lnTo>
                    <a:pt x="435252" y="190448"/>
                  </a:lnTo>
                  <a:lnTo>
                    <a:pt x="436641" y="191949"/>
                  </a:lnTo>
                  <a:lnTo>
                    <a:pt x="440443" y="193616"/>
                  </a:lnTo>
                  <a:lnTo>
                    <a:pt x="449579" y="19495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SMARTInkShape-518"/>
            <p:cNvSpPr/>
            <p:nvPr/>
          </p:nvSpPr>
          <p:spPr>
            <a:xfrm>
              <a:off x="2034540" y="4419600"/>
              <a:ext cx="68581" cy="274136"/>
            </a:xfrm>
            <a:custGeom>
              <a:avLst/>
              <a:gdLst/>
              <a:ahLst/>
              <a:cxnLst/>
              <a:rect l="0" t="0" r="0" b="0"/>
              <a:pathLst>
                <a:path w="68581" h="274136">
                  <a:moveTo>
                    <a:pt x="68580" y="0"/>
                  </a:moveTo>
                  <a:lnTo>
                    <a:pt x="64534" y="0"/>
                  </a:lnTo>
                  <a:lnTo>
                    <a:pt x="63343" y="846"/>
                  </a:lnTo>
                  <a:lnTo>
                    <a:pt x="62548" y="2257"/>
                  </a:lnTo>
                  <a:lnTo>
                    <a:pt x="54970" y="39496"/>
                  </a:lnTo>
                  <a:lnTo>
                    <a:pt x="49616" y="72900"/>
                  </a:lnTo>
                  <a:lnTo>
                    <a:pt x="38784" y="106172"/>
                  </a:lnTo>
                  <a:lnTo>
                    <a:pt x="28895" y="142842"/>
                  </a:lnTo>
                  <a:lnTo>
                    <a:pt x="20602" y="180518"/>
                  </a:lnTo>
                  <a:lnTo>
                    <a:pt x="12783" y="210402"/>
                  </a:lnTo>
                  <a:lnTo>
                    <a:pt x="3403" y="242409"/>
                  </a:lnTo>
                  <a:lnTo>
                    <a:pt x="11" y="274135"/>
                  </a:lnTo>
                  <a:lnTo>
                    <a:pt x="0" y="2667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SMARTInkShape-519"/>
            <p:cNvSpPr/>
            <p:nvPr/>
          </p:nvSpPr>
          <p:spPr>
            <a:xfrm>
              <a:off x="1821732" y="4526280"/>
              <a:ext cx="120782" cy="164044"/>
            </a:xfrm>
            <a:custGeom>
              <a:avLst/>
              <a:gdLst/>
              <a:ahLst/>
              <a:cxnLst/>
              <a:rect l="0" t="0" r="0" b="0"/>
              <a:pathLst>
                <a:path w="120782" h="164044">
                  <a:moveTo>
                    <a:pt x="90888" y="0"/>
                  </a:moveTo>
                  <a:lnTo>
                    <a:pt x="57579" y="0"/>
                  </a:lnTo>
                  <a:lnTo>
                    <a:pt x="20807" y="0"/>
                  </a:lnTo>
                  <a:lnTo>
                    <a:pt x="12327" y="846"/>
                  </a:lnTo>
                  <a:lnTo>
                    <a:pt x="1311" y="6560"/>
                  </a:lnTo>
                  <a:lnTo>
                    <a:pt x="690" y="7760"/>
                  </a:lnTo>
                  <a:lnTo>
                    <a:pt x="0" y="11351"/>
                  </a:lnTo>
                  <a:lnTo>
                    <a:pt x="1951" y="15769"/>
                  </a:lnTo>
                  <a:lnTo>
                    <a:pt x="10102" y="25504"/>
                  </a:lnTo>
                  <a:lnTo>
                    <a:pt x="45385" y="45723"/>
                  </a:lnTo>
                  <a:lnTo>
                    <a:pt x="81698" y="69249"/>
                  </a:lnTo>
                  <a:lnTo>
                    <a:pt x="111352" y="99118"/>
                  </a:lnTo>
                  <a:lnTo>
                    <a:pt x="116916" y="109245"/>
                  </a:lnTo>
                  <a:lnTo>
                    <a:pt x="120781" y="130578"/>
                  </a:lnTo>
                  <a:lnTo>
                    <a:pt x="117149" y="143300"/>
                  </a:lnTo>
                  <a:lnTo>
                    <a:pt x="110710" y="153749"/>
                  </a:lnTo>
                  <a:lnTo>
                    <a:pt x="107489" y="155839"/>
                  </a:lnTo>
                  <a:lnTo>
                    <a:pt x="92411" y="161452"/>
                  </a:lnTo>
                  <a:lnTo>
                    <a:pt x="89363" y="163514"/>
                  </a:lnTo>
                  <a:lnTo>
                    <a:pt x="85638" y="164043"/>
                  </a:lnTo>
                  <a:lnTo>
                    <a:pt x="52629" y="158072"/>
                  </a:lnTo>
                  <a:lnTo>
                    <a:pt x="39758" y="151822"/>
                  </a:lnTo>
                  <a:lnTo>
                    <a:pt x="19897" y="134585"/>
                  </a:lnTo>
                  <a:lnTo>
                    <a:pt x="17003" y="127266"/>
                  </a:lnTo>
                  <a:lnTo>
                    <a:pt x="14688" y="1143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SMARTInkShape-520"/>
            <p:cNvSpPr/>
            <p:nvPr/>
          </p:nvSpPr>
          <p:spPr>
            <a:xfrm>
              <a:off x="1611050" y="4533900"/>
              <a:ext cx="141409" cy="141018"/>
            </a:xfrm>
            <a:custGeom>
              <a:avLst/>
              <a:gdLst/>
              <a:ahLst/>
              <a:cxnLst/>
              <a:rect l="0" t="0" r="0" b="0"/>
              <a:pathLst>
                <a:path w="141409" h="141018">
                  <a:moveTo>
                    <a:pt x="12009" y="7619"/>
                  </a:moveTo>
                  <a:lnTo>
                    <a:pt x="7964" y="7619"/>
                  </a:lnTo>
                  <a:lnTo>
                    <a:pt x="6773" y="8466"/>
                  </a:lnTo>
                  <a:lnTo>
                    <a:pt x="5978" y="9877"/>
                  </a:lnTo>
                  <a:lnTo>
                    <a:pt x="4703" y="18226"/>
                  </a:lnTo>
                  <a:lnTo>
                    <a:pt x="4393" y="54014"/>
                  </a:lnTo>
                  <a:lnTo>
                    <a:pt x="3544" y="63799"/>
                  </a:lnTo>
                  <a:lnTo>
                    <a:pt x="0" y="78828"/>
                  </a:lnTo>
                  <a:lnTo>
                    <a:pt x="4739" y="108380"/>
                  </a:lnTo>
                  <a:lnTo>
                    <a:pt x="8214" y="115338"/>
                  </a:lnTo>
                  <a:lnTo>
                    <a:pt x="18975" y="128060"/>
                  </a:lnTo>
                  <a:lnTo>
                    <a:pt x="28088" y="133115"/>
                  </a:lnTo>
                  <a:lnTo>
                    <a:pt x="36935" y="136209"/>
                  </a:lnTo>
                  <a:lnTo>
                    <a:pt x="43690" y="140406"/>
                  </a:lnTo>
                  <a:lnTo>
                    <a:pt x="47523" y="141017"/>
                  </a:lnTo>
                  <a:lnTo>
                    <a:pt x="66713" y="137834"/>
                  </a:lnTo>
                  <a:lnTo>
                    <a:pt x="93632" y="120052"/>
                  </a:lnTo>
                  <a:lnTo>
                    <a:pt x="117239" y="93593"/>
                  </a:lnTo>
                  <a:lnTo>
                    <a:pt x="136119" y="56905"/>
                  </a:lnTo>
                  <a:lnTo>
                    <a:pt x="140477" y="36609"/>
                  </a:lnTo>
                  <a:lnTo>
                    <a:pt x="141408" y="20792"/>
                  </a:lnTo>
                  <a:lnTo>
                    <a:pt x="139229" y="15449"/>
                  </a:lnTo>
                  <a:lnTo>
                    <a:pt x="130931" y="5121"/>
                  </a:lnTo>
                  <a:lnTo>
                    <a:pt x="123848" y="2276"/>
                  </a:lnTo>
                  <a:lnTo>
                    <a:pt x="11107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SMARTInkShape-521"/>
            <p:cNvSpPr/>
            <p:nvPr/>
          </p:nvSpPr>
          <p:spPr>
            <a:xfrm>
              <a:off x="1394459" y="4587240"/>
              <a:ext cx="158509" cy="287671"/>
            </a:xfrm>
            <a:custGeom>
              <a:avLst/>
              <a:gdLst/>
              <a:ahLst/>
              <a:cxnLst/>
              <a:rect l="0" t="0" r="0" b="0"/>
              <a:pathLst>
                <a:path w="158509" h="287671">
                  <a:moveTo>
                    <a:pt x="114300" y="0"/>
                  </a:moveTo>
                  <a:lnTo>
                    <a:pt x="103695" y="0"/>
                  </a:lnTo>
                  <a:lnTo>
                    <a:pt x="102150" y="846"/>
                  </a:lnTo>
                  <a:lnTo>
                    <a:pt x="101120" y="2257"/>
                  </a:lnTo>
                  <a:lnTo>
                    <a:pt x="95422" y="14650"/>
                  </a:lnTo>
                  <a:lnTo>
                    <a:pt x="95468" y="23726"/>
                  </a:lnTo>
                  <a:lnTo>
                    <a:pt x="105411" y="58470"/>
                  </a:lnTo>
                  <a:lnTo>
                    <a:pt x="113360" y="84833"/>
                  </a:lnTo>
                  <a:lnTo>
                    <a:pt x="128100" y="116757"/>
                  </a:lnTo>
                  <a:lnTo>
                    <a:pt x="139416" y="151380"/>
                  </a:lnTo>
                  <a:lnTo>
                    <a:pt x="149804" y="187915"/>
                  </a:lnTo>
                  <a:lnTo>
                    <a:pt x="158508" y="224214"/>
                  </a:lnTo>
                  <a:lnTo>
                    <a:pt x="155527" y="244798"/>
                  </a:lnTo>
                  <a:lnTo>
                    <a:pt x="142069" y="272477"/>
                  </a:lnTo>
                  <a:lnTo>
                    <a:pt x="134827" y="279991"/>
                  </a:lnTo>
                  <a:lnTo>
                    <a:pt x="125963" y="285307"/>
                  </a:lnTo>
                  <a:lnTo>
                    <a:pt x="116379" y="287670"/>
                  </a:lnTo>
                  <a:lnTo>
                    <a:pt x="106476" y="286462"/>
                  </a:lnTo>
                  <a:lnTo>
                    <a:pt x="76017" y="275605"/>
                  </a:lnTo>
                  <a:lnTo>
                    <a:pt x="38151" y="252976"/>
                  </a:lnTo>
                  <a:lnTo>
                    <a:pt x="18010" y="229652"/>
                  </a:lnTo>
                  <a:lnTo>
                    <a:pt x="12238" y="218907"/>
                  </a:lnTo>
                  <a:lnTo>
                    <a:pt x="0" y="1828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SMARTInkShape-522"/>
            <p:cNvSpPr/>
            <p:nvPr/>
          </p:nvSpPr>
          <p:spPr>
            <a:xfrm>
              <a:off x="1181576" y="4423458"/>
              <a:ext cx="197645" cy="300133"/>
            </a:xfrm>
            <a:custGeom>
              <a:avLst/>
              <a:gdLst/>
              <a:ahLst/>
              <a:cxnLst/>
              <a:rect l="0" t="0" r="0" b="0"/>
              <a:pathLst>
                <a:path w="197645" h="300133">
                  <a:moveTo>
                    <a:pt x="129064" y="194261"/>
                  </a:moveTo>
                  <a:lnTo>
                    <a:pt x="125018" y="194261"/>
                  </a:lnTo>
                  <a:lnTo>
                    <a:pt x="123827" y="193415"/>
                  </a:lnTo>
                  <a:lnTo>
                    <a:pt x="123032" y="192004"/>
                  </a:lnTo>
                  <a:lnTo>
                    <a:pt x="122503" y="190216"/>
                  </a:lnTo>
                  <a:lnTo>
                    <a:pt x="117712" y="183656"/>
                  </a:lnTo>
                  <a:lnTo>
                    <a:pt x="113294" y="181081"/>
                  </a:lnTo>
                  <a:lnTo>
                    <a:pt x="85407" y="172581"/>
                  </a:lnTo>
                  <a:lnTo>
                    <a:pt x="77769" y="174184"/>
                  </a:lnTo>
                  <a:lnTo>
                    <a:pt x="70706" y="176872"/>
                  </a:lnTo>
                  <a:lnTo>
                    <a:pt x="61922" y="178066"/>
                  </a:lnTo>
                  <a:lnTo>
                    <a:pt x="52374" y="183112"/>
                  </a:lnTo>
                  <a:lnTo>
                    <a:pt x="23836" y="208260"/>
                  </a:lnTo>
                  <a:lnTo>
                    <a:pt x="10472" y="233622"/>
                  </a:lnTo>
                  <a:lnTo>
                    <a:pt x="1937" y="260833"/>
                  </a:lnTo>
                  <a:lnTo>
                    <a:pt x="0" y="278720"/>
                  </a:lnTo>
                  <a:lnTo>
                    <a:pt x="3710" y="291723"/>
                  </a:lnTo>
                  <a:lnTo>
                    <a:pt x="6548" y="294796"/>
                  </a:lnTo>
                  <a:lnTo>
                    <a:pt x="14217" y="298210"/>
                  </a:lnTo>
                  <a:lnTo>
                    <a:pt x="28054" y="300132"/>
                  </a:lnTo>
                  <a:lnTo>
                    <a:pt x="42879" y="296656"/>
                  </a:lnTo>
                  <a:lnTo>
                    <a:pt x="77244" y="272402"/>
                  </a:lnTo>
                  <a:lnTo>
                    <a:pt x="94989" y="257584"/>
                  </a:lnTo>
                  <a:lnTo>
                    <a:pt x="116155" y="225240"/>
                  </a:lnTo>
                  <a:lnTo>
                    <a:pt x="130695" y="196196"/>
                  </a:lnTo>
                  <a:lnTo>
                    <a:pt x="140742" y="165296"/>
                  </a:lnTo>
                  <a:lnTo>
                    <a:pt x="149081" y="130552"/>
                  </a:lnTo>
                  <a:lnTo>
                    <a:pt x="156067" y="98432"/>
                  </a:lnTo>
                  <a:lnTo>
                    <a:pt x="158514" y="68313"/>
                  </a:lnTo>
                  <a:lnTo>
                    <a:pt x="158392" y="43772"/>
                  </a:lnTo>
                  <a:lnTo>
                    <a:pt x="152943" y="14508"/>
                  </a:lnTo>
                  <a:lnTo>
                    <a:pt x="153450" y="10926"/>
                  </a:lnTo>
                  <a:lnTo>
                    <a:pt x="154634" y="8538"/>
                  </a:lnTo>
                  <a:lnTo>
                    <a:pt x="156271" y="6945"/>
                  </a:lnTo>
                  <a:lnTo>
                    <a:pt x="158089" y="2919"/>
                  </a:lnTo>
                  <a:lnTo>
                    <a:pt x="158574" y="660"/>
                  </a:lnTo>
                  <a:lnTo>
                    <a:pt x="158897" y="0"/>
                  </a:lnTo>
                  <a:lnTo>
                    <a:pt x="159112" y="408"/>
                  </a:lnTo>
                  <a:lnTo>
                    <a:pt x="159256" y="1526"/>
                  </a:lnTo>
                  <a:lnTo>
                    <a:pt x="157158" y="5025"/>
                  </a:lnTo>
                  <a:lnTo>
                    <a:pt x="155413" y="7144"/>
                  </a:lnTo>
                  <a:lnTo>
                    <a:pt x="153474" y="14014"/>
                  </a:lnTo>
                  <a:lnTo>
                    <a:pt x="152060" y="50382"/>
                  </a:lnTo>
                  <a:lnTo>
                    <a:pt x="151950" y="84184"/>
                  </a:lnTo>
                  <a:lnTo>
                    <a:pt x="151931" y="113480"/>
                  </a:lnTo>
                  <a:lnTo>
                    <a:pt x="155971" y="143609"/>
                  </a:lnTo>
                  <a:lnTo>
                    <a:pt x="158485" y="173985"/>
                  </a:lnTo>
                  <a:lnTo>
                    <a:pt x="164571" y="208507"/>
                  </a:lnTo>
                  <a:lnTo>
                    <a:pt x="168909" y="239785"/>
                  </a:lnTo>
                  <a:lnTo>
                    <a:pt x="175301" y="258268"/>
                  </a:lnTo>
                  <a:lnTo>
                    <a:pt x="187552" y="279329"/>
                  </a:lnTo>
                  <a:lnTo>
                    <a:pt x="197644" y="28570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SMARTInkShape-523"/>
            <p:cNvSpPr/>
            <p:nvPr/>
          </p:nvSpPr>
          <p:spPr>
            <a:xfrm>
              <a:off x="902793" y="4542579"/>
              <a:ext cx="247828" cy="189441"/>
            </a:xfrm>
            <a:custGeom>
              <a:avLst/>
              <a:gdLst/>
              <a:ahLst/>
              <a:cxnLst/>
              <a:rect l="0" t="0" r="0" b="0"/>
              <a:pathLst>
                <a:path w="247828" h="189441">
                  <a:moveTo>
                    <a:pt x="141146" y="6561"/>
                  </a:moveTo>
                  <a:lnTo>
                    <a:pt x="123980" y="6561"/>
                  </a:lnTo>
                  <a:lnTo>
                    <a:pt x="97574" y="0"/>
                  </a:lnTo>
                  <a:lnTo>
                    <a:pt x="89890" y="1669"/>
                  </a:lnTo>
                  <a:lnTo>
                    <a:pt x="64461" y="16678"/>
                  </a:lnTo>
                  <a:lnTo>
                    <a:pt x="28393" y="47138"/>
                  </a:lnTo>
                  <a:lnTo>
                    <a:pt x="14322" y="68254"/>
                  </a:lnTo>
                  <a:lnTo>
                    <a:pt x="8580" y="83087"/>
                  </a:lnTo>
                  <a:lnTo>
                    <a:pt x="2636" y="115563"/>
                  </a:lnTo>
                  <a:lnTo>
                    <a:pt x="0" y="132899"/>
                  </a:lnTo>
                  <a:lnTo>
                    <a:pt x="1650" y="146249"/>
                  </a:lnTo>
                  <a:lnTo>
                    <a:pt x="7339" y="159239"/>
                  </a:lnTo>
                  <a:lnTo>
                    <a:pt x="10455" y="161686"/>
                  </a:lnTo>
                  <a:lnTo>
                    <a:pt x="18433" y="164405"/>
                  </a:lnTo>
                  <a:lnTo>
                    <a:pt x="36489" y="165936"/>
                  </a:lnTo>
                  <a:lnTo>
                    <a:pt x="73803" y="155918"/>
                  </a:lnTo>
                  <a:lnTo>
                    <a:pt x="97207" y="140078"/>
                  </a:lnTo>
                  <a:lnTo>
                    <a:pt x="123267" y="111590"/>
                  </a:lnTo>
                  <a:lnTo>
                    <a:pt x="136737" y="83281"/>
                  </a:lnTo>
                  <a:lnTo>
                    <a:pt x="146920" y="47098"/>
                  </a:lnTo>
                  <a:lnTo>
                    <a:pt x="148402" y="34982"/>
                  </a:lnTo>
                  <a:lnTo>
                    <a:pt x="149370" y="33128"/>
                  </a:lnTo>
                  <a:lnTo>
                    <a:pt x="150862" y="31892"/>
                  </a:lnTo>
                  <a:lnTo>
                    <a:pt x="152704" y="31068"/>
                  </a:lnTo>
                  <a:lnTo>
                    <a:pt x="153085" y="31366"/>
                  </a:lnTo>
                  <a:lnTo>
                    <a:pt x="151250" y="33954"/>
                  </a:lnTo>
                  <a:lnTo>
                    <a:pt x="151269" y="35829"/>
                  </a:lnTo>
                  <a:lnTo>
                    <a:pt x="155545" y="47376"/>
                  </a:lnTo>
                  <a:lnTo>
                    <a:pt x="160358" y="83668"/>
                  </a:lnTo>
                  <a:lnTo>
                    <a:pt x="169557" y="114949"/>
                  </a:lnTo>
                  <a:lnTo>
                    <a:pt x="170247" y="121999"/>
                  </a:lnTo>
                  <a:lnTo>
                    <a:pt x="175529" y="134349"/>
                  </a:lnTo>
                  <a:lnTo>
                    <a:pt x="183521" y="144635"/>
                  </a:lnTo>
                  <a:lnTo>
                    <a:pt x="200191" y="160395"/>
                  </a:lnTo>
                  <a:lnTo>
                    <a:pt x="207182" y="168912"/>
                  </a:lnTo>
                  <a:lnTo>
                    <a:pt x="215933" y="175519"/>
                  </a:lnTo>
                  <a:lnTo>
                    <a:pt x="225467" y="179020"/>
                  </a:lnTo>
                  <a:lnTo>
                    <a:pt x="234502" y="181422"/>
                  </a:lnTo>
                  <a:lnTo>
                    <a:pt x="247827" y="1894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SMARTInkShape-524"/>
            <p:cNvSpPr/>
            <p:nvPr/>
          </p:nvSpPr>
          <p:spPr>
            <a:xfrm>
              <a:off x="1371600" y="4168633"/>
              <a:ext cx="228601" cy="266208"/>
            </a:xfrm>
            <a:custGeom>
              <a:avLst/>
              <a:gdLst/>
              <a:ahLst/>
              <a:cxnLst/>
              <a:rect l="0" t="0" r="0" b="0"/>
              <a:pathLst>
                <a:path w="228601" h="266208">
                  <a:moveTo>
                    <a:pt x="0" y="98567"/>
                  </a:moveTo>
                  <a:lnTo>
                    <a:pt x="17695" y="114004"/>
                  </a:lnTo>
                  <a:lnTo>
                    <a:pt x="40963" y="125686"/>
                  </a:lnTo>
                  <a:lnTo>
                    <a:pt x="70127" y="128604"/>
                  </a:lnTo>
                  <a:lnTo>
                    <a:pt x="106883" y="120699"/>
                  </a:lnTo>
                  <a:lnTo>
                    <a:pt x="144806" y="108631"/>
                  </a:lnTo>
                  <a:lnTo>
                    <a:pt x="166801" y="100232"/>
                  </a:lnTo>
                  <a:lnTo>
                    <a:pt x="195134" y="77797"/>
                  </a:lnTo>
                  <a:lnTo>
                    <a:pt x="206643" y="62873"/>
                  </a:lnTo>
                  <a:lnTo>
                    <a:pt x="215414" y="43682"/>
                  </a:lnTo>
                  <a:lnTo>
                    <a:pt x="216248" y="31558"/>
                  </a:lnTo>
                  <a:lnTo>
                    <a:pt x="213797" y="21372"/>
                  </a:lnTo>
                  <a:lnTo>
                    <a:pt x="209885" y="14022"/>
                  </a:lnTo>
                  <a:lnTo>
                    <a:pt x="198877" y="5125"/>
                  </a:lnTo>
                  <a:lnTo>
                    <a:pt x="189707" y="2003"/>
                  </a:lnTo>
                  <a:lnTo>
                    <a:pt x="170023" y="0"/>
                  </a:lnTo>
                  <a:lnTo>
                    <a:pt x="150848" y="7743"/>
                  </a:lnTo>
                  <a:lnTo>
                    <a:pt x="133125" y="20762"/>
                  </a:lnTo>
                  <a:lnTo>
                    <a:pt x="105883" y="52498"/>
                  </a:lnTo>
                  <a:lnTo>
                    <a:pt x="84430" y="82283"/>
                  </a:lnTo>
                  <a:lnTo>
                    <a:pt x="67820" y="116696"/>
                  </a:lnTo>
                  <a:lnTo>
                    <a:pt x="57160" y="148717"/>
                  </a:lnTo>
                  <a:lnTo>
                    <a:pt x="49485" y="179654"/>
                  </a:lnTo>
                  <a:lnTo>
                    <a:pt x="47393" y="200081"/>
                  </a:lnTo>
                  <a:lnTo>
                    <a:pt x="49375" y="208576"/>
                  </a:lnTo>
                  <a:lnTo>
                    <a:pt x="58351" y="222531"/>
                  </a:lnTo>
                  <a:lnTo>
                    <a:pt x="92099" y="250567"/>
                  </a:lnTo>
                  <a:lnTo>
                    <a:pt x="99500" y="255780"/>
                  </a:lnTo>
                  <a:lnTo>
                    <a:pt x="119011" y="261572"/>
                  </a:lnTo>
                  <a:lnTo>
                    <a:pt x="149280" y="264834"/>
                  </a:lnTo>
                  <a:lnTo>
                    <a:pt x="182263" y="265935"/>
                  </a:lnTo>
                  <a:lnTo>
                    <a:pt x="216383" y="266171"/>
                  </a:lnTo>
                  <a:lnTo>
                    <a:pt x="228600" y="26620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SMARTInkShape-525"/>
            <p:cNvSpPr/>
            <p:nvPr/>
          </p:nvSpPr>
          <p:spPr>
            <a:xfrm>
              <a:off x="1122127" y="4229100"/>
              <a:ext cx="225158" cy="212686"/>
            </a:xfrm>
            <a:custGeom>
              <a:avLst/>
              <a:gdLst/>
              <a:ahLst/>
              <a:cxnLst/>
              <a:rect l="0" t="0" r="0" b="0"/>
              <a:pathLst>
                <a:path w="225158" h="212686">
                  <a:moveTo>
                    <a:pt x="150413" y="0"/>
                  </a:moveTo>
                  <a:lnTo>
                    <a:pt x="116849" y="0"/>
                  </a:lnTo>
                  <a:lnTo>
                    <a:pt x="79973" y="2257"/>
                  </a:lnTo>
                  <a:lnTo>
                    <a:pt x="44334" y="12997"/>
                  </a:lnTo>
                  <a:lnTo>
                    <a:pt x="16206" y="25439"/>
                  </a:lnTo>
                  <a:lnTo>
                    <a:pt x="8074" y="32754"/>
                  </a:lnTo>
                  <a:lnTo>
                    <a:pt x="2484" y="40804"/>
                  </a:lnTo>
                  <a:lnTo>
                    <a:pt x="0" y="47204"/>
                  </a:lnTo>
                  <a:lnTo>
                    <a:pt x="1154" y="55128"/>
                  </a:lnTo>
                  <a:lnTo>
                    <a:pt x="2647" y="59612"/>
                  </a:lnTo>
                  <a:lnTo>
                    <a:pt x="5335" y="62601"/>
                  </a:lnTo>
                  <a:lnTo>
                    <a:pt x="38382" y="79375"/>
                  </a:lnTo>
                  <a:lnTo>
                    <a:pt x="75163" y="91063"/>
                  </a:lnTo>
                  <a:lnTo>
                    <a:pt x="104974" y="98948"/>
                  </a:lnTo>
                  <a:lnTo>
                    <a:pt x="135256" y="106646"/>
                  </a:lnTo>
                  <a:lnTo>
                    <a:pt x="165677" y="116547"/>
                  </a:lnTo>
                  <a:lnTo>
                    <a:pt x="198207" y="131019"/>
                  </a:lnTo>
                  <a:lnTo>
                    <a:pt x="215562" y="143430"/>
                  </a:lnTo>
                  <a:lnTo>
                    <a:pt x="221701" y="152929"/>
                  </a:lnTo>
                  <a:lnTo>
                    <a:pt x="225157" y="167796"/>
                  </a:lnTo>
                  <a:lnTo>
                    <a:pt x="225119" y="177022"/>
                  </a:lnTo>
                  <a:lnTo>
                    <a:pt x="222280" y="183945"/>
                  </a:lnTo>
                  <a:lnTo>
                    <a:pt x="215938" y="189845"/>
                  </a:lnTo>
                  <a:lnTo>
                    <a:pt x="194024" y="200530"/>
                  </a:lnTo>
                  <a:lnTo>
                    <a:pt x="159999" y="209947"/>
                  </a:lnTo>
                  <a:lnTo>
                    <a:pt x="125683" y="212685"/>
                  </a:lnTo>
                  <a:lnTo>
                    <a:pt x="98776" y="210902"/>
                  </a:lnTo>
                  <a:lnTo>
                    <a:pt x="65280" y="204726"/>
                  </a:lnTo>
                  <a:lnTo>
                    <a:pt x="42859" y="188662"/>
                  </a:lnTo>
                  <a:lnTo>
                    <a:pt x="39111" y="183192"/>
                  </a:lnTo>
                  <a:lnTo>
                    <a:pt x="36112" y="1752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SMARTInkShape-526"/>
            <p:cNvSpPr/>
            <p:nvPr/>
          </p:nvSpPr>
          <p:spPr>
            <a:xfrm>
              <a:off x="571985" y="4221480"/>
              <a:ext cx="532916" cy="198047"/>
            </a:xfrm>
            <a:custGeom>
              <a:avLst/>
              <a:gdLst/>
              <a:ahLst/>
              <a:cxnLst/>
              <a:rect l="0" t="0" r="0" b="0"/>
              <a:pathLst>
                <a:path w="532916" h="198047">
                  <a:moveTo>
                    <a:pt x="136675" y="38100"/>
                  </a:moveTo>
                  <a:lnTo>
                    <a:pt x="128898" y="37253"/>
                  </a:lnTo>
                  <a:lnTo>
                    <a:pt x="101596" y="31539"/>
                  </a:lnTo>
                  <a:lnTo>
                    <a:pt x="65583" y="38302"/>
                  </a:lnTo>
                  <a:lnTo>
                    <a:pt x="50323" y="44839"/>
                  </a:lnTo>
                  <a:lnTo>
                    <a:pt x="24916" y="66593"/>
                  </a:lnTo>
                  <a:lnTo>
                    <a:pt x="13720" y="85488"/>
                  </a:lnTo>
                  <a:lnTo>
                    <a:pt x="3199" y="114629"/>
                  </a:lnTo>
                  <a:lnTo>
                    <a:pt x="0" y="148398"/>
                  </a:lnTo>
                  <a:lnTo>
                    <a:pt x="3703" y="164667"/>
                  </a:lnTo>
                  <a:lnTo>
                    <a:pt x="10125" y="172809"/>
                  </a:lnTo>
                  <a:lnTo>
                    <a:pt x="18624" y="178404"/>
                  </a:lnTo>
                  <a:lnTo>
                    <a:pt x="37877" y="181996"/>
                  </a:lnTo>
                  <a:lnTo>
                    <a:pt x="48738" y="181640"/>
                  </a:lnTo>
                  <a:lnTo>
                    <a:pt x="62032" y="178659"/>
                  </a:lnTo>
                  <a:lnTo>
                    <a:pt x="95725" y="158391"/>
                  </a:lnTo>
                  <a:lnTo>
                    <a:pt x="126487" y="125153"/>
                  </a:lnTo>
                  <a:lnTo>
                    <a:pt x="137701" y="105380"/>
                  </a:lnTo>
                  <a:lnTo>
                    <a:pt x="142992" y="82026"/>
                  </a:lnTo>
                  <a:lnTo>
                    <a:pt x="144280" y="53926"/>
                  </a:lnTo>
                  <a:lnTo>
                    <a:pt x="148335" y="57559"/>
                  </a:lnTo>
                  <a:lnTo>
                    <a:pt x="150324" y="61706"/>
                  </a:lnTo>
                  <a:lnTo>
                    <a:pt x="154033" y="92843"/>
                  </a:lnTo>
                  <a:lnTo>
                    <a:pt x="165740" y="129724"/>
                  </a:lnTo>
                  <a:lnTo>
                    <a:pt x="183912" y="163619"/>
                  </a:lnTo>
                  <a:lnTo>
                    <a:pt x="196297" y="179901"/>
                  </a:lnTo>
                  <a:lnTo>
                    <a:pt x="214736" y="191404"/>
                  </a:lnTo>
                  <a:lnTo>
                    <a:pt x="232241" y="196130"/>
                  </a:lnTo>
                  <a:lnTo>
                    <a:pt x="260256" y="196880"/>
                  </a:lnTo>
                  <a:lnTo>
                    <a:pt x="293009" y="189753"/>
                  </a:lnTo>
                  <a:lnTo>
                    <a:pt x="326846" y="176008"/>
                  </a:lnTo>
                  <a:lnTo>
                    <a:pt x="343258" y="158830"/>
                  </a:lnTo>
                  <a:lnTo>
                    <a:pt x="365026" y="121999"/>
                  </a:lnTo>
                  <a:lnTo>
                    <a:pt x="370563" y="108961"/>
                  </a:lnTo>
                  <a:lnTo>
                    <a:pt x="372705" y="102613"/>
                  </a:lnTo>
                  <a:lnTo>
                    <a:pt x="380160" y="91925"/>
                  </a:lnTo>
                  <a:lnTo>
                    <a:pt x="382726" y="102050"/>
                  </a:lnTo>
                  <a:lnTo>
                    <a:pt x="385731" y="110549"/>
                  </a:lnTo>
                  <a:lnTo>
                    <a:pt x="393160" y="145899"/>
                  </a:lnTo>
                  <a:lnTo>
                    <a:pt x="397860" y="183865"/>
                  </a:lnTo>
                  <a:lnTo>
                    <a:pt x="399698" y="188616"/>
                  </a:lnTo>
                  <a:lnTo>
                    <a:pt x="400077" y="191784"/>
                  </a:lnTo>
                  <a:lnTo>
                    <a:pt x="399483" y="193896"/>
                  </a:lnTo>
                  <a:lnTo>
                    <a:pt x="395819" y="198046"/>
                  </a:lnTo>
                  <a:lnTo>
                    <a:pt x="399819" y="190008"/>
                  </a:lnTo>
                  <a:lnTo>
                    <a:pt x="399536" y="181532"/>
                  </a:lnTo>
                  <a:lnTo>
                    <a:pt x="396502" y="158248"/>
                  </a:lnTo>
                  <a:lnTo>
                    <a:pt x="398111" y="121686"/>
                  </a:lnTo>
                  <a:lnTo>
                    <a:pt x="408765" y="83788"/>
                  </a:lnTo>
                  <a:lnTo>
                    <a:pt x="417013" y="61797"/>
                  </a:lnTo>
                  <a:lnTo>
                    <a:pt x="439393" y="33464"/>
                  </a:lnTo>
                  <a:lnTo>
                    <a:pt x="458355" y="21957"/>
                  </a:lnTo>
                  <a:lnTo>
                    <a:pt x="487519" y="11329"/>
                  </a:lnTo>
                  <a:lnTo>
                    <a:pt x="525166" y="2709"/>
                  </a:lnTo>
                  <a:lnTo>
                    <a:pt x="532915"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SMARTInkShape-527"/>
            <p:cNvSpPr/>
            <p:nvPr/>
          </p:nvSpPr>
          <p:spPr>
            <a:xfrm>
              <a:off x="291712" y="4251959"/>
              <a:ext cx="216801" cy="200965"/>
            </a:xfrm>
            <a:custGeom>
              <a:avLst/>
              <a:gdLst/>
              <a:ahLst/>
              <a:cxnLst/>
              <a:rect l="0" t="0" r="0" b="0"/>
              <a:pathLst>
                <a:path w="216801" h="200965">
                  <a:moveTo>
                    <a:pt x="142627" y="0"/>
                  </a:moveTo>
                  <a:lnTo>
                    <a:pt x="110543" y="0"/>
                  </a:lnTo>
                  <a:lnTo>
                    <a:pt x="98219" y="4045"/>
                  </a:lnTo>
                  <a:lnTo>
                    <a:pt x="64815" y="28518"/>
                  </a:lnTo>
                  <a:lnTo>
                    <a:pt x="36404" y="55674"/>
                  </a:lnTo>
                  <a:lnTo>
                    <a:pt x="11454" y="92595"/>
                  </a:lnTo>
                  <a:lnTo>
                    <a:pt x="786" y="128012"/>
                  </a:lnTo>
                  <a:lnTo>
                    <a:pt x="0" y="144102"/>
                  </a:lnTo>
                  <a:lnTo>
                    <a:pt x="2473" y="159719"/>
                  </a:lnTo>
                  <a:lnTo>
                    <a:pt x="8652" y="172868"/>
                  </a:lnTo>
                  <a:lnTo>
                    <a:pt x="17043" y="183511"/>
                  </a:lnTo>
                  <a:lnTo>
                    <a:pt x="32134" y="194262"/>
                  </a:lnTo>
                  <a:lnTo>
                    <a:pt x="45259" y="200075"/>
                  </a:lnTo>
                  <a:lnTo>
                    <a:pt x="59559" y="200964"/>
                  </a:lnTo>
                  <a:lnTo>
                    <a:pt x="89436" y="194637"/>
                  </a:lnTo>
                  <a:lnTo>
                    <a:pt x="125034" y="184388"/>
                  </a:lnTo>
                  <a:lnTo>
                    <a:pt x="157403" y="166935"/>
                  </a:lnTo>
                  <a:lnTo>
                    <a:pt x="188256" y="143136"/>
                  </a:lnTo>
                  <a:lnTo>
                    <a:pt x="203090" y="121433"/>
                  </a:lnTo>
                  <a:lnTo>
                    <a:pt x="214841" y="91344"/>
                  </a:lnTo>
                  <a:lnTo>
                    <a:pt x="216800" y="69399"/>
                  </a:lnTo>
                  <a:lnTo>
                    <a:pt x="214257" y="57373"/>
                  </a:lnTo>
                  <a:lnTo>
                    <a:pt x="191475" y="21254"/>
                  </a:lnTo>
                  <a:lnTo>
                    <a:pt x="182595" y="11190"/>
                  </a:lnTo>
                  <a:lnTo>
                    <a:pt x="165488"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SMARTInkShape-528"/>
            <p:cNvSpPr/>
            <p:nvPr/>
          </p:nvSpPr>
          <p:spPr>
            <a:xfrm>
              <a:off x="93379" y="4198619"/>
              <a:ext cx="165702" cy="236222"/>
            </a:xfrm>
            <a:custGeom>
              <a:avLst/>
              <a:gdLst/>
              <a:ahLst/>
              <a:cxnLst/>
              <a:rect l="0" t="0" r="0" b="0"/>
              <a:pathLst>
                <a:path w="165702" h="236222">
                  <a:moveTo>
                    <a:pt x="165701" y="0"/>
                  </a:moveTo>
                  <a:lnTo>
                    <a:pt x="129655" y="0"/>
                  </a:lnTo>
                  <a:lnTo>
                    <a:pt x="98645" y="8290"/>
                  </a:lnTo>
                  <a:lnTo>
                    <a:pt x="73057" y="21958"/>
                  </a:lnTo>
                  <a:lnTo>
                    <a:pt x="49626" y="41811"/>
                  </a:lnTo>
                  <a:lnTo>
                    <a:pt x="23561" y="76689"/>
                  </a:lnTo>
                  <a:lnTo>
                    <a:pt x="6363" y="114365"/>
                  </a:lnTo>
                  <a:lnTo>
                    <a:pt x="520" y="137179"/>
                  </a:lnTo>
                  <a:lnTo>
                    <a:pt x="0" y="152409"/>
                  </a:lnTo>
                  <a:lnTo>
                    <a:pt x="6565" y="180624"/>
                  </a:lnTo>
                  <a:lnTo>
                    <a:pt x="12000" y="192038"/>
                  </a:lnTo>
                  <a:lnTo>
                    <a:pt x="24580" y="207137"/>
                  </a:lnTo>
                  <a:lnTo>
                    <a:pt x="39879" y="217349"/>
                  </a:lnTo>
                  <a:lnTo>
                    <a:pt x="76124" y="232738"/>
                  </a:lnTo>
                  <a:lnTo>
                    <a:pt x="104740" y="2362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2" name="SMARTInkShape-Group85"/>
          <p:cNvGrpSpPr/>
          <p:nvPr/>
        </p:nvGrpSpPr>
        <p:grpSpPr>
          <a:xfrm>
            <a:off x="46779" y="4809372"/>
            <a:ext cx="2985981" cy="608180"/>
            <a:chOff x="46779" y="4809372"/>
            <a:chExt cx="2985981" cy="608180"/>
          </a:xfrm>
        </p:grpSpPr>
        <p:sp>
          <p:nvSpPr>
            <p:cNvPr id="55" name="SMARTInkShape-529"/>
            <p:cNvSpPr/>
            <p:nvPr/>
          </p:nvSpPr>
          <p:spPr>
            <a:xfrm>
              <a:off x="1516749" y="5074919"/>
              <a:ext cx="129031" cy="166096"/>
            </a:xfrm>
            <a:custGeom>
              <a:avLst/>
              <a:gdLst/>
              <a:ahLst/>
              <a:cxnLst/>
              <a:rect l="0" t="0" r="0" b="0"/>
              <a:pathLst>
                <a:path w="129031" h="166096">
                  <a:moveTo>
                    <a:pt x="30110" y="15241"/>
                  </a:moveTo>
                  <a:lnTo>
                    <a:pt x="26065" y="19286"/>
                  </a:lnTo>
                  <a:lnTo>
                    <a:pt x="24079" y="23529"/>
                  </a:lnTo>
                  <a:lnTo>
                    <a:pt x="22804" y="33152"/>
                  </a:lnTo>
                  <a:lnTo>
                    <a:pt x="12079" y="50137"/>
                  </a:lnTo>
                  <a:lnTo>
                    <a:pt x="3841" y="84402"/>
                  </a:lnTo>
                  <a:lnTo>
                    <a:pt x="0" y="118986"/>
                  </a:lnTo>
                  <a:lnTo>
                    <a:pt x="6224" y="145780"/>
                  </a:lnTo>
                  <a:lnTo>
                    <a:pt x="9052" y="151716"/>
                  </a:lnTo>
                  <a:lnTo>
                    <a:pt x="10991" y="154485"/>
                  </a:lnTo>
                  <a:lnTo>
                    <a:pt x="21812" y="162425"/>
                  </a:lnTo>
                  <a:lnTo>
                    <a:pt x="31697" y="166095"/>
                  </a:lnTo>
                  <a:lnTo>
                    <a:pt x="39564" y="164696"/>
                  </a:lnTo>
                  <a:lnTo>
                    <a:pt x="62525" y="154553"/>
                  </a:lnTo>
                  <a:lnTo>
                    <a:pt x="82001" y="138144"/>
                  </a:lnTo>
                  <a:lnTo>
                    <a:pt x="104926" y="102523"/>
                  </a:lnTo>
                  <a:lnTo>
                    <a:pt x="123746" y="64640"/>
                  </a:lnTo>
                  <a:lnTo>
                    <a:pt x="128694" y="30605"/>
                  </a:lnTo>
                  <a:lnTo>
                    <a:pt x="129030" y="17064"/>
                  </a:lnTo>
                  <a:lnTo>
                    <a:pt x="128230" y="13916"/>
                  </a:lnTo>
                  <a:lnTo>
                    <a:pt x="126850" y="11818"/>
                  </a:lnTo>
                  <a:lnTo>
                    <a:pt x="125084" y="10419"/>
                  </a:lnTo>
                  <a:lnTo>
                    <a:pt x="123121" y="6606"/>
                  </a:lnTo>
                  <a:lnTo>
                    <a:pt x="12155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SMARTInkShape-530"/>
            <p:cNvSpPr/>
            <p:nvPr/>
          </p:nvSpPr>
          <p:spPr>
            <a:xfrm>
              <a:off x="1714500" y="5082539"/>
              <a:ext cx="117594" cy="171499"/>
            </a:xfrm>
            <a:custGeom>
              <a:avLst/>
              <a:gdLst/>
              <a:ahLst/>
              <a:cxnLst/>
              <a:rect l="0" t="0" r="0" b="0"/>
              <a:pathLst>
                <a:path w="117594" h="171499">
                  <a:moveTo>
                    <a:pt x="99059" y="0"/>
                  </a:moveTo>
                  <a:lnTo>
                    <a:pt x="65654" y="0"/>
                  </a:lnTo>
                  <a:lnTo>
                    <a:pt x="29430" y="0"/>
                  </a:lnTo>
                  <a:lnTo>
                    <a:pt x="16716" y="4045"/>
                  </a:lnTo>
                  <a:lnTo>
                    <a:pt x="13684" y="6084"/>
                  </a:lnTo>
                  <a:lnTo>
                    <a:pt x="8418" y="13867"/>
                  </a:lnTo>
                  <a:lnTo>
                    <a:pt x="7856" y="18879"/>
                  </a:lnTo>
                  <a:lnTo>
                    <a:pt x="9471" y="21052"/>
                  </a:lnTo>
                  <a:lnTo>
                    <a:pt x="21971" y="32882"/>
                  </a:lnTo>
                  <a:lnTo>
                    <a:pt x="28391" y="40862"/>
                  </a:lnTo>
                  <a:lnTo>
                    <a:pt x="61379" y="64301"/>
                  </a:lnTo>
                  <a:lnTo>
                    <a:pt x="92947" y="94051"/>
                  </a:lnTo>
                  <a:lnTo>
                    <a:pt x="114090" y="129545"/>
                  </a:lnTo>
                  <a:lnTo>
                    <a:pt x="116700" y="134623"/>
                  </a:lnTo>
                  <a:lnTo>
                    <a:pt x="117593" y="138856"/>
                  </a:lnTo>
                  <a:lnTo>
                    <a:pt x="117342" y="142524"/>
                  </a:lnTo>
                  <a:lnTo>
                    <a:pt x="115201" y="153990"/>
                  </a:lnTo>
                  <a:lnTo>
                    <a:pt x="114900" y="158540"/>
                  </a:lnTo>
                  <a:lnTo>
                    <a:pt x="113007" y="161574"/>
                  </a:lnTo>
                  <a:lnTo>
                    <a:pt x="110051" y="163595"/>
                  </a:lnTo>
                  <a:lnTo>
                    <a:pt x="103098" y="166690"/>
                  </a:lnTo>
                  <a:lnTo>
                    <a:pt x="97186" y="170886"/>
                  </a:lnTo>
                  <a:lnTo>
                    <a:pt x="93577" y="171498"/>
                  </a:lnTo>
                  <a:lnTo>
                    <a:pt x="60787" y="165683"/>
                  </a:lnTo>
                  <a:lnTo>
                    <a:pt x="35537" y="153836"/>
                  </a:lnTo>
                  <a:lnTo>
                    <a:pt x="5525" y="127304"/>
                  </a:lnTo>
                  <a:lnTo>
                    <a:pt x="2455" y="122056"/>
                  </a:lnTo>
                  <a:lnTo>
                    <a:pt x="0" y="1143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SMARTInkShape-531"/>
            <p:cNvSpPr/>
            <p:nvPr/>
          </p:nvSpPr>
          <p:spPr>
            <a:xfrm>
              <a:off x="1905000" y="4991100"/>
              <a:ext cx="83821" cy="289561"/>
            </a:xfrm>
            <a:custGeom>
              <a:avLst/>
              <a:gdLst/>
              <a:ahLst/>
              <a:cxnLst/>
              <a:rect l="0" t="0" r="0" b="0"/>
              <a:pathLst>
                <a:path w="83821" h="289561">
                  <a:moveTo>
                    <a:pt x="83820" y="0"/>
                  </a:moveTo>
                  <a:lnTo>
                    <a:pt x="83820" y="4045"/>
                  </a:lnTo>
                  <a:lnTo>
                    <a:pt x="81562" y="8289"/>
                  </a:lnTo>
                  <a:lnTo>
                    <a:pt x="79774" y="10605"/>
                  </a:lnTo>
                  <a:lnTo>
                    <a:pt x="77788" y="17695"/>
                  </a:lnTo>
                  <a:lnTo>
                    <a:pt x="76339" y="50451"/>
                  </a:lnTo>
                  <a:lnTo>
                    <a:pt x="74568" y="68143"/>
                  </a:lnTo>
                  <a:lnTo>
                    <a:pt x="64898" y="97142"/>
                  </a:lnTo>
                  <a:lnTo>
                    <a:pt x="56294" y="128030"/>
                  </a:lnTo>
                  <a:lnTo>
                    <a:pt x="47536" y="162771"/>
                  </a:lnTo>
                  <a:lnTo>
                    <a:pt x="35439" y="194889"/>
                  </a:lnTo>
                  <a:lnTo>
                    <a:pt x="26117" y="225008"/>
                  </a:lnTo>
                  <a:lnTo>
                    <a:pt x="15381" y="258371"/>
                  </a:lnTo>
                  <a:lnTo>
                    <a:pt x="7661" y="277214"/>
                  </a:lnTo>
                  <a:lnTo>
                    <a:pt x="0" y="2895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SMARTInkShape-532"/>
            <p:cNvSpPr/>
            <p:nvPr/>
          </p:nvSpPr>
          <p:spPr>
            <a:xfrm>
              <a:off x="1874520" y="5038807"/>
              <a:ext cx="468887" cy="165482"/>
            </a:xfrm>
            <a:custGeom>
              <a:avLst/>
              <a:gdLst/>
              <a:ahLst/>
              <a:cxnLst/>
              <a:rect l="0" t="0" r="0" b="0"/>
              <a:pathLst>
                <a:path w="468887" h="165482">
                  <a:moveTo>
                    <a:pt x="0" y="97073"/>
                  </a:moveTo>
                  <a:lnTo>
                    <a:pt x="4045" y="101118"/>
                  </a:lnTo>
                  <a:lnTo>
                    <a:pt x="10546" y="103103"/>
                  </a:lnTo>
                  <a:lnTo>
                    <a:pt x="28518" y="104379"/>
                  </a:lnTo>
                  <a:lnTo>
                    <a:pt x="59694" y="99394"/>
                  </a:lnTo>
                  <a:lnTo>
                    <a:pt x="91190" y="95273"/>
                  </a:lnTo>
                  <a:lnTo>
                    <a:pt x="125915" y="86557"/>
                  </a:lnTo>
                  <a:lnTo>
                    <a:pt x="159304" y="81919"/>
                  </a:lnTo>
                  <a:lnTo>
                    <a:pt x="190358" y="73728"/>
                  </a:lnTo>
                  <a:lnTo>
                    <a:pt x="208802" y="66449"/>
                  </a:lnTo>
                  <a:lnTo>
                    <a:pt x="243250" y="45986"/>
                  </a:lnTo>
                  <a:lnTo>
                    <a:pt x="252997" y="43930"/>
                  </a:lnTo>
                  <a:lnTo>
                    <a:pt x="255529" y="43821"/>
                  </a:lnTo>
                  <a:lnTo>
                    <a:pt x="253833" y="43772"/>
                  </a:lnTo>
                  <a:lnTo>
                    <a:pt x="253042" y="45452"/>
                  </a:lnTo>
                  <a:lnTo>
                    <a:pt x="247623" y="64948"/>
                  </a:lnTo>
                  <a:lnTo>
                    <a:pt x="233566" y="98656"/>
                  </a:lnTo>
                  <a:lnTo>
                    <a:pt x="222650" y="121781"/>
                  </a:lnTo>
                  <a:lnTo>
                    <a:pt x="202210" y="152045"/>
                  </a:lnTo>
                  <a:lnTo>
                    <a:pt x="198658" y="163694"/>
                  </a:lnTo>
                  <a:lnTo>
                    <a:pt x="197632" y="164346"/>
                  </a:lnTo>
                  <a:lnTo>
                    <a:pt x="191606" y="165481"/>
                  </a:lnTo>
                  <a:lnTo>
                    <a:pt x="191237" y="164691"/>
                  </a:lnTo>
                  <a:lnTo>
                    <a:pt x="190827" y="161556"/>
                  </a:lnTo>
                  <a:lnTo>
                    <a:pt x="192903" y="157341"/>
                  </a:lnTo>
                  <a:lnTo>
                    <a:pt x="201134" y="143691"/>
                  </a:lnTo>
                  <a:lnTo>
                    <a:pt x="215680" y="111428"/>
                  </a:lnTo>
                  <a:lnTo>
                    <a:pt x="239912" y="74096"/>
                  </a:lnTo>
                  <a:lnTo>
                    <a:pt x="270761" y="40142"/>
                  </a:lnTo>
                  <a:lnTo>
                    <a:pt x="297135" y="20320"/>
                  </a:lnTo>
                  <a:lnTo>
                    <a:pt x="308731" y="16394"/>
                  </a:lnTo>
                  <a:lnTo>
                    <a:pt x="319529" y="16906"/>
                  </a:lnTo>
                  <a:lnTo>
                    <a:pt x="336214" y="20089"/>
                  </a:lnTo>
                  <a:lnTo>
                    <a:pt x="339289" y="22043"/>
                  </a:lnTo>
                  <a:lnTo>
                    <a:pt x="352919" y="37970"/>
                  </a:lnTo>
                  <a:lnTo>
                    <a:pt x="355819" y="45688"/>
                  </a:lnTo>
                  <a:lnTo>
                    <a:pt x="357681" y="68484"/>
                  </a:lnTo>
                  <a:lnTo>
                    <a:pt x="347493" y="105918"/>
                  </a:lnTo>
                  <a:lnTo>
                    <a:pt x="337724" y="123248"/>
                  </a:lnTo>
                  <a:lnTo>
                    <a:pt x="331018" y="132109"/>
                  </a:lnTo>
                  <a:lnTo>
                    <a:pt x="329152" y="137480"/>
                  </a:lnTo>
                  <a:lnTo>
                    <a:pt x="327808" y="139251"/>
                  </a:lnTo>
                  <a:lnTo>
                    <a:pt x="324057" y="141219"/>
                  </a:lnTo>
                  <a:lnTo>
                    <a:pt x="322718" y="140896"/>
                  </a:lnTo>
                  <a:lnTo>
                    <a:pt x="321825" y="139835"/>
                  </a:lnTo>
                  <a:lnTo>
                    <a:pt x="321230" y="138281"/>
                  </a:lnTo>
                  <a:lnTo>
                    <a:pt x="321680" y="136398"/>
                  </a:lnTo>
                  <a:lnTo>
                    <a:pt x="325511" y="128857"/>
                  </a:lnTo>
                  <a:lnTo>
                    <a:pt x="326705" y="120795"/>
                  </a:lnTo>
                  <a:lnTo>
                    <a:pt x="331751" y="111566"/>
                  </a:lnTo>
                  <a:lnTo>
                    <a:pt x="352468" y="79509"/>
                  </a:lnTo>
                  <a:lnTo>
                    <a:pt x="377023" y="44274"/>
                  </a:lnTo>
                  <a:lnTo>
                    <a:pt x="413336" y="11830"/>
                  </a:lnTo>
                  <a:lnTo>
                    <a:pt x="429057" y="2482"/>
                  </a:lnTo>
                  <a:lnTo>
                    <a:pt x="439330" y="0"/>
                  </a:lnTo>
                  <a:lnTo>
                    <a:pt x="447282" y="1153"/>
                  </a:lnTo>
                  <a:lnTo>
                    <a:pt x="456519" y="6563"/>
                  </a:lnTo>
                  <a:lnTo>
                    <a:pt x="459285" y="8793"/>
                  </a:lnTo>
                  <a:lnTo>
                    <a:pt x="462360" y="15786"/>
                  </a:lnTo>
                  <a:lnTo>
                    <a:pt x="468886" y="39833"/>
                  </a:lnTo>
                  <a:lnTo>
                    <a:pt x="465522" y="74702"/>
                  </a:lnTo>
                  <a:lnTo>
                    <a:pt x="456623" y="112377"/>
                  </a:lnTo>
                  <a:lnTo>
                    <a:pt x="447940" y="147491"/>
                  </a:lnTo>
                  <a:lnTo>
                    <a:pt x="444618" y="154194"/>
                  </a:lnTo>
                  <a:lnTo>
                    <a:pt x="442309" y="163976"/>
                  </a:lnTo>
                  <a:lnTo>
                    <a:pt x="443040" y="164535"/>
                  </a:lnTo>
                  <a:lnTo>
                    <a:pt x="446108" y="165155"/>
                  </a:lnTo>
                  <a:lnTo>
                    <a:pt x="447265" y="164475"/>
                  </a:lnTo>
                  <a:lnTo>
                    <a:pt x="448037" y="163174"/>
                  </a:lnTo>
                  <a:lnTo>
                    <a:pt x="449580" y="15803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SMARTInkShape-533"/>
            <p:cNvSpPr/>
            <p:nvPr/>
          </p:nvSpPr>
          <p:spPr>
            <a:xfrm>
              <a:off x="2415633" y="5030968"/>
              <a:ext cx="327568" cy="171779"/>
            </a:xfrm>
            <a:custGeom>
              <a:avLst/>
              <a:gdLst/>
              <a:ahLst/>
              <a:cxnLst/>
              <a:rect l="0" t="0" r="0" b="0"/>
              <a:pathLst>
                <a:path w="327568" h="171779">
                  <a:moveTo>
                    <a:pt x="7526" y="59192"/>
                  </a:moveTo>
                  <a:lnTo>
                    <a:pt x="966" y="65752"/>
                  </a:lnTo>
                  <a:lnTo>
                    <a:pt x="220" y="70543"/>
                  </a:lnTo>
                  <a:lnTo>
                    <a:pt x="0" y="77324"/>
                  </a:lnTo>
                  <a:lnTo>
                    <a:pt x="1662" y="79747"/>
                  </a:lnTo>
                  <a:lnTo>
                    <a:pt x="17081" y="92243"/>
                  </a:lnTo>
                  <a:lnTo>
                    <a:pt x="24755" y="95048"/>
                  </a:lnTo>
                  <a:lnTo>
                    <a:pt x="47525" y="96848"/>
                  </a:lnTo>
                  <a:lnTo>
                    <a:pt x="65004" y="93115"/>
                  </a:lnTo>
                  <a:lnTo>
                    <a:pt x="96344" y="79368"/>
                  </a:lnTo>
                  <a:lnTo>
                    <a:pt x="122854" y="57698"/>
                  </a:lnTo>
                  <a:lnTo>
                    <a:pt x="126517" y="49779"/>
                  </a:lnTo>
                  <a:lnTo>
                    <a:pt x="133451" y="26782"/>
                  </a:lnTo>
                  <a:lnTo>
                    <a:pt x="131791" y="19952"/>
                  </a:lnTo>
                  <a:lnTo>
                    <a:pt x="126096" y="11346"/>
                  </a:lnTo>
                  <a:lnTo>
                    <a:pt x="119209" y="8294"/>
                  </a:lnTo>
                  <a:lnTo>
                    <a:pt x="115001" y="7480"/>
                  </a:lnTo>
                  <a:lnTo>
                    <a:pt x="105811" y="8833"/>
                  </a:lnTo>
                  <a:lnTo>
                    <a:pt x="86113" y="16601"/>
                  </a:lnTo>
                  <a:lnTo>
                    <a:pt x="51728" y="45954"/>
                  </a:lnTo>
                  <a:lnTo>
                    <a:pt x="29397" y="74827"/>
                  </a:lnTo>
                  <a:lnTo>
                    <a:pt x="13145" y="112584"/>
                  </a:lnTo>
                  <a:lnTo>
                    <a:pt x="9191" y="131362"/>
                  </a:lnTo>
                  <a:lnTo>
                    <a:pt x="10524" y="140091"/>
                  </a:lnTo>
                  <a:lnTo>
                    <a:pt x="14785" y="147640"/>
                  </a:lnTo>
                  <a:lnTo>
                    <a:pt x="22324" y="156640"/>
                  </a:lnTo>
                  <a:lnTo>
                    <a:pt x="31319" y="161769"/>
                  </a:lnTo>
                  <a:lnTo>
                    <a:pt x="63206" y="171543"/>
                  </a:lnTo>
                  <a:lnTo>
                    <a:pt x="76300" y="171778"/>
                  </a:lnTo>
                  <a:lnTo>
                    <a:pt x="87763" y="169061"/>
                  </a:lnTo>
                  <a:lnTo>
                    <a:pt x="114157" y="154335"/>
                  </a:lnTo>
                  <a:lnTo>
                    <a:pt x="152236" y="125111"/>
                  </a:lnTo>
                  <a:lnTo>
                    <a:pt x="189487" y="94741"/>
                  </a:lnTo>
                  <a:lnTo>
                    <a:pt x="220420" y="59677"/>
                  </a:lnTo>
                  <a:lnTo>
                    <a:pt x="220845" y="69840"/>
                  </a:lnTo>
                  <a:lnTo>
                    <a:pt x="218611" y="74649"/>
                  </a:lnTo>
                  <a:lnTo>
                    <a:pt x="207887" y="94090"/>
                  </a:lnTo>
                  <a:lnTo>
                    <a:pt x="192920" y="128849"/>
                  </a:lnTo>
                  <a:lnTo>
                    <a:pt x="177423" y="150397"/>
                  </a:lnTo>
                  <a:lnTo>
                    <a:pt x="176671" y="153015"/>
                  </a:lnTo>
                  <a:lnTo>
                    <a:pt x="175323" y="154761"/>
                  </a:lnTo>
                  <a:lnTo>
                    <a:pt x="168737" y="157792"/>
                  </a:lnTo>
                  <a:lnTo>
                    <a:pt x="168341" y="157099"/>
                  </a:lnTo>
                  <a:lnTo>
                    <a:pt x="167900" y="154070"/>
                  </a:lnTo>
                  <a:lnTo>
                    <a:pt x="169961" y="149902"/>
                  </a:lnTo>
                  <a:lnTo>
                    <a:pt x="171696" y="147605"/>
                  </a:lnTo>
                  <a:lnTo>
                    <a:pt x="173624" y="140538"/>
                  </a:lnTo>
                  <a:lnTo>
                    <a:pt x="178907" y="118158"/>
                  </a:lnTo>
                  <a:lnTo>
                    <a:pt x="198854" y="81789"/>
                  </a:lnTo>
                  <a:lnTo>
                    <a:pt x="223535" y="43917"/>
                  </a:lnTo>
                  <a:lnTo>
                    <a:pt x="239546" y="22775"/>
                  </a:lnTo>
                  <a:lnTo>
                    <a:pt x="270632" y="4202"/>
                  </a:lnTo>
                  <a:lnTo>
                    <a:pt x="282569" y="0"/>
                  </a:lnTo>
                  <a:lnTo>
                    <a:pt x="290916" y="1276"/>
                  </a:lnTo>
                  <a:lnTo>
                    <a:pt x="302878" y="6753"/>
                  </a:lnTo>
                  <a:lnTo>
                    <a:pt x="306028" y="8993"/>
                  </a:lnTo>
                  <a:lnTo>
                    <a:pt x="308127" y="12179"/>
                  </a:lnTo>
                  <a:lnTo>
                    <a:pt x="318112" y="50204"/>
                  </a:lnTo>
                  <a:lnTo>
                    <a:pt x="319785" y="87962"/>
                  </a:lnTo>
                  <a:lnTo>
                    <a:pt x="319028" y="99072"/>
                  </a:lnTo>
                  <a:lnTo>
                    <a:pt x="312793" y="135347"/>
                  </a:lnTo>
                  <a:lnTo>
                    <a:pt x="312419" y="147612"/>
                  </a:lnTo>
                  <a:lnTo>
                    <a:pt x="313235" y="148619"/>
                  </a:lnTo>
                  <a:lnTo>
                    <a:pt x="316399" y="149737"/>
                  </a:lnTo>
                  <a:lnTo>
                    <a:pt x="327567" y="15063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SMARTInkShape-534"/>
            <p:cNvSpPr/>
            <p:nvPr/>
          </p:nvSpPr>
          <p:spPr>
            <a:xfrm>
              <a:off x="2857500" y="4937760"/>
              <a:ext cx="68581" cy="271761"/>
            </a:xfrm>
            <a:custGeom>
              <a:avLst/>
              <a:gdLst/>
              <a:ahLst/>
              <a:cxnLst/>
              <a:rect l="0" t="0" r="0" b="0"/>
              <a:pathLst>
                <a:path w="68581" h="271761">
                  <a:moveTo>
                    <a:pt x="68580" y="0"/>
                  </a:moveTo>
                  <a:lnTo>
                    <a:pt x="67733" y="7776"/>
                  </a:lnTo>
                  <a:lnTo>
                    <a:pt x="62019" y="43169"/>
                  </a:lnTo>
                  <a:lnTo>
                    <a:pt x="57228" y="71869"/>
                  </a:lnTo>
                  <a:lnTo>
                    <a:pt x="46401" y="109912"/>
                  </a:lnTo>
                  <a:lnTo>
                    <a:pt x="39532" y="136338"/>
                  </a:lnTo>
                  <a:lnTo>
                    <a:pt x="32810" y="162194"/>
                  </a:lnTo>
                  <a:lnTo>
                    <a:pt x="20351" y="199705"/>
                  </a:lnTo>
                  <a:lnTo>
                    <a:pt x="10922" y="231797"/>
                  </a:lnTo>
                  <a:lnTo>
                    <a:pt x="1070" y="268537"/>
                  </a:lnTo>
                  <a:lnTo>
                    <a:pt x="475" y="271750"/>
                  </a:lnTo>
                  <a:lnTo>
                    <a:pt x="317" y="271760"/>
                  </a:lnTo>
                  <a:lnTo>
                    <a:pt x="0" y="2667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SMARTInkShape-535"/>
            <p:cNvSpPr/>
            <p:nvPr/>
          </p:nvSpPr>
          <p:spPr>
            <a:xfrm>
              <a:off x="2811780" y="5036819"/>
              <a:ext cx="220980" cy="15242"/>
            </a:xfrm>
            <a:custGeom>
              <a:avLst/>
              <a:gdLst/>
              <a:ahLst/>
              <a:cxnLst/>
              <a:rect l="0" t="0" r="0" b="0"/>
              <a:pathLst>
                <a:path w="220980" h="15242">
                  <a:moveTo>
                    <a:pt x="0" y="0"/>
                  </a:moveTo>
                  <a:lnTo>
                    <a:pt x="4045" y="0"/>
                  </a:lnTo>
                  <a:lnTo>
                    <a:pt x="36608" y="6562"/>
                  </a:lnTo>
                  <a:lnTo>
                    <a:pt x="64563" y="7306"/>
                  </a:lnTo>
                  <a:lnTo>
                    <a:pt x="98340" y="11573"/>
                  </a:lnTo>
                  <a:lnTo>
                    <a:pt x="131114" y="14154"/>
                  </a:lnTo>
                  <a:lnTo>
                    <a:pt x="162273" y="14919"/>
                  </a:lnTo>
                  <a:lnTo>
                    <a:pt x="196213" y="15177"/>
                  </a:lnTo>
                  <a:lnTo>
                    <a:pt x="220979" y="152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SMARTInkShape-536"/>
            <p:cNvSpPr/>
            <p:nvPr/>
          </p:nvSpPr>
          <p:spPr>
            <a:xfrm>
              <a:off x="1409700" y="5013960"/>
              <a:ext cx="7621" cy="22860"/>
            </a:xfrm>
            <a:custGeom>
              <a:avLst/>
              <a:gdLst/>
              <a:ahLst/>
              <a:cxnLst/>
              <a:rect l="0" t="0" r="0" b="0"/>
              <a:pathLst>
                <a:path w="7621" h="22860">
                  <a:moveTo>
                    <a:pt x="7620" y="0"/>
                  </a:moveTo>
                  <a:lnTo>
                    <a:pt x="7620" y="4045"/>
                  </a:lnTo>
                  <a:lnTo>
                    <a:pt x="5362" y="8288"/>
                  </a:lnTo>
                  <a:lnTo>
                    <a:pt x="2383" y="12997"/>
                  </a:lnTo>
                  <a:lnTo>
                    <a:pt x="0" y="228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SMARTInkShape-537"/>
            <p:cNvSpPr/>
            <p:nvPr/>
          </p:nvSpPr>
          <p:spPr>
            <a:xfrm>
              <a:off x="1249679" y="5135880"/>
              <a:ext cx="196829" cy="281672"/>
            </a:xfrm>
            <a:custGeom>
              <a:avLst/>
              <a:gdLst/>
              <a:ahLst/>
              <a:cxnLst/>
              <a:rect l="0" t="0" r="0" b="0"/>
              <a:pathLst>
                <a:path w="196829" h="281672">
                  <a:moveTo>
                    <a:pt x="152400" y="0"/>
                  </a:moveTo>
                  <a:lnTo>
                    <a:pt x="145840" y="6560"/>
                  </a:lnTo>
                  <a:lnTo>
                    <a:pt x="141049" y="15396"/>
                  </a:lnTo>
                  <a:lnTo>
                    <a:pt x="137929" y="33552"/>
                  </a:lnTo>
                  <a:lnTo>
                    <a:pt x="138235" y="49264"/>
                  </a:lnTo>
                  <a:lnTo>
                    <a:pt x="145494" y="79158"/>
                  </a:lnTo>
                  <a:lnTo>
                    <a:pt x="154870" y="105298"/>
                  </a:lnTo>
                  <a:lnTo>
                    <a:pt x="169163" y="140932"/>
                  </a:lnTo>
                  <a:lnTo>
                    <a:pt x="184530" y="175346"/>
                  </a:lnTo>
                  <a:lnTo>
                    <a:pt x="191579" y="211620"/>
                  </a:lnTo>
                  <a:lnTo>
                    <a:pt x="196828" y="239451"/>
                  </a:lnTo>
                  <a:lnTo>
                    <a:pt x="193692" y="255992"/>
                  </a:lnTo>
                  <a:lnTo>
                    <a:pt x="183356" y="271617"/>
                  </a:lnTo>
                  <a:lnTo>
                    <a:pt x="174343" y="277352"/>
                  </a:lnTo>
                  <a:lnTo>
                    <a:pt x="154759" y="281033"/>
                  </a:lnTo>
                  <a:lnTo>
                    <a:pt x="135602" y="281671"/>
                  </a:lnTo>
                  <a:lnTo>
                    <a:pt x="109794" y="273770"/>
                  </a:lnTo>
                  <a:lnTo>
                    <a:pt x="76815" y="255929"/>
                  </a:lnTo>
                  <a:lnTo>
                    <a:pt x="54369" y="240272"/>
                  </a:lnTo>
                  <a:lnTo>
                    <a:pt x="25870" y="205269"/>
                  </a:lnTo>
                  <a:lnTo>
                    <a:pt x="5568" y="170584"/>
                  </a:lnTo>
                  <a:lnTo>
                    <a:pt x="0" y="1600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SMARTInkShape-538"/>
            <p:cNvSpPr/>
            <p:nvPr/>
          </p:nvSpPr>
          <p:spPr>
            <a:xfrm>
              <a:off x="1101827" y="4931811"/>
              <a:ext cx="193574" cy="325990"/>
            </a:xfrm>
            <a:custGeom>
              <a:avLst/>
              <a:gdLst/>
              <a:ahLst/>
              <a:cxnLst/>
              <a:rect l="0" t="0" r="0" b="0"/>
              <a:pathLst>
                <a:path w="193574" h="325990">
                  <a:moveTo>
                    <a:pt x="147852" y="196449"/>
                  </a:moveTo>
                  <a:lnTo>
                    <a:pt x="127501" y="188160"/>
                  </a:lnTo>
                  <a:lnTo>
                    <a:pt x="121027" y="182605"/>
                  </a:lnTo>
                  <a:lnTo>
                    <a:pt x="115328" y="174492"/>
                  </a:lnTo>
                  <a:lnTo>
                    <a:pt x="111776" y="171650"/>
                  </a:lnTo>
                  <a:lnTo>
                    <a:pt x="100380" y="166805"/>
                  </a:lnTo>
                  <a:lnTo>
                    <a:pt x="98424" y="164832"/>
                  </a:lnTo>
                  <a:lnTo>
                    <a:pt x="97120" y="162671"/>
                  </a:lnTo>
                  <a:lnTo>
                    <a:pt x="94558" y="161230"/>
                  </a:lnTo>
                  <a:lnTo>
                    <a:pt x="87195" y="159630"/>
                  </a:lnTo>
                  <a:lnTo>
                    <a:pt x="78278" y="161175"/>
                  </a:lnTo>
                  <a:lnTo>
                    <a:pt x="54711" y="173112"/>
                  </a:lnTo>
                  <a:lnTo>
                    <a:pt x="31680" y="192623"/>
                  </a:lnTo>
                  <a:lnTo>
                    <a:pt x="6675" y="228798"/>
                  </a:lnTo>
                  <a:lnTo>
                    <a:pt x="1004" y="239330"/>
                  </a:lnTo>
                  <a:lnTo>
                    <a:pt x="0" y="244510"/>
                  </a:lnTo>
                  <a:lnTo>
                    <a:pt x="1143" y="254780"/>
                  </a:lnTo>
                  <a:lnTo>
                    <a:pt x="6546" y="266038"/>
                  </a:lnTo>
                  <a:lnTo>
                    <a:pt x="11107" y="269710"/>
                  </a:lnTo>
                  <a:lnTo>
                    <a:pt x="16804" y="271342"/>
                  </a:lnTo>
                  <a:lnTo>
                    <a:pt x="24980" y="272068"/>
                  </a:lnTo>
                  <a:lnTo>
                    <a:pt x="39103" y="268432"/>
                  </a:lnTo>
                  <a:lnTo>
                    <a:pt x="73199" y="244116"/>
                  </a:lnTo>
                  <a:lnTo>
                    <a:pt x="107698" y="210941"/>
                  </a:lnTo>
                  <a:lnTo>
                    <a:pt x="129667" y="177015"/>
                  </a:lnTo>
                  <a:lnTo>
                    <a:pt x="145192" y="147699"/>
                  </a:lnTo>
                  <a:lnTo>
                    <a:pt x="156472" y="117563"/>
                  </a:lnTo>
                  <a:lnTo>
                    <a:pt x="165176" y="87186"/>
                  </a:lnTo>
                  <a:lnTo>
                    <a:pt x="176015" y="50743"/>
                  </a:lnTo>
                  <a:lnTo>
                    <a:pt x="177875" y="25051"/>
                  </a:lnTo>
                  <a:lnTo>
                    <a:pt x="175871" y="16414"/>
                  </a:lnTo>
                  <a:lnTo>
                    <a:pt x="172241" y="6792"/>
                  </a:lnTo>
                  <a:lnTo>
                    <a:pt x="171014" y="0"/>
                  </a:lnTo>
                  <a:lnTo>
                    <a:pt x="170067" y="290"/>
                  </a:lnTo>
                  <a:lnTo>
                    <a:pt x="166757" y="2869"/>
                  </a:lnTo>
                  <a:lnTo>
                    <a:pt x="164721" y="9095"/>
                  </a:lnTo>
                  <a:lnTo>
                    <a:pt x="157224" y="43930"/>
                  </a:lnTo>
                  <a:lnTo>
                    <a:pt x="150159" y="73553"/>
                  </a:lnTo>
                  <a:lnTo>
                    <a:pt x="142703" y="108765"/>
                  </a:lnTo>
                  <a:lnTo>
                    <a:pt x="135979" y="146009"/>
                  </a:lnTo>
                  <a:lnTo>
                    <a:pt x="133610" y="183009"/>
                  </a:lnTo>
                  <a:lnTo>
                    <a:pt x="133755" y="215797"/>
                  </a:lnTo>
                  <a:lnTo>
                    <a:pt x="138784" y="246114"/>
                  </a:lnTo>
                  <a:lnTo>
                    <a:pt x="150536" y="283360"/>
                  </a:lnTo>
                  <a:lnTo>
                    <a:pt x="172206" y="311609"/>
                  </a:lnTo>
                  <a:lnTo>
                    <a:pt x="193573" y="32598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SMARTInkShape-539"/>
            <p:cNvSpPr/>
            <p:nvPr/>
          </p:nvSpPr>
          <p:spPr>
            <a:xfrm>
              <a:off x="903500" y="5121022"/>
              <a:ext cx="155680" cy="144398"/>
            </a:xfrm>
            <a:custGeom>
              <a:avLst/>
              <a:gdLst/>
              <a:ahLst/>
              <a:cxnLst/>
              <a:rect l="0" t="0" r="0" b="0"/>
              <a:pathLst>
                <a:path w="155680" h="144398">
                  <a:moveTo>
                    <a:pt x="125200" y="52958"/>
                  </a:moveTo>
                  <a:lnTo>
                    <a:pt x="125200" y="48912"/>
                  </a:lnTo>
                  <a:lnTo>
                    <a:pt x="126046" y="47721"/>
                  </a:lnTo>
                  <a:lnTo>
                    <a:pt x="127457" y="46926"/>
                  </a:lnTo>
                  <a:lnTo>
                    <a:pt x="129245" y="46396"/>
                  </a:lnTo>
                  <a:lnTo>
                    <a:pt x="130436" y="44350"/>
                  </a:lnTo>
                  <a:lnTo>
                    <a:pt x="132506" y="28264"/>
                  </a:lnTo>
                  <a:lnTo>
                    <a:pt x="132727" y="16102"/>
                  </a:lnTo>
                  <a:lnTo>
                    <a:pt x="131911" y="13147"/>
                  </a:lnTo>
                  <a:lnTo>
                    <a:pt x="130520" y="11177"/>
                  </a:lnTo>
                  <a:lnTo>
                    <a:pt x="119817" y="2519"/>
                  </a:lnTo>
                  <a:lnTo>
                    <a:pt x="114905" y="907"/>
                  </a:lnTo>
                  <a:lnTo>
                    <a:pt x="99289" y="0"/>
                  </a:lnTo>
                  <a:lnTo>
                    <a:pt x="82621" y="3776"/>
                  </a:lnTo>
                  <a:lnTo>
                    <a:pt x="47547" y="21585"/>
                  </a:lnTo>
                  <a:lnTo>
                    <a:pt x="25163" y="40583"/>
                  </a:lnTo>
                  <a:lnTo>
                    <a:pt x="14655" y="56441"/>
                  </a:lnTo>
                  <a:lnTo>
                    <a:pt x="900" y="87471"/>
                  </a:lnTo>
                  <a:lnTo>
                    <a:pt x="0" y="92053"/>
                  </a:lnTo>
                  <a:lnTo>
                    <a:pt x="2680" y="104255"/>
                  </a:lnTo>
                  <a:lnTo>
                    <a:pt x="11192" y="109737"/>
                  </a:lnTo>
                  <a:lnTo>
                    <a:pt x="20394" y="112679"/>
                  </a:lnTo>
                  <a:lnTo>
                    <a:pt x="28101" y="111109"/>
                  </a:lnTo>
                  <a:lnTo>
                    <a:pt x="46847" y="103203"/>
                  </a:lnTo>
                  <a:lnTo>
                    <a:pt x="72928" y="81908"/>
                  </a:lnTo>
                  <a:lnTo>
                    <a:pt x="96071" y="48579"/>
                  </a:lnTo>
                  <a:lnTo>
                    <a:pt x="115275" y="15554"/>
                  </a:lnTo>
                  <a:lnTo>
                    <a:pt x="117445" y="7724"/>
                  </a:lnTo>
                  <a:lnTo>
                    <a:pt x="117577" y="41995"/>
                  </a:lnTo>
                  <a:lnTo>
                    <a:pt x="117579" y="76380"/>
                  </a:lnTo>
                  <a:lnTo>
                    <a:pt x="118426" y="100325"/>
                  </a:lnTo>
                  <a:lnTo>
                    <a:pt x="121625" y="110981"/>
                  </a:lnTo>
                  <a:lnTo>
                    <a:pt x="139049" y="134467"/>
                  </a:lnTo>
                  <a:lnTo>
                    <a:pt x="144901" y="139984"/>
                  </a:lnTo>
                  <a:lnTo>
                    <a:pt x="155679" y="14439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SMARTInkShape-540"/>
            <p:cNvSpPr/>
            <p:nvPr/>
          </p:nvSpPr>
          <p:spPr>
            <a:xfrm>
              <a:off x="533493" y="5015503"/>
              <a:ext cx="159098" cy="234678"/>
            </a:xfrm>
            <a:custGeom>
              <a:avLst/>
              <a:gdLst/>
              <a:ahLst/>
              <a:cxnLst/>
              <a:rect l="0" t="0" r="0" b="0"/>
              <a:pathLst>
                <a:path w="159098" h="234678">
                  <a:moveTo>
                    <a:pt x="7526" y="67036"/>
                  </a:moveTo>
                  <a:lnTo>
                    <a:pt x="966" y="73597"/>
                  </a:lnTo>
                  <a:lnTo>
                    <a:pt x="220" y="78388"/>
                  </a:lnTo>
                  <a:lnTo>
                    <a:pt x="0" y="85170"/>
                  </a:lnTo>
                  <a:lnTo>
                    <a:pt x="2206" y="90053"/>
                  </a:lnTo>
                  <a:lnTo>
                    <a:pt x="3979" y="92541"/>
                  </a:lnTo>
                  <a:lnTo>
                    <a:pt x="6855" y="94200"/>
                  </a:lnTo>
                  <a:lnTo>
                    <a:pt x="33314" y="101616"/>
                  </a:lnTo>
                  <a:lnTo>
                    <a:pt x="69524" y="97141"/>
                  </a:lnTo>
                  <a:lnTo>
                    <a:pt x="102678" y="86973"/>
                  </a:lnTo>
                  <a:lnTo>
                    <a:pt x="128486" y="71037"/>
                  </a:lnTo>
                  <a:lnTo>
                    <a:pt x="153626" y="41542"/>
                  </a:lnTo>
                  <a:lnTo>
                    <a:pt x="158060" y="27215"/>
                  </a:lnTo>
                  <a:lnTo>
                    <a:pt x="159097" y="20269"/>
                  </a:lnTo>
                  <a:lnTo>
                    <a:pt x="157300" y="14360"/>
                  </a:lnTo>
                  <a:lnTo>
                    <a:pt x="154526" y="8912"/>
                  </a:lnTo>
                  <a:lnTo>
                    <a:pt x="153293" y="3668"/>
                  </a:lnTo>
                  <a:lnTo>
                    <a:pt x="151271" y="1931"/>
                  </a:lnTo>
                  <a:lnTo>
                    <a:pt x="144508" y="0"/>
                  </a:lnTo>
                  <a:lnTo>
                    <a:pt x="141181" y="332"/>
                  </a:lnTo>
                  <a:lnTo>
                    <a:pt x="113184" y="12391"/>
                  </a:lnTo>
                  <a:lnTo>
                    <a:pt x="96876" y="25821"/>
                  </a:lnTo>
                  <a:lnTo>
                    <a:pt x="67041" y="60010"/>
                  </a:lnTo>
                  <a:lnTo>
                    <a:pt x="44651" y="95250"/>
                  </a:lnTo>
                  <a:lnTo>
                    <a:pt x="28939" y="127549"/>
                  </a:lnTo>
                  <a:lnTo>
                    <a:pt x="24342" y="135318"/>
                  </a:lnTo>
                  <a:lnTo>
                    <a:pt x="21491" y="150724"/>
                  </a:lnTo>
                  <a:lnTo>
                    <a:pt x="24646" y="171419"/>
                  </a:lnTo>
                  <a:lnTo>
                    <a:pt x="29529" y="182855"/>
                  </a:lnTo>
                  <a:lnTo>
                    <a:pt x="51263" y="209142"/>
                  </a:lnTo>
                  <a:lnTo>
                    <a:pt x="70156" y="220432"/>
                  </a:lnTo>
                  <a:lnTo>
                    <a:pt x="106586" y="23467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SMARTInkShape-541"/>
            <p:cNvSpPr/>
            <p:nvPr/>
          </p:nvSpPr>
          <p:spPr>
            <a:xfrm>
              <a:off x="335401" y="4992081"/>
              <a:ext cx="144660" cy="249851"/>
            </a:xfrm>
            <a:custGeom>
              <a:avLst/>
              <a:gdLst/>
              <a:ahLst/>
              <a:cxnLst/>
              <a:rect l="0" t="0" r="0" b="0"/>
              <a:pathLst>
                <a:path w="144660" h="249851">
                  <a:moveTo>
                    <a:pt x="30359" y="52358"/>
                  </a:moveTo>
                  <a:lnTo>
                    <a:pt x="29512" y="64525"/>
                  </a:lnTo>
                  <a:lnTo>
                    <a:pt x="24327" y="87750"/>
                  </a:lnTo>
                  <a:lnTo>
                    <a:pt x="19007" y="124449"/>
                  </a:lnTo>
                  <a:lnTo>
                    <a:pt x="16271" y="154246"/>
                  </a:lnTo>
                  <a:lnTo>
                    <a:pt x="15460" y="184523"/>
                  </a:lnTo>
                  <a:lnTo>
                    <a:pt x="9103" y="218165"/>
                  </a:lnTo>
                  <a:lnTo>
                    <a:pt x="0" y="249850"/>
                  </a:lnTo>
                  <a:lnTo>
                    <a:pt x="732" y="230514"/>
                  </a:lnTo>
                  <a:lnTo>
                    <a:pt x="6440" y="192471"/>
                  </a:lnTo>
                  <a:lnTo>
                    <a:pt x="11230" y="159443"/>
                  </a:lnTo>
                  <a:lnTo>
                    <a:pt x="18012" y="122846"/>
                  </a:lnTo>
                  <a:lnTo>
                    <a:pt x="29428" y="85191"/>
                  </a:lnTo>
                  <a:lnTo>
                    <a:pt x="39490" y="51268"/>
                  </a:lnTo>
                  <a:lnTo>
                    <a:pt x="59114" y="15787"/>
                  </a:lnTo>
                  <a:lnTo>
                    <a:pt x="65152" y="6472"/>
                  </a:lnTo>
                  <a:lnTo>
                    <a:pt x="70658" y="2331"/>
                  </a:lnTo>
                  <a:lnTo>
                    <a:pt x="82563" y="0"/>
                  </a:lnTo>
                  <a:lnTo>
                    <a:pt x="89685" y="1713"/>
                  </a:lnTo>
                  <a:lnTo>
                    <a:pt x="101156" y="9711"/>
                  </a:lnTo>
                  <a:lnTo>
                    <a:pt x="104157" y="19011"/>
                  </a:lnTo>
                  <a:lnTo>
                    <a:pt x="112326" y="53831"/>
                  </a:lnTo>
                  <a:lnTo>
                    <a:pt x="119676" y="91251"/>
                  </a:lnTo>
                  <a:lnTo>
                    <a:pt x="121170" y="121173"/>
                  </a:lnTo>
                  <a:lnTo>
                    <a:pt x="121674" y="157580"/>
                  </a:lnTo>
                  <a:lnTo>
                    <a:pt x="121782" y="194689"/>
                  </a:lnTo>
                  <a:lnTo>
                    <a:pt x="122638" y="205363"/>
                  </a:lnTo>
                  <a:lnTo>
                    <a:pt x="128358" y="221949"/>
                  </a:lnTo>
                  <a:lnTo>
                    <a:pt x="129558" y="222992"/>
                  </a:lnTo>
                  <a:lnTo>
                    <a:pt x="131205" y="222841"/>
                  </a:lnTo>
                  <a:lnTo>
                    <a:pt x="135886" y="220560"/>
                  </a:lnTo>
                  <a:lnTo>
                    <a:pt x="144659" y="21999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SMARTInkShape-542"/>
            <p:cNvSpPr/>
            <p:nvPr/>
          </p:nvSpPr>
          <p:spPr>
            <a:xfrm>
              <a:off x="281940" y="4914900"/>
              <a:ext cx="15241" cy="7620"/>
            </a:xfrm>
            <a:custGeom>
              <a:avLst/>
              <a:gdLst/>
              <a:ahLst/>
              <a:cxnLst/>
              <a:rect l="0" t="0" r="0" b="0"/>
              <a:pathLst>
                <a:path w="15241" h="7620">
                  <a:moveTo>
                    <a:pt x="15240" y="0"/>
                  </a:moveTo>
                  <a:lnTo>
                    <a:pt x="627" y="0"/>
                  </a:lnTo>
                  <a:lnTo>
                    <a:pt x="0" y="76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SMARTInkShape-543"/>
            <p:cNvSpPr/>
            <p:nvPr/>
          </p:nvSpPr>
          <p:spPr>
            <a:xfrm>
              <a:off x="236219" y="5044439"/>
              <a:ext cx="38101" cy="205742"/>
            </a:xfrm>
            <a:custGeom>
              <a:avLst/>
              <a:gdLst/>
              <a:ahLst/>
              <a:cxnLst/>
              <a:rect l="0" t="0" r="0" b="0"/>
              <a:pathLst>
                <a:path w="38101" h="205742">
                  <a:moveTo>
                    <a:pt x="38100" y="0"/>
                  </a:moveTo>
                  <a:lnTo>
                    <a:pt x="34055" y="0"/>
                  </a:lnTo>
                  <a:lnTo>
                    <a:pt x="32864" y="1694"/>
                  </a:lnTo>
                  <a:lnTo>
                    <a:pt x="30340" y="11321"/>
                  </a:lnTo>
                  <a:lnTo>
                    <a:pt x="19968" y="33309"/>
                  </a:lnTo>
                  <a:lnTo>
                    <a:pt x="15328" y="67603"/>
                  </a:lnTo>
                  <a:lnTo>
                    <a:pt x="9434" y="96983"/>
                  </a:lnTo>
                  <a:lnTo>
                    <a:pt x="3172" y="127138"/>
                  </a:lnTo>
                  <a:lnTo>
                    <a:pt x="940" y="156674"/>
                  </a:lnTo>
                  <a:lnTo>
                    <a:pt x="124" y="193635"/>
                  </a:lnTo>
                  <a:lnTo>
                    <a:pt x="0" y="2057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SMARTInkShape-544"/>
            <p:cNvSpPr/>
            <p:nvPr/>
          </p:nvSpPr>
          <p:spPr>
            <a:xfrm>
              <a:off x="46779" y="5074919"/>
              <a:ext cx="151341" cy="22862"/>
            </a:xfrm>
            <a:custGeom>
              <a:avLst/>
              <a:gdLst/>
              <a:ahLst/>
              <a:cxnLst/>
              <a:rect l="0" t="0" r="0" b="0"/>
              <a:pathLst>
                <a:path w="151341" h="22862">
                  <a:moveTo>
                    <a:pt x="6560" y="22861"/>
                  </a:moveTo>
                  <a:lnTo>
                    <a:pt x="0" y="22861"/>
                  </a:lnTo>
                  <a:lnTo>
                    <a:pt x="32116" y="20603"/>
                  </a:lnTo>
                  <a:lnTo>
                    <a:pt x="67875" y="15100"/>
                  </a:lnTo>
                  <a:lnTo>
                    <a:pt x="100328" y="9348"/>
                  </a:lnTo>
                  <a:lnTo>
                    <a:pt x="124655" y="5874"/>
                  </a:lnTo>
                  <a:lnTo>
                    <a:pt x="15134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SMARTInkShape-545"/>
            <p:cNvSpPr/>
            <p:nvPr/>
          </p:nvSpPr>
          <p:spPr>
            <a:xfrm>
              <a:off x="91440" y="4809372"/>
              <a:ext cx="205741" cy="456048"/>
            </a:xfrm>
            <a:custGeom>
              <a:avLst/>
              <a:gdLst/>
              <a:ahLst/>
              <a:cxnLst/>
              <a:rect l="0" t="0" r="0" b="0"/>
              <a:pathLst>
                <a:path w="205741" h="456048">
                  <a:moveTo>
                    <a:pt x="205740" y="14087"/>
                  </a:moveTo>
                  <a:lnTo>
                    <a:pt x="195134" y="14087"/>
                  </a:lnTo>
                  <a:lnTo>
                    <a:pt x="190301" y="11830"/>
                  </a:lnTo>
                  <a:lnTo>
                    <a:pt x="185331" y="8851"/>
                  </a:lnTo>
                  <a:lnTo>
                    <a:pt x="154490" y="0"/>
                  </a:lnTo>
                  <a:lnTo>
                    <a:pt x="146838" y="1617"/>
                  </a:lnTo>
                  <a:lnTo>
                    <a:pt x="139768" y="4312"/>
                  </a:lnTo>
                  <a:lnTo>
                    <a:pt x="116514" y="10229"/>
                  </a:lnTo>
                  <a:lnTo>
                    <a:pt x="96455" y="20255"/>
                  </a:lnTo>
                  <a:lnTo>
                    <a:pt x="73929" y="35406"/>
                  </a:lnTo>
                  <a:lnTo>
                    <a:pt x="67066" y="38460"/>
                  </a:lnTo>
                  <a:lnTo>
                    <a:pt x="57182" y="48626"/>
                  </a:lnTo>
                  <a:lnTo>
                    <a:pt x="30148" y="84612"/>
                  </a:lnTo>
                  <a:lnTo>
                    <a:pt x="11119" y="116634"/>
                  </a:lnTo>
                  <a:lnTo>
                    <a:pt x="2447" y="150180"/>
                  </a:lnTo>
                  <a:lnTo>
                    <a:pt x="483" y="185561"/>
                  </a:lnTo>
                  <a:lnTo>
                    <a:pt x="143" y="215131"/>
                  </a:lnTo>
                  <a:lnTo>
                    <a:pt x="28" y="250226"/>
                  </a:lnTo>
                  <a:lnTo>
                    <a:pt x="855" y="278976"/>
                  </a:lnTo>
                  <a:lnTo>
                    <a:pt x="6085" y="308944"/>
                  </a:lnTo>
                  <a:lnTo>
                    <a:pt x="12998" y="338425"/>
                  </a:lnTo>
                  <a:lnTo>
                    <a:pt x="20661" y="371571"/>
                  </a:lnTo>
                  <a:lnTo>
                    <a:pt x="21723" y="405004"/>
                  </a:lnTo>
                  <a:lnTo>
                    <a:pt x="15074" y="436462"/>
                  </a:lnTo>
                  <a:lnTo>
                    <a:pt x="7085" y="448071"/>
                  </a:lnTo>
                  <a:lnTo>
                    <a:pt x="0" y="45604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7" name="SMARTInkShape-Group86"/>
          <p:cNvGrpSpPr/>
          <p:nvPr/>
        </p:nvGrpSpPr>
        <p:grpSpPr>
          <a:xfrm>
            <a:off x="906779" y="5678300"/>
            <a:ext cx="1005842" cy="544523"/>
            <a:chOff x="906779" y="5678300"/>
            <a:chExt cx="1005842" cy="544523"/>
          </a:xfrm>
        </p:grpSpPr>
        <p:sp>
          <p:nvSpPr>
            <p:cNvPr id="73" name="SMARTInkShape-546"/>
            <p:cNvSpPr/>
            <p:nvPr/>
          </p:nvSpPr>
          <p:spPr>
            <a:xfrm>
              <a:off x="906779" y="5678300"/>
              <a:ext cx="239338" cy="370020"/>
            </a:xfrm>
            <a:custGeom>
              <a:avLst/>
              <a:gdLst/>
              <a:ahLst/>
              <a:cxnLst/>
              <a:rect l="0" t="0" r="0" b="0"/>
              <a:pathLst>
                <a:path w="239338" h="370020">
                  <a:moveTo>
                    <a:pt x="7621" y="21460"/>
                  </a:moveTo>
                  <a:lnTo>
                    <a:pt x="7621" y="10108"/>
                  </a:lnTo>
                  <a:lnTo>
                    <a:pt x="5363" y="5690"/>
                  </a:lnTo>
                  <a:lnTo>
                    <a:pt x="1060" y="0"/>
                  </a:lnTo>
                  <a:lnTo>
                    <a:pt x="707" y="380"/>
                  </a:lnTo>
                  <a:lnTo>
                    <a:pt x="28" y="20594"/>
                  </a:lnTo>
                  <a:lnTo>
                    <a:pt x="5243" y="51737"/>
                  </a:lnTo>
                  <a:lnTo>
                    <a:pt x="6916" y="81419"/>
                  </a:lnTo>
                  <a:lnTo>
                    <a:pt x="8258" y="115802"/>
                  </a:lnTo>
                  <a:lnTo>
                    <a:pt x="12795" y="148661"/>
                  </a:lnTo>
                  <a:lnTo>
                    <a:pt x="13669" y="183985"/>
                  </a:lnTo>
                  <a:lnTo>
                    <a:pt x="9789" y="215430"/>
                  </a:lnTo>
                  <a:lnTo>
                    <a:pt x="8049" y="249239"/>
                  </a:lnTo>
                  <a:lnTo>
                    <a:pt x="6830" y="281121"/>
                  </a:lnTo>
                  <a:lnTo>
                    <a:pt x="475" y="297105"/>
                  </a:lnTo>
                  <a:lnTo>
                    <a:pt x="94" y="302156"/>
                  </a:lnTo>
                  <a:lnTo>
                    <a:pt x="2300" y="300589"/>
                  </a:lnTo>
                  <a:lnTo>
                    <a:pt x="4073" y="298986"/>
                  </a:lnTo>
                  <a:lnTo>
                    <a:pt x="6044" y="294947"/>
                  </a:lnTo>
                  <a:lnTo>
                    <a:pt x="15868" y="262351"/>
                  </a:lnTo>
                  <a:lnTo>
                    <a:pt x="28870" y="227658"/>
                  </a:lnTo>
                  <a:lnTo>
                    <a:pt x="56185" y="190052"/>
                  </a:lnTo>
                  <a:lnTo>
                    <a:pt x="85366" y="168069"/>
                  </a:lnTo>
                  <a:lnTo>
                    <a:pt x="107138" y="157374"/>
                  </a:lnTo>
                  <a:lnTo>
                    <a:pt x="142583" y="151839"/>
                  </a:lnTo>
                  <a:lnTo>
                    <a:pt x="154811" y="152219"/>
                  </a:lnTo>
                  <a:lnTo>
                    <a:pt x="175975" y="158040"/>
                  </a:lnTo>
                  <a:lnTo>
                    <a:pt x="197485" y="170960"/>
                  </a:lnTo>
                  <a:lnTo>
                    <a:pt x="225642" y="204961"/>
                  </a:lnTo>
                  <a:lnTo>
                    <a:pt x="231519" y="219856"/>
                  </a:lnTo>
                  <a:lnTo>
                    <a:pt x="239337" y="254159"/>
                  </a:lnTo>
                  <a:lnTo>
                    <a:pt x="238461" y="283541"/>
                  </a:lnTo>
                  <a:lnTo>
                    <a:pt x="228227" y="319620"/>
                  </a:lnTo>
                  <a:lnTo>
                    <a:pt x="222508" y="333469"/>
                  </a:lnTo>
                  <a:lnTo>
                    <a:pt x="209768" y="349939"/>
                  </a:lnTo>
                  <a:lnTo>
                    <a:pt x="194422" y="360557"/>
                  </a:lnTo>
                  <a:lnTo>
                    <a:pt x="174165" y="368219"/>
                  </a:lnTo>
                  <a:lnTo>
                    <a:pt x="152076" y="370019"/>
                  </a:lnTo>
                  <a:lnTo>
                    <a:pt x="114258" y="361227"/>
                  </a:lnTo>
                  <a:lnTo>
                    <a:pt x="78575" y="351542"/>
                  </a:lnTo>
                  <a:lnTo>
                    <a:pt x="54891" y="343158"/>
                  </a:lnTo>
                  <a:lnTo>
                    <a:pt x="17738" y="319109"/>
                  </a:lnTo>
                  <a:lnTo>
                    <a:pt x="11270" y="312921"/>
                  </a:lnTo>
                  <a:lnTo>
                    <a:pt x="3716" y="300765"/>
                  </a:lnTo>
                  <a:lnTo>
                    <a:pt x="0" y="2881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SMARTInkShape-547"/>
            <p:cNvSpPr/>
            <p:nvPr/>
          </p:nvSpPr>
          <p:spPr>
            <a:xfrm>
              <a:off x="1160319" y="5882639"/>
              <a:ext cx="287482" cy="266296"/>
            </a:xfrm>
            <a:custGeom>
              <a:avLst/>
              <a:gdLst/>
              <a:ahLst/>
              <a:cxnLst/>
              <a:rect l="0" t="0" r="0" b="0"/>
              <a:pathLst>
                <a:path w="287482" h="266296">
                  <a:moveTo>
                    <a:pt x="142701" y="0"/>
                  </a:moveTo>
                  <a:lnTo>
                    <a:pt x="132095" y="0"/>
                  </a:lnTo>
                  <a:lnTo>
                    <a:pt x="127262" y="2258"/>
                  </a:lnTo>
                  <a:lnTo>
                    <a:pt x="93289" y="27339"/>
                  </a:lnTo>
                  <a:lnTo>
                    <a:pt x="65771" y="56483"/>
                  </a:lnTo>
                  <a:lnTo>
                    <a:pt x="43424" y="84751"/>
                  </a:lnTo>
                  <a:lnTo>
                    <a:pt x="22974" y="114577"/>
                  </a:lnTo>
                  <a:lnTo>
                    <a:pt x="4939" y="150950"/>
                  </a:lnTo>
                  <a:lnTo>
                    <a:pt x="0" y="174830"/>
                  </a:lnTo>
                  <a:lnTo>
                    <a:pt x="2582" y="193948"/>
                  </a:lnTo>
                  <a:lnTo>
                    <a:pt x="4415" y="197879"/>
                  </a:lnTo>
                  <a:lnTo>
                    <a:pt x="6483" y="200499"/>
                  </a:lnTo>
                  <a:lnTo>
                    <a:pt x="8709" y="202246"/>
                  </a:lnTo>
                  <a:lnTo>
                    <a:pt x="15698" y="204188"/>
                  </a:lnTo>
                  <a:lnTo>
                    <a:pt x="19932" y="204705"/>
                  </a:lnTo>
                  <a:lnTo>
                    <a:pt x="33982" y="201388"/>
                  </a:lnTo>
                  <a:lnTo>
                    <a:pt x="53900" y="186599"/>
                  </a:lnTo>
                  <a:lnTo>
                    <a:pt x="79214" y="158336"/>
                  </a:lnTo>
                  <a:lnTo>
                    <a:pt x="99523" y="123971"/>
                  </a:lnTo>
                  <a:lnTo>
                    <a:pt x="124921" y="88136"/>
                  </a:lnTo>
                  <a:lnTo>
                    <a:pt x="143547" y="66391"/>
                  </a:lnTo>
                  <a:lnTo>
                    <a:pt x="149160" y="52597"/>
                  </a:lnTo>
                  <a:lnTo>
                    <a:pt x="151240" y="50305"/>
                  </a:lnTo>
                  <a:lnTo>
                    <a:pt x="157548" y="45989"/>
                  </a:lnTo>
                  <a:lnTo>
                    <a:pt x="157824" y="49846"/>
                  </a:lnTo>
                  <a:lnTo>
                    <a:pt x="145783" y="80824"/>
                  </a:lnTo>
                  <a:lnTo>
                    <a:pt x="143309" y="113457"/>
                  </a:lnTo>
                  <a:lnTo>
                    <a:pt x="146866" y="148659"/>
                  </a:lnTo>
                  <a:lnTo>
                    <a:pt x="156568" y="182988"/>
                  </a:lnTo>
                  <a:lnTo>
                    <a:pt x="173913" y="216988"/>
                  </a:lnTo>
                  <a:lnTo>
                    <a:pt x="203725" y="251110"/>
                  </a:lnTo>
                  <a:lnTo>
                    <a:pt x="208783" y="256307"/>
                  </a:lnTo>
                  <a:lnTo>
                    <a:pt x="221177" y="262081"/>
                  </a:lnTo>
                  <a:lnTo>
                    <a:pt x="258789" y="266295"/>
                  </a:lnTo>
                  <a:lnTo>
                    <a:pt x="271342" y="265674"/>
                  </a:lnTo>
                  <a:lnTo>
                    <a:pt x="287481" y="2590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SMARTInkShape-548"/>
            <p:cNvSpPr/>
            <p:nvPr/>
          </p:nvSpPr>
          <p:spPr>
            <a:xfrm>
              <a:off x="1470659" y="5875059"/>
              <a:ext cx="129056" cy="266488"/>
            </a:xfrm>
            <a:custGeom>
              <a:avLst/>
              <a:gdLst/>
              <a:ahLst/>
              <a:cxnLst/>
              <a:rect l="0" t="0" r="0" b="0"/>
              <a:pathLst>
                <a:path w="129056" h="266488">
                  <a:moveTo>
                    <a:pt x="121920" y="60921"/>
                  </a:moveTo>
                  <a:lnTo>
                    <a:pt x="121920" y="56875"/>
                  </a:lnTo>
                  <a:lnTo>
                    <a:pt x="121074" y="55684"/>
                  </a:lnTo>
                  <a:lnTo>
                    <a:pt x="119663" y="54889"/>
                  </a:lnTo>
                  <a:lnTo>
                    <a:pt x="117875" y="54359"/>
                  </a:lnTo>
                  <a:lnTo>
                    <a:pt x="113632" y="49256"/>
                  </a:lnTo>
                  <a:lnTo>
                    <a:pt x="99963" y="32181"/>
                  </a:lnTo>
                  <a:lnTo>
                    <a:pt x="62399" y="5152"/>
                  </a:lnTo>
                  <a:lnTo>
                    <a:pt x="51979" y="1499"/>
                  </a:lnTo>
                  <a:lnTo>
                    <a:pt x="27971" y="0"/>
                  </a:lnTo>
                  <a:lnTo>
                    <a:pt x="26268" y="834"/>
                  </a:lnTo>
                  <a:lnTo>
                    <a:pt x="25132" y="2236"/>
                  </a:lnTo>
                  <a:lnTo>
                    <a:pt x="19264" y="14615"/>
                  </a:lnTo>
                  <a:lnTo>
                    <a:pt x="19287" y="23689"/>
                  </a:lnTo>
                  <a:lnTo>
                    <a:pt x="33257" y="58431"/>
                  </a:lnTo>
                  <a:lnTo>
                    <a:pt x="54041" y="92076"/>
                  </a:lnTo>
                  <a:lnTo>
                    <a:pt x="78833" y="129589"/>
                  </a:lnTo>
                  <a:lnTo>
                    <a:pt x="99079" y="162256"/>
                  </a:lnTo>
                  <a:lnTo>
                    <a:pt x="118379" y="199760"/>
                  </a:lnTo>
                  <a:lnTo>
                    <a:pt x="127085" y="226634"/>
                  </a:lnTo>
                  <a:lnTo>
                    <a:pt x="129055" y="248500"/>
                  </a:lnTo>
                  <a:lnTo>
                    <a:pt x="127067" y="256614"/>
                  </a:lnTo>
                  <a:lnTo>
                    <a:pt x="125352" y="259963"/>
                  </a:lnTo>
                  <a:lnTo>
                    <a:pt x="123361" y="262195"/>
                  </a:lnTo>
                  <a:lnTo>
                    <a:pt x="118892" y="264676"/>
                  </a:lnTo>
                  <a:lnTo>
                    <a:pt x="93492" y="266487"/>
                  </a:lnTo>
                  <a:lnTo>
                    <a:pt x="74550" y="262564"/>
                  </a:lnTo>
                  <a:lnTo>
                    <a:pt x="40942" y="242183"/>
                  </a:lnTo>
                  <a:lnTo>
                    <a:pt x="14232" y="219541"/>
                  </a:lnTo>
                  <a:lnTo>
                    <a:pt x="0" y="1904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SMARTInkShape-549"/>
            <p:cNvSpPr/>
            <p:nvPr/>
          </p:nvSpPr>
          <p:spPr>
            <a:xfrm>
              <a:off x="1656629" y="5909826"/>
              <a:ext cx="255992" cy="312997"/>
            </a:xfrm>
            <a:custGeom>
              <a:avLst/>
              <a:gdLst/>
              <a:ahLst/>
              <a:cxnLst/>
              <a:rect l="0" t="0" r="0" b="0"/>
              <a:pathLst>
                <a:path w="255992" h="312997">
                  <a:moveTo>
                    <a:pt x="19771" y="102354"/>
                  </a:moveTo>
                  <a:lnTo>
                    <a:pt x="19771" y="113705"/>
                  </a:lnTo>
                  <a:lnTo>
                    <a:pt x="20617" y="115001"/>
                  </a:lnTo>
                  <a:lnTo>
                    <a:pt x="22028" y="115865"/>
                  </a:lnTo>
                  <a:lnTo>
                    <a:pt x="23816" y="116442"/>
                  </a:lnTo>
                  <a:lnTo>
                    <a:pt x="53300" y="135476"/>
                  </a:lnTo>
                  <a:lnTo>
                    <a:pt x="69969" y="138979"/>
                  </a:lnTo>
                  <a:lnTo>
                    <a:pt x="89677" y="135971"/>
                  </a:lnTo>
                  <a:lnTo>
                    <a:pt x="127626" y="122503"/>
                  </a:lnTo>
                  <a:lnTo>
                    <a:pt x="151079" y="106396"/>
                  </a:lnTo>
                  <a:lnTo>
                    <a:pt x="181416" y="76016"/>
                  </a:lnTo>
                  <a:lnTo>
                    <a:pt x="190620" y="56450"/>
                  </a:lnTo>
                  <a:lnTo>
                    <a:pt x="194450" y="29004"/>
                  </a:lnTo>
                  <a:lnTo>
                    <a:pt x="192514" y="20929"/>
                  </a:lnTo>
                  <a:lnTo>
                    <a:pt x="184373" y="8846"/>
                  </a:lnTo>
                  <a:lnTo>
                    <a:pt x="177103" y="893"/>
                  </a:lnTo>
                  <a:lnTo>
                    <a:pt x="172919" y="0"/>
                  </a:lnTo>
                  <a:lnTo>
                    <a:pt x="140786" y="2693"/>
                  </a:lnTo>
                  <a:lnTo>
                    <a:pt x="114517" y="15251"/>
                  </a:lnTo>
                  <a:lnTo>
                    <a:pt x="85285" y="35059"/>
                  </a:lnTo>
                  <a:lnTo>
                    <a:pt x="51150" y="66201"/>
                  </a:lnTo>
                  <a:lnTo>
                    <a:pt x="28504" y="98509"/>
                  </a:lnTo>
                  <a:lnTo>
                    <a:pt x="11540" y="130754"/>
                  </a:lnTo>
                  <a:lnTo>
                    <a:pt x="1621" y="166743"/>
                  </a:lnTo>
                  <a:lnTo>
                    <a:pt x="0" y="203370"/>
                  </a:lnTo>
                  <a:lnTo>
                    <a:pt x="9491" y="236048"/>
                  </a:lnTo>
                  <a:lnTo>
                    <a:pt x="23874" y="266333"/>
                  </a:lnTo>
                  <a:lnTo>
                    <a:pt x="36834" y="283606"/>
                  </a:lnTo>
                  <a:lnTo>
                    <a:pt x="55577" y="295235"/>
                  </a:lnTo>
                  <a:lnTo>
                    <a:pt x="87671" y="306541"/>
                  </a:lnTo>
                  <a:lnTo>
                    <a:pt x="120887" y="312996"/>
                  </a:lnTo>
                  <a:lnTo>
                    <a:pt x="157540" y="312651"/>
                  </a:lnTo>
                  <a:lnTo>
                    <a:pt x="192953" y="304928"/>
                  </a:lnTo>
                  <a:lnTo>
                    <a:pt x="222637" y="294173"/>
                  </a:lnTo>
                  <a:lnTo>
                    <a:pt x="255991" y="27761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90" name="SMARTInkShape-Group87"/>
          <p:cNvGrpSpPr/>
          <p:nvPr/>
        </p:nvGrpSpPr>
        <p:grpSpPr>
          <a:xfrm>
            <a:off x="6972613" y="1227434"/>
            <a:ext cx="2018988" cy="836999"/>
            <a:chOff x="6972613" y="1227434"/>
            <a:chExt cx="2018988" cy="836999"/>
          </a:xfrm>
        </p:grpSpPr>
        <p:sp>
          <p:nvSpPr>
            <p:cNvPr id="78" name="SMARTInkShape-550"/>
            <p:cNvSpPr/>
            <p:nvPr/>
          </p:nvSpPr>
          <p:spPr>
            <a:xfrm>
              <a:off x="6972613" y="1844666"/>
              <a:ext cx="167327" cy="219767"/>
            </a:xfrm>
            <a:custGeom>
              <a:avLst/>
              <a:gdLst/>
              <a:ahLst/>
              <a:cxnLst/>
              <a:rect l="0" t="0" r="0" b="0"/>
              <a:pathLst>
                <a:path w="167327" h="219767">
                  <a:moveTo>
                    <a:pt x="7306" y="67954"/>
                  </a:moveTo>
                  <a:lnTo>
                    <a:pt x="7306" y="71999"/>
                  </a:lnTo>
                  <a:lnTo>
                    <a:pt x="5048" y="76242"/>
                  </a:lnTo>
                  <a:lnTo>
                    <a:pt x="3261" y="78560"/>
                  </a:lnTo>
                  <a:lnTo>
                    <a:pt x="1275" y="85649"/>
                  </a:lnTo>
                  <a:lnTo>
                    <a:pt x="0" y="103999"/>
                  </a:lnTo>
                  <a:lnTo>
                    <a:pt x="5759" y="141040"/>
                  </a:lnTo>
                  <a:lnTo>
                    <a:pt x="7102" y="174380"/>
                  </a:lnTo>
                  <a:lnTo>
                    <a:pt x="7294" y="210312"/>
                  </a:lnTo>
                  <a:lnTo>
                    <a:pt x="7306" y="219766"/>
                  </a:lnTo>
                  <a:lnTo>
                    <a:pt x="5048" y="184623"/>
                  </a:lnTo>
                  <a:lnTo>
                    <a:pt x="745" y="152241"/>
                  </a:lnTo>
                  <a:lnTo>
                    <a:pt x="0" y="120962"/>
                  </a:lnTo>
                  <a:lnTo>
                    <a:pt x="595" y="83787"/>
                  </a:lnTo>
                  <a:lnTo>
                    <a:pt x="5730" y="46967"/>
                  </a:lnTo>
                  <a:lnTo>
                    <a:pt x="8298" y="31533"/>
                  </a:lnTo>
                  <a:lnTo>
                    <a:pt x="21488" y="10085"/>
                  </a:lnTo>
                  <a:lnTo>
                    <a:pt x="24381" y="6514"/>
                  </a:lnTo>
                  <a:lnTo>
                    <a:pt x="34369" y="2547"/>
                  </a:lnTo>
                  <a:lnTo>
                    <a:pt x="53386" y="0"/>
                  </a:lnTo>
                  <a:lnTo>
                    <a:pt x="66586" y="3605"/>
                  </a:lnTo>
                  <a:lnTo>
                    <a:pt x="74011" y="10003"/>
                  </a:lnTo>
                  <a:lnTo>
                    <a:pt x="96993" y="46027"/>
                  </a:lnTo>
                  <a:lnTo>
                    <a:pt x="108560" y="79803"/>
                  </a:lnTo>
                  <a:lnTo>
                    <a:pt x="116424" y="109094"/>
                  </a:lnTo>
                  <a:lnTo>
                    <a:pt x="124116" y="139222"/>
                  </a:lnTo>
                  <a:lnTo>
                    <a:pt x="136842" y="177089"/>
                  </a:lnTo>
                  <a:lnTo>
                    <a:pt x="147006" y="191393"/>
                  </a:lnTo>
                  <a:lnTo>
                    <a:pt x="152087" y="194782"/>
                  </a:lnTo>
                  <a:lnTo>
                    <a:pt x="159706" y="196690"/>
                  </a:lnTo>
                  <a:lnTo>
                    <a:pt x="167326" y="19749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SMARTInkShape-551"/>
            <p:cNvSpPr/>
            <p:nvPr/>
          </p:nvSpPr>
          <p:spPr>
            <a:xfrm>
              <a:off x="7193422" y="1813559"/>
              <a:ext cx="128487" cy="159844"/>
            </a:xfrm>
            <a:custGeom>
              <a:avLst/>
              <a:gdLst/>
              <a:ahLst/>
              <a:cxnLst/>
              <a:rect l="0" t="0" r="0" b="0"/>
              <a:pathLst>
                <a:path w="128487" h="159844">
                  <a:moveTo>
                    <a:pt x="76058" y="7620"/>
                  </a:moveTo>
                  <a:lnTo>
                    <a:pt x="58891" y="7620"/>
                  </a:lnTo>
                  <a:lnTo>
                    <a:pt x="53471" y="9878"/>
                  </a:lnTo>
                  <a:lnTo>
                    <a:pt x="24828" y="36139"/>
                  </a:lnTo>
                  <a:lnTo>
                    <a:pt x="10936" y="62078"/>
                  </a:lnTo>
                  <a:lnTo>
                    <a:pt x="3517" y="84998"/>
                  </a:lnTo>
                  <a:lnTo>
                    <a:pt x="580" y="118139"/>
                  </a:lnTo>
                  <a:lnTo>
                    <a:pt x="0" y="141494"/>
                  </a:lnTo>
                  <a:lnTo>
                    <a:pt x="1646" y="145976"/>
                  </a:lnTo>
                  <a:lnTo>
                    <a:pt x="7991" y="153214"/>
                  </a:lnTo>
                  <a:lnTo>
                    <a:pt x="16454" y="156995"/>
                  </a:lnTo>
                  <a:lnTo>
                    <a:pt x="47955" y="159755"/>
                  </a:lnTo>
                  <a:lnTo>
                    <a:pt x="54782" y="159843"/>
                  </a:lnTo>
                  <a:lnTo>
                    <a:pt x="66884" y="155426"/>
                  </a:lnTo>
                  <a:lnTo>
                    <a:pt x="104812" y="135168"/>
                  </a:lnTo>
                  <a:lnTo>
                    <a:pt x="119009" y="121330"/>
                  </a:lnTo>
                  <a:lnTo>
                    <a:pt x="124780" y="111498"/>
                  </a:lnTo>
                  <a:lnTo>
                    <a:pt x="128486" y="91389"/>
                  </a:lnTo>
                  <a:lnTo>
                    <a:pt x="128431" y="60797"/>
                  </a:lnTo>
                  <a:lnTo>
                    <a:pt x="125299" y="49317"/>
                  </a:lnTo>
                  <a:lnTo>
                    <a:pt x="104920" y="17873"/>
                  </a:lnTo>
                  <a:lnTo>
                    <a:pt x="92606" y="6613"/>
                  </a:lnTo>
                  <a:lnTo>
                    <a:pt x="77900" y="581"/>
                  </a:lnTo>
                  <a:lnTo>
                    <a:pt x="68438"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SMARTInkShape-552"/>
            <p:cNvSpPr/>
            <p:nvPr/>
          </p:nvSpPr>
          <p:spPr>
            <a:xfrm>
              <a:off x="7376986" y="1737359"/>
              <a:ext cx="158678" cy="174804"/>
            </a:xfrm>
            <a:custGeom>
              <a:avLst/>
              <a:gdLst/>
              <a:ahLst/>
              <a:cxnLst/>
              <a:rect l="0" t="0" r="0" b="0"/>
              <a:pathLst>
                <a:path w="158678" h="174804">
                  <a:moveTo>
                    <a:pt x="105853" y="0"/>
                  </a:moveTo>
                  <a:lnTo>
                    <a:pt x="99293" y="0"/>
                  </a:lnTo>
                  <a:lnTo>
                    <a:pt x="65387" y="7761"/>
                  </a:lnTo>
                  <a:lnTo>
                    <a:pt x="42670" y="18028"/>
                  </a:lnTo>
                  <a:lnTo>
                    <a:pt x="25890" y="26791"/>
                  </a:lnTo>
                  <a:lnTo>
                    <a:pt x="8591" y="33797"/>
                  </a:lnTo>
                  <a:lnTo>
                    <a:pt x="3359" y="38445"/>
                  </a:lnTo>
                  <a:lnTo>
                    <a:pt x="0" y="44283"/>
                  </a:lnTo>
                  <a:lnTo>
                    <a:pt x="1799" y="47340"/>
                  </a:lnTo>
                  <a:lnTo>
                    <a:pt x="3464" y="49340"/>
                  </a:lnTo>
                  <a:lnTo>
                    <a:pt x="7571" y="51562"/>
                  </a:lnTo>
                  <a:lnTo>
                    <a:pt x="19160" y="52814"/>
                  </a:lnTo>
                  <a:lnTo>
                    <a:pt x="56777" y="55552"/>
                  </a:lnTo>
                  <a:lnTo>
                    <a:pt x="89950" y="63937"/>
                  </a:lnTo>
                  <a:lnTo>
                    <a:pt x="122595" y="76258"/>
                  </a:lnTo>
                  <a:lnTo>
                    <a:pt x="129715" y="78779"/>
                  </a:lnTo>
                  <a:lnTo>
                    <a:pt x="139883" y="88353"/>
                  </a:lnTo>
                  <a:lnTo>
                    <a:pt x="155271" y="116434"/>
                  </a:lnTo>
                  <a:lnTo>
                    <a:pt x="158677" y="142187"/>
                  </a:lnTo>
                  <a:lnTo>
                    <a:pt x="156706" y="150119"/>
                  </a:lnTo>
                  <a:lnTo>
                    <a:pt x="154996" y="153419"/>
                  </a:lnTo>
                  <a:lnTo>
                    <a:pt x="148579" y="159344"/>
                  </a:lnTo>
                  <a:lnTo>
                    <a:pt x="130662" y="170047"/>
                  </a:lnTo>
                  <a:lnTo>
                    <a:pt x="115838" y="173716"/>
                  </a:lnTo>
                  <a:lnTo>
                    <a:pt x="100721" y="174803"/>
                  </a:lnTo>
                  <a:lnTo>
                    <a:pt x="85518" y="171080"/>
                  </a:lnTo>
                  <a:lnTo>
                    <a:pt x="62389" y="159805"/>
                  </a:lnTo>
                  <a:lnTo>
                    <a:pt x="52514" y="1524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 name="SMARTInkShape-553"/>
            <p:cNvSpPr/>
            <p:nvPr/>
          </p:nvSpPr>
          <p:spPr>
            <a:xfrm>
              <a:off x="7586416" y="1631571"/>
              <a:ext cx="155504" cy="218410"/>
            </a:xfrm>
            <a:custGeom>
              <a:avLst/>
              <a:gdLst/>
              <a:ahLst/>
              <a:cxnLst/>
              <a:rect l="0" t="0" r="0" b="0"/>
              <a:pathLst>
                <a:path w="155504" h="218410">
                  <a:moveTo>
                    <a:pt x="3103" y="136269"/>
                  </a:moveTo>
                  <a:lnTo>
                    <a:pt x="17755" y="136269"/>
                  </a:lnTo>
                  <a:lnTo>
                    <a:pt x="24573" y="134011"/>
                  </a:lnTo>
                  <a:lnTo>
                    <a:pt x="59226" y="109777"/>
                  </a:lnTo>
                  <a:lnTo>
                    <a:pt x="92300" y="75245"/>
                  </a:lnTo>
                  <a:lnTo>
                    <a:pt x="97780" y="65120"/>
                  </a:lnTo>
                  <a:lnTo>
                    <a:pt x="101586" y="39745"/>
                  </a:lnTo>
                  <a:lnTo>
                    <a:pt x="101203" y="19428"/>
                  </a:lnTo>
                  <a:lnTo>
                    <a:pt x="98067" y="9268"/>
                  </a:lnTo>
                  <a:lnTo>
                    <a:pt x="95200" y="5882"/>
                  </a:lnTo>
                  <a:lnTo>
                    <a:pt x="87497" y="2119"/>
                  </a:lnTo>
                  <a:lnTo>
                    <a:pt x="77686" y="0"/>
                  </a:lnTo>
                  <a:lnTo>
                    <a:pt x="61327" y="3418"/>
                  </a:lnTo>
                  <a:lnTo>
                    <a:pt x="56312" y="7061"/>
                  </a:lnTo>
                  <a:lnTo>
                    <a:pt x="35270" y="38256"/>
                  </a:lnTo>
                  <a:lnTo>
                    <a:pt x="16481" y="73979"/>
                  </a:lnTo>
                  <a:lnTo>
                    <a:pt x="6598" y="103607"/>
                  </a:lnTo>
                  <a:lnTo>
                    <a:pt x="0" y="132988"/>
                  </a:lnTo>
                  <a:lnTo>
                    <a:pt x="4498" y="166101"/>
                  </a:lnTo>
                  <a:lnTo>
                    <a:pt x="9649" y="180854"/>
                  </a:lnTo>
                  <a:lnTo>
                    <a:pt x="22070" y="197833"/>
                  </a:lnTo>
                  <a:lnTo>
                    <a:pt x="31571" y="205399"/>
                  </a:lnTo>
                  <a:lnTo>
                    <a:pt x="54530" y="214419"/>
                  </a:lnTo>
                  <a:lnTo>
                    <a:pt x="78737" y="218409"/>
                  </a:lnTo>
                  <a:lnTo>
                    <a:pt x="114062" y="213673"/>
                  </a:lnTo>
                  <a:lnTo>
                    <a:pt x="155503" y="19722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SMARTInkShape-554"/>
            <p:cNvSpPr/>
            <p:nvPr/>
          </p:nvSpPr>
          <p:spPr>
            <a:xfrm>
              <a:off x="7978139" y="1645920"/>
              <a:ext cx="22862" cy="326263"/>
            </a:xfrm>
            <a:custGeom>
              <a:avLst/>
              <a:gdLst/>
              <a:ahLst/>
              <a:cxnLst/>
              <a:rect l="0" t="0" r="0" b="0"/>
              <a:pathLst>
                <a:path w="22862" h="326263">
                  <a:moveTo>
                    <a:pt x="0" y="0"/>
                  </a:moveTo>
                  <a:lnTo>
                    <a:pt x="0" y="32563"/>
                  </a:lnTo>
                  <a:lnTo>
                    <a:pt x="0" y="62047"/>
                  </a:lnTo>
                  <a:lnTo>
                    <a:pt x="0" y="97594"/>
                  </a:lnTo>
                  <a:lnTo>
                    <a:pt x="2259" y="124655"/>
                  </a:lnTo>
                  <a:lnTo>
                    <a:pt x="6084" y="152769"/>
                  </a:lnTo>
                  <a:lnTo>
                    <a:pt x="10607" y="179375"/>
                  </a:lnTo>
                  <a:lnTo>
                    <a:pt x="15439" y="207568"/>
                  </a:lnTo>
                  <a:lnTo>
                    <a:pt x="19561" y="235339"/>
                  </a:lnTo>
                  <a:lnTo>
                    <a:pt x="21883" y="269167"/>
                  </a:lnTo>
                  <a:lnTo>
                    <a:pt x="22668" y="303782"/>
                  </a:lnTo>
                  <a:lnTo>
                    <a:pt x="22850" y="326262"/>
                  </a:lnTo>
                  <a:lnTo>
                    <a:pt x="22861" y="3124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SMARTInkShape-555"/>
            <p:cNvSpPr/>
            <p:nvPr/>
          </p:nvSpPr>
          <p:spPr>
            <a:xfrm>
              <a:off x="7932835" y="1528341"/>
              <a:ext cx="233711" cy="209019"/>
            </a:xfrm>
            <a:custGeom>
              <a:avLst/>
              <a:gdLst/>
              <a:ahLst/>
              <a:cxnLst/>
              <a:rect l="0" t="0" r="0" b="0"/>
              <a:pathLst>
                <a:path w="233711" h="209019">
                  <a:moveTo>
                    <a:pt x="22445" y="163299"/>
                  </a:moveTo>
                  <a:lnTo>
                    <a:pt x="18399" y="159253"/>
                  </a:lnTo>
                  <a:lnTo>
                    <a:pt x="16413" y="155010"/>
                  </a:lnTo>
                  <a:lnTo>
                    <a:pt x="15883" y="152693"/>
                  </a:lnTo>
                  <a:lnTo>
                    <a:pt x="2736" y="129249"/>
                  </a:lnTo>
                  <a:lnTo>
                    <a:pt x="0" y="104743"/>
                  </a:lnTo>
                  <a:lnTo>
                    <a:pt x="3753" y="85553"/>
                  </a:lnTo>
                  <a:lnTo>
                    <a:pt x="28113" y="47804"/>
                  </a:lnTo>
                  <a:lnTo>
                    <a:pt x="42939" y="29830"/>
                  </a:lnTo>
                  <a:lnTo>
                    <a:pt x="66147" y="17825"/>
                  </a:lnTo>
                  <a:lnTo>
                    <a:pt x="99092" y="6183"/>
                  </a:lnTo>
                  <a:lnTo>
                    <a:pt x="127469" y="0"/>
                  </a:lnTo>
                  <a:lnTo>
                    <a:pt x="165142" y="4638"/>
                  </a:lnTo>
                  <a:lnTo>
                    <a:pt x="181539" y="10656"/>
                  </a:lnTo>
                  <a:lnTo>
                    <a:pt x="216397" y="38305"/>
                  </a:lnTo>
                  <a:lnTo>
                    <a:pt x="228738" y="57966"/>
                  </a:lnTo>
                  <a:lnTo>
                    <a:pt x="233710" y="83923"/>
                  </a:lnTo>
                  <a:lnTo>
                    <a:pt x="231139" y="104972"/>
                  </a:lnTo>
                  <a:lnTo>
                    <a:pt x="205964" y="140785"/>
                  </a:lnTo>
                  <a:lnTo>
                    <a:pt x="185131" y="166942"/>
                  </a:lnTo>
                  <a:lnTo>
                    <a:pt x="147558" y="191332"/>
                  </a:lnTo>
                  <a:lnTo>
                    <a:pt x="114149" y="205310"/>
                  </a:lnTo>
                  <a:lnTo>
                    <a:pt x="91025" y="20901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SMARTInkShape-556"/>
            <p:cNvSpPr/>
            <p:nvPr/>
          </p:nvSpPr>
          <p:spPr>
            <a:xfrm>
              <a:off x="8260080" y="1485900"/>
              <a:ext cx="22860" cy="198121"/>
            </a:xfrm>
            <a:custGeom>
              <a:avLst/>
              <a:gdLst/>
              <a:ahLst/>
              <a:cxnLst/>
              <a:rect l="0" t="0" r="0" b="0"/>
              <a:pathLst>
                <a:path w="22860" h="198121">
                  <a:moveTo>
                    <a:pt x="0" y="0"/>
                  </a:moveTo>
                  <a:lnTo>
                    <a:pt x="0" y="32563"/>
                  </a:lnTo>
                  <a:lnTo>
                    <a:pt x="5237" y="68301"/>
                  </a:lnTo>
                  <a:lnTo>
                    <a:pt x="6914" y="102176"/>
                  </a:lnTo>
                  <a:lnTo>
                    <a:pt x="8257" y="134038"/>
                  </a:lnTo>
                  <a:lnTo>
                    <a:pt x="13609" y="170629"/>
                  </a:lnTo>
                  <a:lnTo>
                    <a:pt x="15362" y="182515"/>
                  </a:lnTo>
                  <a:lnTo>
                    <a:pt x="22859" y="1981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SMARTInkShape-557"/>
            <p:cNvSpPr/>
            <p:nvPr/>
          </p:nvSpPr>
          <p:spPr>
            <a:xfrm>
              <a:off x="8260080" y="1440179"/>
              <a:ext cx="7621" cy="1"/>
            </a:xfrm>
            <a:custGeom>
              <a:avLst/>
              <a:gdLst/>
              <a:ahLst/>
              <a:cxnLst/>
              <a:rect l="0" t="0" r="0" b="0"/>
              <a:pathLst>
                <a:path w="7621" h="1">
                  <a:moveTo>
                    <a:pt x="0" y="0"/>
                  </a:moveTo>
                  <a:lnTo>
                    <a:pt x="762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6" name="SMARTInkShape-558"/>
            <p:cNvSpPr/>
            <p:nvPr/>
          </p:nvSpPr>
          <p:spPr>
            <a:xfrm>
              <a:off x="8383944" y="1391450"/>
              <a:ext cx="127596" cy="242085"/>
            </a:xfrm>
            <a:custGeom>
              <a:avLst/>
              <a:gdLst/>
              <a:ahLst/>
              <a:cxnLst/>
              <a:rect l="0" t="0" r="0" b="0"/>
              <a:pathLst>
                <a:path w="127596" h="242085">
                  <a:moveTo>
                    <a:pt x="13295" y="117309"/>
                  </a:moveTo>
                  <a:lnTo>
                    <a:pt x="27947" y="117309"/>
                  </a:lnTo>
                  <a:lnTo>
                    <a:pt x="34765" y="115052"/>
                  </a:lnTo>
                  <a:lnTo>
                    <a:pt x="71021" y="95352"/>
                  </a:lnTo>
                  <a:lnTo>
                    <a:pt x="102134" y="62320"/>
                  </a:lnTo>
                  <a:lnTo>
                    <a:pt x="119298" y="27910"/>
                  </a:lnTo>
                  <a:lnTo>
                    <a:pt x="125957" y="9998"/>
                  </a:lnTo>
                  <a:lnTo>
                    <a:pt x="125656" y="6822"/>
                  </a:lnTo>
                  <a:lnTo>
                    <a:pt x="123065" y="1035"/>
                  </a:lnTo>
                  <a:lnTo>
                    <a:pt x="120342" y="0"/>
                  </a:lnTo>
                  <a:lnTo>
                    <a:pt x="112800" y="1107"/>
                  </a:lnTo>
                  <a:lnTo>
                    <a:pt x="77671" y="13448"/>
                  </a:lnTo>
                  <a:lnTo>
                    <a:pt x="51412" y="35552"/>
                  </a:lnTo>
                  <a:lnTo>
                    <a:pt x="29041" y="66635"/>
                  </a:lnTo>
                  <a:lnTo>
                    <a:pt x="12360" y="101091"/>
                  </a:lnTo>
                  <a:lnTo>
                    <a:pt x="1759" y="138440"/>
                  </a:lnTo>
                  <a:lnTo>
                    <a:pt x="0" y="166656"/>
                  </a:lnTo>
                  <a:lnTo>
                    <a:pt x="8806" y="201774"/>
                  </a:lnTo>
                  <a:lnTo>
                    <a:pt x="20056" y="220135"/>
                  </a:lnTo>
                  <a:lnTo>
                    <a:pt x="31540" y="228768"/>
                  </a:lnTo>
                  <a:lnTo>
                    <a:pt x="59609" y="241208"/>
                  </a:lnTo>
                  <a:lnTo>
                    <a:pt x="74519" y="242084"/>
                  </a:lnTo>
                  <a:lnTo>
                    <a:pt x="111710" y="237222"/>
                  </a:lnTo>
                  <a:lnTo>
                    <a:pt x="127595" y="23160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7" name="SMARTInkShape-559"/>
            <p:cNvSpPr/>
            <p:nvPr/>
          </p:nvSpPr>
          <p:spPr>
            <a:xfrm>
              <a:off x="8584731" y="1348740"/>
              <a:ext cx="163030" cy="212298"/>
            </a:xfrm>
            <a:custGeom>
              <a:avLst/>
              <a:gdLst/>
              <a:ahLst/>
              <a:cxnLst/>
              <a:rect l="0" t="0" r="0" b="0"/>
              <a:pathLst>
                <a:path w="163030" h="212298">
                  <a:moveTo>
                    <a:pt x="140169" y="0"/>
                  </a:moveTo>
                  <a:lnTo>
                    <a:pt x="122256" y="0"/>
                  </a:lnTo>
                  <a:lnTo>
                    <a:pt x="117250" y="2257"/>
                  </a:lnTo>
                  <a:lnTo>
                    <a:pt x="82358" y="28518"/>
                  </a:lnTo>
                  <a:lnTo>
                    <a:pt x="48140" y="61705"/>
                  </a:lnTo>
                  <a:lnTo>
                    <a:pt x="27952" y="86298"/>
                  </a:lnTo>
                  <a:lnTo>
                    <a:pt x="13503" y="115034"/>
                  </a:lnTo>
                  <a:lnTo>
                    <a:pt x="3860" y="144997"/>
                  </a:lnTo>
                  <a:lnTo>
                    <a:pt x="0" y="164350"/>
                  </a:lnTo>
                  <a:lnTo>
                    <a:pt x="2588" y="188678"/>
                  </a:lnTo>
                  <a:lnTo>
                    <a:pt x="6491" y="201261"/>
                  </a:lnTo>
                  <a:lnTo>
                    <a:pt x="9563" y="205294"/>
                  </a:lnTo>
                  <a:lnTo>
                    <a:pt x="17493" y="209775"/>
                  </a:lnTo>
                  <a:lnTo>
                    <a:pt x="35522" y="212297"/>
                  </a:lnTo>
                  <a:lnTo>
                    <a:pt x="49632" y="208372"/>
                  </a:lnTo>
                  <a:lnTo>
                    <a:pt x="83432" y="192054"/>
                  </a:lnTo>
                  <a:lnTo>
                    <a:pt x="116638" y="167288"/>
                  </a:lnTo>
                  <a:lnTo>
                    <a:pt x="151275" y="144033"/>
                  </a:lnTo>
                  <a:lnTo>
                    <a:pt x="163029" y="1371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 name="SMARTInkShape-560"/>
            <p:cNvSpPr/>
            <p:nvPr/>
          </p:nvSpPr>
          <p:spPr>
            <a:xfrm>
              <a:off x="8763000" y="1227434"/>
              <a:ext cx="228601" cy="248721"/>
            </a:xfrm>
            <a:custGeom>
              <a:avLst/>
              <a:gdLst/>
              <a:ahLst/>
              <a:cxnLst/>
              <a:rect l="0" t="0" r="0" b="0"/>
              <a:pathLst>
                <a:path w="228601" h="248721">
                  <a:moveTo>
                    <a:pt x="0" y="159406"/>
                  </a:moveTo>
                  <a:lnTo>
                    <a:pt x="0" y="165966"/>
                  </a:lnTo>
                  <a:lnTo>
                    <a:pt x="846" y="166319"/>
                  </a:lnTo>
                  <a:lnTo>
                    <a:pt x="18696" y="166932"/>
                  </a:lnTo>
                  <a:lnTo>
                    <a:pt x="50021" y="158724"/>
                  </a:lnTo>
                  <a:lnTo>
                    <a:pt x="87210" y="145066"/>
                  </a:lnTo>
                  <a:lnTo>
                    <a:pt x="121084" y="126062"/>
                  </a:lnTo>
                  <a:lnTo>
                    <a:pt x="152234" y="103744"/>
                  </a:lnTo>
                  <a:lnTo>
                    <a:pt x="183548" y="72897"/>
                  </a:lnTo>
                  <a:lnTo>
                    <a:pt x="193426" y="51929"/>
                  </a:lnTo>
                  <a:lnTo>
                    <a:pt x="197501" y="18566"/>
                  </a:lnTo>
                  <a:lnTo>
                    <a:pt x="195587" y="9886"/>
                  </a:lnTo>
                  <a:lnTo>
                    <a:pt x="193892" y="6386"/>
                  </a:lnTo>
                  <a:lnTo>
                    <a:pt x="191068" y="4052"/>
                  </a:lnTo>
                  <a:lnTo>
                    <a:pt x="183415" y="1459"/>
                  </a:lnTo>
                  <a:lnTo>
                    <a:pt x="165540" y="0"/>
                  </a:lnTo>
                  <a:lnTo>
                    <a:pt x="140113" y="7658"/>
                  </a:lnTo>
                  <a:lnTo>
                    <a:pt x="111129" y="24697"/>
                  </a:lnTo>
                  <a:lnTo>
                    <a:pt x="81093" y="49877"/>
                  </a:lnTo>
                  <a:lnTo>
                    <a:pt x="54789" y="82832"/>
                  </a:lnTo>
                  <a:lnTo>
                    <a:pt x="30908" y="119407"/>
                  </a:lnTo>
                  <a:lnTo>
                    <a:pt x="11792" y="153011"/>
                  </a:lnTo>
                  <a:lnTo>
                    <a:pt x="3494" y="184416"/>
                  </a:lnTo>
                  <a:lnTo>
                    <a:pt x="5080" y="211125"/>
                  </a:lnTo>
                  <a:lnTo>
                    <a:pt x="13265" y="225007"/>
                  </a:lnTo>
                  <a:lnTo>
                    <a:pt x="26215" y="235975"/>
                  </a:lnTo>
                  <a:lnTo>
                    <a:pt x="43260" y="243672"/>
                  </a:lnTo>
                  <a:lnTo>
                    <a:pt x="75941" y="248720"/>
                  </a:lnTo>
                  <a:lnTo>
                    <a:pt x="102331" y="245385"/>
                  </a:lnTo>
                  <a:lnTo>
                    <a:pt x="130994" y="238259"/>
                  </a:lnTo>
                  <a:lnTo>
                    <a:pt x="160666" y="229447"/>
                  </a:lnTo>
                  <a:lnTo>
                    <a:pt x="188529" y="217628"/>
                  </a:lnTo>
                  <a:lnTo>
                    <a:pt x="228600" y="19750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SMARTInkShape-561"/>
            <p:cNvSpPr/>
            <p:nvPr/>
          </p:nvSpPr>
          <p:spPr>
            <a:xfrm>
              <a:off x="8252469" y="1349892"/>
              <a:ext cx="38092" cy="74886"/>
            </a:xfrm>
            <a:custGeom>
              <a:avLst/>
              <a:gdLst/>
              <a:ahLst/>
              <a:cxnLst/>
              <a:rect l="0" t="0" r="0" b="0"/>
              <a:pathLst>
                <a:path w="38092" h="74886">
                  <a:moveTo>
                    <a:pt x="38091" y="14087"/>
                  </a:moveTo>
                  <a:lnTo>
                    <a:pt x="38091" y="10042"/>
                  </a:lnTo>
                  <a:lnTo>
                    <a:pt x="37244" y="8851"/>
                  </a:lnTo>
                  <a:lnTo>
                    <a:pt x="35832" y="8056"/>
                  </a:lnTo>
                  <a:lnTo>
                    <a:pt x="34045" y="7527"/>
                  </a:lnTo>
                  <a:lnTo>
                    <a:pt x="32854" y="6327"/>
                  </a:lnTo>
                  <a:lnTo>
                    <a:pt x="31530" y="2736"/>
                  </a:lnTo>
                  <a:lnTo>
                    <a:pt x="30330" y="1440"/>
                  </a:lnTo>
                  <a:lnTo>
                    <a:pt x="26739" y="0"/>
                  </a:lnTo>
                  <a:lnTo>
                    <a:pt x="24596" y="462"/>
                  </a:lnTo>
                  <a:lnTo>
                    <a:pt x="16631" y="5509"/>
                  </a:lnTo>
                  <a:lnTo>
                    <a:pt x="10270" y="17598"/>
                  </a:lnTo>
                  <a:lnTo>
                    <a:pt x="507" y="53947"/>
                  </a:lnTo>
                  <a:lnTo>
                    <a:pt x="0" y="74500"/>
                  </a:lnTo>
                  <a:lnTo>
                    <a:pt x="4038" y="74885"/>
                  </a:lnTo>
                  <a:lnTo>
                    <a:pt x="8281" y="72718"/>
                  </a:lnTo>
                  <a:lnTo>
                    <a:pt x="10597" y="70954"/>
                  </a:lnTo>
                  <a:lnTo>
                    <a:pt x="13171" y="66737"/>
                  </a:lnTo>
                  <a:lnTo>
                    <a:pt x="18869" y="53086"/>
                  </a:lnTo>
                  <a:lnTo>
                    <a:pt x="35875" y="23430"/>
                  </a:lnTo>
                  <a:lnTo>
                    <a:pt x="38052" y="382"/>
                  </a:lnTo>
                  <a:lnTo>
                    <a:pt x="37218" y="718"/>
                  </a:lnTo>
                  <a:lnTo>
                    <a:pt x="34034" y="3348"/>
                  </a:lnTo>
                  <a:lnTo>
                    <a:pt x="32054" y="7339"/>
                  </a:lnTo>
                  <a:lnTo>
                    <a:pt x="31526" y="9588"/>
                  </a:lnTo>
                  <a:lnTo>
                    <a:pt x="26738" y="16799"/>
                  </a:lnTo>
                  <a:lnTo>
                    <a:pt x="19957" y="24298"/>
                  </a:lnTo>
                  <a:lnTo>
                    <a:pt x="17331" y="31608"/>
                  </a:lnTo>
                  <a:lnTo>
                    <a:pt x="15267" y="50904"/>
                  </a:lnTo>
                  <a:lnTo>
                    <a:pt x="16102" y="51332"/>
                  </a:lnTo>
                  <a:lnTo>
                    <a:pt x="21794" y="52075"/>
                  </a:lnTo>
                  <a:lnTo>
                    <a:pt x="29319" y="45617"/>
                  </a:lnTo>
                  <a:lnTo>
                    <a:pt x="30129" y="36788"/>
                  </a:lnTo>
                  <a:lnTo>
                    <a:pt x="29396" y="34301"/>
                  </a:lnTo>
                  <a:lnTo>
                    <a:pt x="28061" y="32643"/>
                  </a:lnTo>
                  <a:lnTo>
                    <a:pt x="26324" y="31538"/>
                  </a:lnTo>
                  <a:lnTo>
                    <a:pt x="25166" y="29954"/>
                  </a:lnTo>
                  <a:lnTo>
                    <a:pt x="22850" y="2170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5" name="SMARTInkShape-Group88"/>
          <p:cNvGrpSpPr/>
          <p:nvPr/>
        </p:nvGrpSpPr>
        <p:grpSpPr>
          <a:xfrm>
            <a:off x="6949926" y="2263140"/>
            <a:ext cx="1947217" cy="807720"/>
            <a:chOff x="6949926" y="2263140"/>
            <a:chExt cx="1947217" cy="807720"/>
          </a:xfrm>
        </p:grpSpPr>
        <p:sp>
          <p:nvSpPr>
            <p:cNvPr id="91" name="SMARTInkShape-562"/>
            <p:cNvSpPr/>
            <p:nvPr/>
          </p:nvSpPr>
          <p:spPr>
            <a:xfrm>
              <a:off x="6949926" y="2557274"/>
              <a:ext cx="174600" cy="237265"/>
            </a:xfrm>
            <a:custGeom>
              <a:avLst/>
              <a:gdLst/>
              <a:ahLst/>
              <a:cxnLst/>
              <a:rect l="0" t="0" r="0" b="0"/>
              <a:pathLst>
                <a:path w="174600" h="237265">
                  <a:moveTo>
                    <a:pt x="144293" y="132585"/>
                  </a:moveTo>
                  <a:lnTo>
                    <a:pt x="144293" y="117934"/>
                  </a:lnTo>
                  <a:lnTo>
                    <a:pt x="146551" y="111116"/>
                  </a:lnTo>
                  <a:lnTo>
                    <a:pt x="148339" y="108112"/>
                  </a:lnTo>
                  <a:lnTo>
                    <a:pt x="155644" y="74860"/>
                  </a:lnTo>
                  <a:lnTo>
                    <a:pt x="159192" y="43747"/>
                  </a:lnTo>
                  <a:lnTo>
                    <a:pt x="155387" y="28464"/>
                  </a:lnTo>
                  <a:lnTo>
                    <a:pt x="146516" y="14212"/>
                  </a:lnTo>
                  <a:lnTo>
                    <a:pt x="138273" y="5884"/>
                  </a:lnTo>
                  <a:lnTo>
                    <a:pt x="130046" y="638"/>
                  </a:lnTo>
                  <a:lnTo>
                    <a:pt x="118489" y="0"/>
                  </a:lnTo>
                  <a:lnTo>
                    <a:pt x="81486" y="11067"/>
                  </a:lnTo>
                  <a:lnTo>
                    <a:pt x="74482" y="13473"/>
                  </a:lnTo>
                  <a:lnTo>
                    <a:pt x="62184" y="22920"/>
                  </a:lnTo>
                  <a:lnTo>
                    <a:pt x="30144" y="60639"/>
                  </a:lnTo>
                  <a:lnTo>
                    <a:pt x="13748" y="97866"/>
                  </a:lnTo>
                  <a:lnTo>
                    <a:pt x="5048" y="127755"/>
                  </a:lnTo>
                  <a:lnTo>
                    <a:pt x="1153" y="158059"/>
                  </a:lnTo>
                  <a:lnTo>
                    <a:pt x="0" y="184442"/>
                  </a:lnTo>
                  <a:lnTo>
                    <a:pt x="4244" y="198249"/>
                  </a:lnTo>
                  <a:lnTo>
                    <a:pt x="20767" y="220909"/>
                  </a:lnTo>
                  <a:lnTo>
                    <a:pt x="39396" y="232509"/>
                  </a:lnTo>
                  <a:lnTo>
                    <a:pt x="61001" y="237264"/>
                  </a:lnTo>
                  <a:lnTo>
                    <a:pt x="83490" y="234627"/>
                  </a:lnTo>
                  <a:lnTo>
                    <a:pt x="115422" y="223749"/>
                  </a:lnTo>
                  <a:lnTo>
                    <a:pt x="128922" y="217976"/>
                  </a:lnTo>
                  <a:lnTo>
                    <a:pt x="146042" y="204359"/>
                  </a:lnTo>
                  <a:lnTo>
                    <a:pt x="168084" y="174148"/>
                  </a:lnTo>
                  <a:lnTo>
                    <a:pt x="172791" y="154213"/>
                  </a:lnTo>
                  <a:lnTo>
                    <a:pt x="174512" y="117183"/>
                  </a:lnTo>
                  <a:lnTo>
                    <a:pt x="174599" y="109617"/>
                  </a:lnTo>
                  <a:lnTo>
                    <a:pt x="170181" y="96695"/>
                  </a:lnTo>
                  <a:lnTo>
                    <a:pt x="149550" y="63100"/>
                  </a:lnTo>
                  <a:lnTo>
                    <a:pt x="142113" y="59370"/>
                  </a:lnTo>
                  <a:lnTo>
                    <a:pt x="104062" y="56437"/>
                  </a:lnTo>
                  <a:lnTo>
                    <a:pt x="102232" y="57267"/>
                  </a:lnTo>
                  <a:lnTo>
                    <a:pt x="101013" y="58666"/>
                  </a:lnTo>
                  <a:lnTo>
                    <a:pt x="98574" y="6400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SMARTInkShape-563"/>
            <p:cNvSpPr/>
            <p:nvPr/>
          </p:nvSpPr>
          <p:spPr>
            <a:xfrm>
              <a:off x="7200907" y="2362200"/>
              <a:ext cx="219003" cy="388484"/>
            </a:xfrm>
            <a:custGeom>
              <a:avLst/>
              <a:gdLst/>
              <a:ahLst/>
              <a:cxnLst/>
              <a:rect l="0" t="0" r="0" b="0"/>
              <a:pathLst>
                <a:path w="219003" h="388484">
                  <a:moveTo>
                    <a:pt x="7612" y="0"/>
                  </a:moveTo>
                  <a:lnTo>
                    <a:pt x="1051" y="0"/>
                  </a:lnTo>
                  <a:lnTo>
                    <a:pt x="34" y="35391"/>
                  </a:lnTo>
                  <a:lnTo>
                    <a:pt x="0" y="72090"/>
                  </a:lnTo>
                  <a:lnTo>
                    <a:pt x="4040" y="109977"/>
                  </a:lnTo>
                  <a:lnTo>
                    <a:pt x="6025" y="138625"/>
                  </a:lnTo>
                  <a:lnTo>
                    <a:pt x="7753" y="167444"/>
                  </a:lnTo>
                  <a:lnTo>
                    <a:pt x="11344" y="194364"/>
                  </a:lnTo>
                  <a:lnTo>
                    <a:pt x="13505" y="222697"/>
                  </a:lnTo>
                  <a:lnTo>
                    <a:pt x="15311" y="250530"/>
                  </a:lnTo>
                  <a:lnTo>
                    <a:pt x="20242" y="285239"/>
                  </a:lnTo>
                  <a:lnTo>
                    <a:pt x="24594" y="322792"/>
                  </a:lnTo>
                  <a:lnTo>
                    <a:pt x="32215" y="355454"/>
                  </a:lnTo>
                  <a:lnTo>
                    <a:pt x="37748" y="365156"/>
                  </a:lnTo>
                  <a:lnTo>
                    <a:pt x="33945" y="361536"/>
                  </a:lnTo>
                  <a:lnTo>
                    <a:pt x="32016" y="357391"/>
                  </a:lnTo>
                  <a:lnTo>
                    <a:pt x="30563" y="325665"/>
                  </a:lnTo>
                  <a:lnTo>
                    <a:pt x="30491" y="290702"/>
                  </a:lnTo>
                  <a:lnTo>
                    <a:pt x="32734" y="253441"/>
                  </a:lnTo>
                  <a:lnTo>
                    <a:pt x="41079" y="221371"/>
                  </a:lnTo>
                  <a:lnTo>
                    <a:pt x="48385" y="206326"/>
                  </a:lnTo>
                  <a:lnTo>
                    <a:pt x="57907" y="199509"/>
                  </a:lnTo>
                  <a:lnTo>
                    <a:pt x="75289" y="193169"/>
                  </a:lnTo>
                  <a:lnTo>
                    <a:pt x="100379" y="191027"/>
                  </a:lnTo>
                  <a:lnTo>
                    <a:pt x="130641" y="196687"/>
                  </a:lnTo>
                  <a:lnTo>
                    <a:pt x="156860" y="204374"/>
                  </a:lnTo>
                  <a:lnTo>
                    <a:pt x="170183" y="212471"/>
                  </a:lnTo>
                  <a:lnTo>
                    <a:pt x="197779" y="244726"/>
                  </a:lnTo>
                  <a:lnTo>
                    <a:pt x="214321" y="274495"/>
                  </a:lnTo>
                  <a:lnTo>
                    <a:pt x="219002" y="297231"/>
                  </a:lnTo>
                  <a:lnTo>
                    <a:pt x="216344" y="316010"/>
                  </a:lnTo>
                  <a:lnTo>
                    <a:pt x="207013" y="342762"/>
                  </a:lnTo>
                  <a:lnTo>
                    <a:pt x="194447" y="359040"/>
                  </a:lnTo>
                  <a:lnTo>
                    <a:pt x="179152" y="369601"/>
                  </a:lnTo>
                  <a:lnTo>
                    <a:pt x="144283" y="383376"/>
                  </a:lnTo>
                  <a:lnTo>
                    <a:pt x="108866" y="387929"/>
                  </a:lnTo>
                  <a:lnTo>
                    <a:pt x="82740" y="388483"/>
                  </a:lnTo>
                  <a:lnTo>
                    <a:pt x="70353" y="384043"/>
                  </a:lnTo>
                  <a:lnTo>
                    <a:pt x="52650" y="371441"/>
                  </a:lnTo>
                  <a:lnTo>
                    <a:pt x="48796" y="363769"/>
                  </a:lnTo>
                  <a:lnTo>
                    <a:pt x="46236" y="355562"/>
                  </a:lnTo>
                  <a:lnTo>
                    <a:pt x="38093" y="3429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SMARTInkShape-564"/>
            <p:cNvSpPr/>
            <p:nvPr/>
          </p:nvSpPr>
          <p:spPr>
            <a:xfrm>
              <a:off x="7437119" y="2575559"/>
              <a:ext cx="113980" cy="301031"/>
            </a:xfrm>
            <a:custGeom>
              <a:avLst/>
              <a:gdLst/>
              <a:ahLst/>
              <a:cxnLst/>
              <a:rect l="0" t="0" r="0" b="0"/>
              <a:pathLst>
                <a:path w="113980" h="301031">
                  <a:moveTo>
                    <a:pt x="83820" y="0"/>
                  </a:moveTo>
                  <a:lnTo>
                    <a:pt x="83820" y="10606"/>
                  </a:lnTo>
                  <a:lnTo>
                    <a:pt x="93227" y="48194"/>
                  </a:lnTo>
                  <a:lnTo>
                    <a:pt x="97908" y="80734"/>
                  </a:lnTo>
                  <a:lnTo>
                    <a:pt x="102764" y="109811"/>
                  </a:lnTo>
                  <a:lnTo>
                    <a:pt x="105907" y="144740"/>
                  </a:lnTo>
                  <a:lnTo>
                    <a:pt x="107298" y="173461"/>
                  </a:lnTo>
                  <a:lnTo>
                    <a:pt x="112667" y="211249"/>
                  </a:lnTo>
                  <a:lnTo>
                    <a:pt x="113979" y="243423"/>
                  </a:lnTo>
                  <a:lnTo>
                    <a:pt x="113390" y="267308"/>
                  </a:lnTo>
                  <a:lnTo>
                    <a:pt x="103687" y="287937"/>
                  </a:lnTo>
                  <a:lnTo>
                    <a:pt x="98859" y="293072"/>
                  </a:lnTo>
                  <a:lnTo>
                    <a:pt x="88861" y="300414"/>
                  </a:lnTo>
                  <a:lnTo>
                    <a:pt x="85488" y="301030"/>
                  </a:lnTo>
                  <a:lnTo>
                    <a:pt x="77223" y="299456"/>
                  </a:lnTo>
                  <a:lnTo>
                    <a:pt x="54688" y="286774"/>
                  </a:lnTo>
                  <a:lnTo>
                    <a:pt x="30324" y="257710"/>
                  </a:lnTo>
                  <a:lnTo>
                    <a:pt x="8276" y="221529"/>
                  </a:lnTo>
                  <a:lnTo>
                    <a:pt x="0" y="2057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SMARTInkShape-565"/>
            <p:cNvSpPr/>
            <p:nvPr/>
          </p:nvSpPr>
          <p:spPr>
            <a:xfrm>
              <a:off x="7476279" y="2469193"/>
              <a:ext cx="6561" cy="7308"/>
            </a:xfrm>
            <a:custGeom>
              <a:avLst/>
              <a:gdLst/>
              <a:ahLst/>
              <a:cxnLst/>
              <a:rect l="0" t="0" r="0" b="0"/>
              <a:pathLst>
                <a:path w="6561" h="7308">
                  <a:moveTo>
                    <a:pt x="6560" y="7307"/>
                  </a:moveTo>
                  <a:lnTo>
                    <a:pt x="2515" y="7307"/>
                  </a:lnTo>
                  <a:lnTo>
                    <a:pt x="1323" y="6460"/>
                  </a:lnTo>
                  <a:lnTo>
                    <a:pt x="528" y="5049"/>
                  </a:lnTo>
                  <a:lnTo>
                    <a:pt x="0" y="3261"/>
                  </a:lnTo>
                  <a:lnTo>
                    <a:pt x="494" y="2070"/>
                  </a:lnTo>
                  <a:lnTo>
                    <a:pt x="1669" y="1275"/>
                  </a:lnTo>
                  <a:lnTo>
                    <a:pt x="5594" y="0"/>
                  </a:lnTo>
                  <a:lnTo>
                    <a:pt x="5917" y="742"/>
                  </a:lnTo>
                  <a:close/>
                </a:path>
              </a:pathLst>
            </a:custGeom>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SMARTInkShape-566"/>
            <p:cNvSpPr/>
            <p:nvPr/>
          </p:nvSpPr>
          <p:spPr>
            <a:xfrm>
              <a:off x="7597139" y="2485655"/>
              <a:ext cx="137162" cy="192802"/>
            </a:xfrm>
            <a:custGeom>
              <a:avLst/>
              <a:gdLst/>
              <a:ahLst/>
              <a:cxnLst/>
              <a:rect l="0" t="0" r="0" b="0"/>
              <a:pathLst>
                <a:path w="137162" h="192802">
                  <a:moveTo>
                    <a:pt x="0" y="67045"/>
                  </a:moveTo>
                  <a:lnTo>
                    <a:pt x="0" y="71090"/>
                  </a:lnTo>
                  <a:lnTo>
                    <a:pt x="847" y="72281"/>
                  </a:lnTo>
                  <a:lnTo>
                    <a:pt x="2259" y="73076"/>
                  </a:lnTo>
                  <a:lnTo>
                    <a:pt x="4046" y="73605"/>
                  </a:lnTo>
                  <a:lnTo>
                    <a:pt x="15439" y="82814"/>
                  </a:lnTo>
                  <a:lnTo>
                    <a:pt x="25177" y="90061"/>
                  </a:lnTo>
                  <a:lnTo>
                    <a:pt x="34050" y="94208"/>
                  </a:lnTo>
                  <a:lnTo>
                    <a:pt x="58556" y="97088"/>
                  </a:lnTo>
                  <a:lnTo>
                    <a:pt x="73701" y="93350"/>
                  </a:lnTo>
                  <a:lnTo>
                    <a:pt x="108376" y="77109"/>
                  </a:lnTo>
                  <a:lnTo>
                    <a:pt x="124015" y="64492"/>
                  </a:lnTo>
                  <a:lnTo>
                    <a:pt x="131948" y="52835"/>
                  </a:lnTo>
                  <a:lnTo>
                    <a:pt x="135616" y="42703"/>
                  </a:lnTo>
                  <a:lnTo>
                    <a:pt x="136703" y="30293"/>
                  </a:lnTo>
                  <a:lnTo>
                    <a:pt x="134699" y="23052"/>
                  </a:lnTo>
                  <a:lnTo>
                    <a:pt x="132979" y="19937"/>
                  </a:lnTo>
                  <a:lnTo>
                    <a:pt x="122469" y="11506"/>
                  </a:lnTo>
                  <a:lnTo>
                    <a:pt x="104593" y="1919"/>
                  </a:lnTo>
                  <a:lnTo>
                    <a:pt x="97850" y="0"/>
                  </a:lnTo>
                  <a:lnTo>
                    <a:pt x="89774" y="1405"/>
                  </a:lnTo>
                  <a:lnTo>
                    <a:pt x="70791" y="9205"/>
                  </a:lnTo>
                  <a:lnTo>
                    <a:pt x="46345" y="30219"/>
                  </a:lnTo>
                  <a:lnTo>
                    <a:pt x="24646" y="60763"/>
                  </a:lnTo>
                  <a:lnTo>
                    <a:pt x="11862" y="95406"/>
                  </a:lnTo>
                  <a:lnTo>
                    <a:pt x="8179" y="131300"/>
                  </a:lnTo>
                  <a:lnTo>
                    <a:pt x="11832" y="151841"/>
                  </a:lnTo>
                  <a:lnTo>
                    <a:pt x="18241" y="162023"/>
                  </a:lnTo>
                  <a:lnTo>
                    <a:pt x="36153" y="179503"/>
                  </a:lnTo>
                  <a:lnTo>
                    <a:pt x="48242" y="184759"/>
                  </a:lnTo>
                  <a:lnTo>
                    <a:pt x="78916" y="192801"/>
                  </a:lnTo>
                  <a:lnTo>
                    <a:pt x="109475" y="187715"/>
                  </a:lnTo>
                  <a:lnTo>
                    <a:pt x="137161" y="18134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SMARTInkShape-567"/>
            <p:cNvSpPr/>
            <p:nvPr/>
          </p:nvSpPr>
          <p:spPr>
            <a:xfrm>
              <a:off x="7811367" y="2468880"/>
              <a:ext cx="174394" cy="173932"/>
            </a:xfrm>
            <a:custGeom>
              <a:avLst/>
              <a:gdLst/>
              <a:ahLst/>
              <a:cxnLst/>
              <a:rect l="0" t="0" r="0" b="0"/>
              <a:pathLst>
                <a:path w="174394" h="173932">
                  <a:moveTo>
                    <a:pt x="113433" y="0"/>
                  </a:moveTo>
                  <a:lnTo>
                    <a:pt x="91475" y="0"/>
                  </a:lnTo>
                  <a:lnTo>
                    <a:pt x="82225" y="4515"/>
                  </a:lnTo>
                  <a:lnTo>
                    <a:pt x="47350" y="29263"/>
                  </a:lnTo>
                  <a:lnTo>
                    <a:pt x="21987" y="64061"/>
                  </a:lnTo>
                  <a:lnTo>
                    <a:pt x="5717" y="98167"/>
                  </a:lnTo>
                  <a:lnTo>
                    <a:pt x="0" y="134784"/>
                  </a:lnTo>
                  <a:lnTo>
                    <a:pt x="364" y="146264"/>
                  </a:lnTo>
                  <a:lnTo>
                    <a:pt x="3349" y="157010"/>
                  </a:lnTo>
                  <a:lnTo>
                    <a:pt x="9756" y="165173"/>
                  </a:lnTo>
                  <a:lnTo>
                    <a:pt x="18247" y="170777"/>
                  </a:lnTo>
                  <a:lnTo>
                    <a:pt x="33394" y="173931"/>
                  </a:lnTo>
                  <a:lnTo>
                    <a:pt x="63098" y="172739"/>
                  </a:lnTo>
                  <a:lnTo>
                    <a:pt x="89205" y="164635"/>
                  </a:lnTo>
                  <a:lnTo>
                    <a:pt x="124828" y="146726"/>
                  </a:lnTo>
                  <a:lnTo>
                    <a:pt x="157977" y="127873"/>
                  </a:lnTo>
                  <a:lnTo>
                    <a:pt x="174393" y="1143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SMARTInkShape-568"/>
            <p:cNvSpPr/>
            <p:nvPr/>
          </p:nvSpPr>
          <p:spPr>
            <a:xfrm>
              <a:off x="8084822" y="2263140"/>
              <a:ext cx="15239" cy="358141"/>
            </a:xfrm>
            <a:custGeom>
              <a:avLst/>
              <a:gdLst/>
              <a:ahLst/>
              <a:cxnLst/>
              <a:rect l="0" t="0" r="0" b="0"/>
              <a:pathLst>
                <a:path w="15239" h="358141">
                  <a:moveTo>
                    <a:pt x="15238" y="0"/>
                  </a:moveTo>
                  <a:lnTo>
                    <a:pt x="14391" y="14690"/>
                  </a:lnTo>
                  <a:lnTo>
                    <a:pt x="8677" y="46651"/>
                  </a:lnTo>
                  <a:lnTo>
                    <a:pt x="7932" y="76946"/>
                  </a:lnTo>
                  <a:lnTo>
                    <a:pt x="7711" y="112733"/>
                  </a:lnTo>
                  <a:lnTo>
                    <a:pt x="7659" y="139850"/>
                  </a:lnTo>
                  <a:lnTo>
                    <a:pt x="6789" y="169682"/>
                  </a:lnTo>
                  <a:lnTo>
                    <a:pt x="3580" y="202696"/>
                  </a:lnTo>
                  <a:lnTo>
                    <a:pt x="1589" y="232609"/>
                  </a:lnTo>
                  <a:lnTo>
                    <a:pt x="706" y="260015"/>
                  </a:lnTo>
                  <a:lnTo>
                    <a:pt x="207" y="297551"/>
                  </a:lnTo>
                  <a:lnTo>
                    <a:pt x="39" y="331590"/>
                  </a:lnTo>
                  <a:lnTo>
                    <a:pt x="0" y="355972"/>
                  </a:lnTo>
                  <a:lnTo>
                    <a:pt x="845" y="356695"/>
                  </a:lnTo>
                  <a:lnTo>
                    <a:pt x="7617" y="3581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SMARTInkShape-569"/>
            <p:cNvSpPr/>
            <p:nvPr/>
          </p:nvSpPr>
          <p:spPr>
            <a:xfrm>
              <a:off x="8004230" y="2446019"/>
              <a:ext cx="179651" cy="53341"/>
            </a:xfrm>
            <a:custGeom>
              <a:avLst/>
              <a:gdLst/>
              <a:ahLst/>
              <a:cxnLst/>
              <a:rect l="0" t="0" r="0" b="0"/>
              <a:pathLst>
                <a:path w="179651" h="53341">
                  <a:moveTo>
                    <a:pt x="4389" y="53340"/>
                  </a:moveTo>
                  <a:lnTo>
                    <a:pt x="0" y="53340"/>
                  </a:lnTo>
                  <a:lnTo>
                    <a:pt x="7689" y="53340"/>
                  </a:lnTo>
                  <a:lnTo>
                    <a:pt x="40933" y="46780"/>
                  </a:lnTo>
                  <a:lnTo>
                    <a:pt x="78745" y="39000"/>
                  </a:lnTo>
                  <a:lnTo>
                    <a:pt x="108736" y="27549"/>
                  </a:lnTo>
                  <a:lnTo>
                    <a:pt x="144695" y="15665"/>
                  </a:lnTo>
                  <a:lnTo>
                    <a:pt x="17965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SMARTInkShape-570"/>
            <p:cNvSpPr/>
            <p:nvPr/>
          </p:nvSpPr>
          <p:spPr>
            <a:xfrm>
              <a:off x="8245964" y="2423159"/>
              <a:ext cx="36976" cy="188378"/>
            </a:xfrm>
            <a:custGeom>
              <a:avLst/>
              <a:gdLst/>
              <a:ahLst/>
              <a:cxnLst/>
              <a:rect l="0" t="0" r="0" b="0"/>
              <a:pathLst>
                <a:path w="36976" h="188378">
                  <a:moveTo>
                    <a:pt x="36975" y="0"/>
                  </a:moveTo>
                  <a:lnTo>
                    <a:pt x="36128" y="19928"/>
                  </a:lnTo>
                  <a:lnTo>
                    <a:pt x="28687" y="51162"/>
                  </a:lnTo>
                  <a:lnTo>
                    <a:pt x="19280" y="83175"/>
                  </a:lnTo>
                  <a:lnTo>
                    <a:pt x="10283" y="114109"/>
                  </a:lnTo>
                  <a:lnTo>
                    <a:pt x="7243" y="150857"/>
                  </a:lnTo>
                  <a:lnTo>
                    <a:pt x="0" y="183334"/>
                  </a:lnTo>
                  <a:lnTo>
                    <a:pt x="472" y="185723"/>
                  </a:lnTo>
                  <a:lnTo>
                    <a:pt x="1633" y="187315"/>
                  </a:lnTo>
                  <a:lnTo>
                    <a:pt x="3254" y="188377"/>
                  </a:lnTo>
                  <a:lnTo>
                    <a:pt x="4334" y="188238"/>
                  </a:lnTo>
                  <a:lnTo>
                    <a:pt x="5054" y="187299"/>
                  </a:lnTo>
                  <a:lnTo>
                    <a:pt x="6496" y="1828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SMARTInkShape-571"/>
            <p:cNvSpPr/>
            <p:nvPr/>
          </p:nvSpPr>
          <p:spPr>
            <a:xfrm>
              <a:off x="8382000" y="2377440"/>
              <a:ext cx="114301" cy="174761"/>
            </a:xfrm>
            <a:custGeom>
              <a:avLst/>
              <a:gdLst/>
              <a:ahLst/>
              <a:cxnLst/>
              <a:rect l="0" t="0" r="0" b="0"/>
              <a:pathLst>
                <a:path w="114301" h="174761">
                  <a:moveTo>
                    <a:pt x="0" y="0"/>
                  </a:moveTo>
                  <a:lnTo>
                    <a:pt x="846" y="19080"/>
                  </a:lnTo>
                  <a:lnTo>
                    <a:pt x="10605" y="51441"/>
                  </a:lnTo>
                  <a:lnTo>
                    <a:pt x="15171" y="84291"/>
                  </a:lnTo>
                  <a:lnTo>
                    <a:pt x="21899" y="111805"/>
                  </a:lnTo>
                  <a:lnTo>
                    <a:pt x="35631" y="148026"/>
                  </a:lnTo>
                  <a:lnTo>
                    <a:pt x="41413" y="160511"/>
                  </a:lnTo>
                  <a:lnTo>
                    <a:pt x="51903" y="173574"/>
                  </a:lnTo>
                  <a:lnTo>
                    <a:pt x="54958" y="174511"/>
                  </a:lnTo>
                  <a:lnTo>
                    <a:pt x="56959" y="174760"/>
                  </a:lnTo>
                  <a:lnTo>
                    <a:pt x="61439" y="172780"/>
                  </a:lnTo>
                  <a:lnTo>
                    <a:pt x="71215" y="164610"/>
                  </a:lnTo>
                  <a:lnTo>
                    <a:pt x="81298" y="147913"/>
                  </a:lnTo>
                  <a:lnTo>
                    <a:pt x="93981" y="113709"/>
                  </a:lnTo>
                  <a:lnTo>
                    <a:pt x="111735" y="76618"/>
                  </a:lnTo>
                  <a:lnTo>
                    <a:pt x="114300" y="685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SMARTInkShape-572"/>
            <p:cNvSpPr/>
            <p:nvPr/>
          </p:nvSpPr>
          <p:spPr>
            <a:xfrm>
              <a:off x="8564880" y="2324270"/>
              <a:ext cx="205740" cy="227961"/>
            </a:xfrm>
            <a:custGeom>
              <a:avLst/>
              <a:gdLst/>
              <a:ahLst/>
              <a:cxnLst/>
              <a:rect l="0" t="0" r="0" b="0"/>
              <a:pathLst>
                <a:path w="205740" h="227961">
                  <a:moveTo>
                    <a:pt x="0" y="76030"/>
                  </a:moveTo>
                  <a:lnTo>
                    <a:pt x="0" y="82590"/>
                  </a:lnTo>
                  <a:lnTo>
                    <a:pt x="10605" y="94163"/>
                  </a:lnTo>
                  <a:lnTo>
                    <a:pt x="17695" y="96789"/>
                  </a:lnTo>
                  <a:lnTo>
                    <a:pt x="54988" y="98767"/>
                  </a:lnTo>
                  <a:lnTo>
                    <a:pt x="83299" y="92782"/>
                  </a:lnTo>
                  <a:lnTo>
                    <a:pt x="111357" y="80974"/>
                  </a:lnTo>
                  <a:lnTo>
                    <a:pt x="119483" y="73711"/>
                  </a:lnTo>
                  <a:lnTo>
                    <a:pt x="126763" y="65686"/>
                  </a:lnTo>
                  <a:lnTo>
                    <a:pt x="135643" y="59297"/>
                  </a:lnTo>
                  <a:lnTo>
                    <a:pt x="138689" y="55561"/>
                  </a:lnTo>
                  <a:lnTo>
                    <a:pt x="149482" y="27533"/>
                  </a:lnTo>
                  <a:lnTo>
                    <a:pt x="151102" y="17505"/>
                  </a:lnTo>
                  <a:lnTo>
                    <a:pt x="149565" y="9661"/>
                  </a:lnTo>
                  <a:lnTo>
                    <a:pt x="147970" y="6384"/>
                  </a:lnTo>
                  <a:lnTo>
                    <a:pt x="146060" y="4199"/>
                  </a:lnTo>
                  <a:lnTo>
                    <a:pt x="141680" y="1771"/>
                  </a:lnTo>
                  <a:lnTo>
                    <a:pt x="129466" y="85"/>
                  </a:lnTo>
                  <a:lnTo>
                    <a:pt x="126950" y="0"/>
                  </a:lnTo>
                  <a:lnTo>
                    <a:pt x="115320" y="3925"/>
                  </a:lnTo>
                  <a:lnTo>
                    <a:pt x="101149" y="14496"/>
                  </a:lnTo>
                  <a:lnTo>
                    <a:pt x="76139" y="48735"/>
                  </a:lnTo>
                  <a:lnTo>
                    <a:pt x="55868" y="86819"/>
                  </a:lnTo>
                  <a:lnTo>
                    <a:pt x="40636" y="116856"/>
                  </a:lnTo>
                  <a:lnTo>
                    <a:pt x="26402" y="151263"/>
                  </a:lnTo>
                  <a:lnTo>
                    <a:pt x="20765" y="167040"/>
                  </a:lnTo>
                  <a:lnTo>
                    <a:pt x="22211" y="182519"/>
                  </a:lnTo>
                  <a:lnTo>
                    <a:pt x="28498" y="196171"/>
                  </a:lnTo>
                  <a:lnTo>
                    <a:pt x="36936" y="205062"/>
                  </a:lnTo>
                  <a:lnTo>
                    <a:pt x="69430" y="220408"/>
                  </a:lnTo>
                  <a:lnTo>
                    <a:pt x="93949" y="226053"/>
                  </a:lnTo>
                  <a:lnTo>
                    <a:pt x="128530" y="227960"/>
                  </a:lnTo>
                  <a:lnTo>
                    <a:pt x="161476" y="220079"/>
                  </a:lnTo>
                  <a:lnTo>
                    <a:pt x="198794" y="207032"/>
                  </a:lnTo>
                  <a:lnTo>
                    <a:pt x="205739" y="20557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2" name="SMARTInkShape-573"/>
            <p:cNvSpPr/>
            <p:nvPr/>
          </p:nvSpPr>
          <p:spPr>
            <a:xfrm>
              <a:off x="8115300" y="2720340"/>
              <a:ext cx="83820" cy="350520"/>
            </a:xfrm>
            <a:custGeom>
              <a:avLst/>
              <a:gdLst/>
              <a:ahLst/>
              <a:cxnLst/>
              <a:rect l="0" t="0" r="0" b="0"/>
              <a:pathLst>
                <a:path w="83820" h="350520">
                  <a:moveTo>
                    <a:pt x="83819" y="0"/>
                  </a:moveTo>
                  <a:lnTo>
                    <a:pt x="73214" y="10605"/>
                  </a:lnTo>
                  <a:lnTo>
                    <a:pt x="58380" y="46651"/>
                  </a:lnTo>
                  <a:lnTo>
                    <a:pt x="54833" y="76946"/>
                  </a:lnTo>
                  <a:lnTo>
                    <a:pt x="49737" y="108688"/>
                  </a:lnTo>
                  <a:lnTo>
                    <a:pt x="45247" y="133819"/>
                  </a:lnTo>
                  <a:lnTo>
                    <a:pt x="39583" y="161075"/>
                  </a:lnTo>
                  <a:lnTo>
                    <a:pt x="31421" y="187300"/>
                  </a:lnTo>
                  <a:lnTo>
                    <a:pt x="24407" y="213066"/>
                  </a:lnTo>
                  <a:lnTo>
                    <a:pt x="18467" y="238629"/>
                  </a:lnTo>
                  <a:lnTo>
                    <a:pt x="11210" y="275127"/>
                  </a:lnTo>
                  <a:lnTo>
                    <a:pt x="6070" y="311074"/>
                  </a:lnTo>
                  <a:lnTo>
                    <a:pt x="0" y="3505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3" name="SMARTInkShape-574"/>
            <p:cNvSpPr/>
            <p:nvPr/>
          </p:nvSpPr>
          <p:spPr>
            <a:xfrm>
              <a:off x="8229600" y="2737334"/>
              <a:ext cx="457201" cy="248344"/>
            </a:xfrm>
            <a:custGeom>
              <a:avLst/>
              <a:gdLst/>
              <a:ahLst/>
              <a:cxnLst/>
              <a:rect l="0" t="0" r="0" b="0"/>
              <a:pathLst>
                <a:path w="457201" h="248344">
                  <a:moveTo>
                    <a:pt x="0" y="150646"/>
                  </a:moveTo>
                  <a:lnTo>
                    <a:pt x="0" y="154691"/>
                  </a:lnTo>
                  <a:lnTo>
                    <a:pt x="846" y="155882"/>
                  </a:lnTo>
                  <a:lnTo>
                    <a:pt x="2258" y="156677"/>
                  </a:lnTo>
                  <a:lnTo>
                    <a:pt x="10546" y="157795"/>
                  </a:lnTo>
                  <a:lnTo>
                    <a:pt x="33405" y="157357"/>
                  </a:lnTo>
                  <a:lnTo>
                    <a:pt x="70860" y="142823"/>
                  </a:lnTo>
                  <a:lnTo>
                    <a:pt x="83987" y="137009"/>
                  </a:lnTo>
                  <a:lnTo>
                    <a:pt x="115785" y="114937"/>
                  </a:lnTo>
                  <a:lnTo>
                    <a:pt x="131606" y="95917"/>
                  </a:lnTo>
                  <a:lnTo>
                    <a:pt x="134691" y="87939"/>
                  </a:lnTo>
                  <a:lnTo>
                    <a:pt x="136672" y="73066"/>
                  </a:lnTo>
                  <a:lnTo>
                    <a:pt x="132970" y="60584"/>
                  </a:lnTo>
                  <a:lnTo>
                    <a:pt x="130980" y="57584"/>
                  </a:lnTo>
                  <a:lnTo>
                    <a:pt x="126510" y="54252"/>
                  </a:lnTo>
                  <a:lnTo>
                    <a:pt x="119235" y="52375"/>
                  </a:lnTo>
                  <a:lnTo>
                    <a:pt x="107671" y="51820"/>
                  </a:lnTo>
                  <a:lnTo>
                    <a:pt x="89475" y="59745"/>
                  </a:lnTo>
                  <a:lnTo>
                    <a:pt x="61417" y="83677"/>
                  </a:lnTo>
                  <a:lnTo>
                    <a:pt x="29369" y="120378"/>
                  </a:lnTo>
                  <a:lnTo>
                    <a:pt x="11947" y="155924"/>
                  </a:lnTo>
                  <a:lnTo>
                    <a:pt x="5874" y="172465"/>
                  </a:lnTo>
                  <a:lnTo>
                    <a:pt x="5785" y="200102"/>
                  </a:lnTo>
                  <a:lnTo>
                    <a:pt x="11121" y="221650"/>
                  </a:lnTo>
                  <a:lnTo>
                    <a:pt x="17926" y="231027"/>
                  </a:lnTo>
                  <a:lnTo>
                    <a:pt x="36090" y="243946"/>
                  </a:lnTo>
                  <a:lnTo>
                    <a:pt x="55002" y="247999"/>
                  </a:lnTo>
                  <a:lnTo>
                    <a:pt x="91658" y="243449"/>
                  </a:lnTo>
                  <a:lnTo>
                    <a:pt x="107624" y="240998"/>
                  </a:lnTo>
                  <a:lnTo>
                    <a:pt x="143210" y="225627"/>
                  </a:lnTo>
                  <a:lnTo>
                    <a:pt x="174950" y="206285"/>
                  </a:lnTo>
                  <a:lnTo>
                    <a:pt x="211061" y="172805"/>
                  </a:lnTo>
                  <a:lnTo>
                    <a:pt x="237610" y="135313"/>
                  </a:lnTo>
                  <a:lnTo>
                    <a:pt x="257559" y="101339"/>
                  </a:lnTo>
                  <a:lnTo>
                    <a:pt x="262638" y="90349"/>
                  </a:lnTo>
                  <a:lnTo>
                    <a:pt x="265741" y="80667"/>
                  </a:lnTo>
                  <a:lnTo>
                    <a:pt x="273935" y="67415"/>
                  </a:lnTo>
                  <a:lnTo>
                    <a:pt x="273466" y="102431"/>
                  </a:lnTo>
                  <a:lnTo>
                    <a:pt x="266029" y="134662"/>
                  </a:lnTo>
                  <a:lnTo>
                    <a:pt x="260452" y="165739"/>
                  </a:lnTo>
                  <a:lnTo>
                    <a:pt x="254113" y="196336"/>
                  </a:lnTo>
                  <a:lnTo>
                    <a:pt x="246456" y="234306"/>
                  </a:lnTo>
                  <a:lnTo>
                    <a:pt x="244356" y="242806"/>
                  </a:lnTo>
                  <a:lnTo>
                    <a:pt x="243941" y="248343"/>
                  </a:lnTo>
                  <a:lnTo>
                    <a:pt x="243870" y="245256"/>
                  </a:lnTo>
                  <a:lnTo>
                    <a:pt x="251601" y="210193"/>
                  </a:lnTo>
                  <a:lnTo>
                    <a:pt x="259609" y="178589"/>
                  </a:lnTo>
                  <a:lnTo>
                    <a:pt x="269115" y="147636"/>
                  </a:lnTo>
                  <a:lnTo>
                    <a:pt x="280398" y="113912"/>
                  </a:lnTo>
                  <a:lnTo>
                    <a:pt x="291360" y="82470"/>
                  </a:lnTo>
                  <a:lnTo>
                    <a:pt x="305333" y="56221"/>
                  </a:lnTo>
                  <a:lnTo>
                    <a:pt x="330269" y="22406"/>
                  </a:lnTo>
                  <a:lnTo>
                    <a:pt x="355609" y="4166"/>
                  </a:lnTo>
                  <a:lnTo>
                    <a:pt x="370842" y="0"/>
                  </a:lnTo>
                  <a:lnTo>
                    <a:pt x="378743" y="1283"/>
                  </a:lnTo>
                  <a:lnTo>
                    <a:pt x="399485" y="12192"/>
                  </a:lnTo>
                  <a:lnTo>
                    <a:pt x="409253" y="20249"/>
                  </a:lnTo>
                  <a:lnTo>
                    <a:pt x="420227" y="38349"/>
                  </a:lnTo>
                  <a:lnTo>
                    <a:pt x="430674" y="67221"/>
                  </a:lnTo>
                  <a:lnTo>
                    <a:pt x="435874" y="99642"/>
                  </a:lnTo>
                  <a:lnTo>
                    <a:pt x="440757" y="134362"/>
                  </a:lnTo>
                  <a:lnTo>
                    <a:pt x="442569" y="165679"/>
                  </a:lnTo>
                  <a:lnTo>
                    <a:pt x="448489" y="199913"/>
                  </a:lnTo>
                  <a:lnTo>
                    <a:pt x="449257" y="212186"/>
                  </a:lnTo>
                  <a:lnTo>
                    <a:pt x="450211" y="214533"/>
                  </a:lnTo>
                  <a:lnTo>
                    <a:pt x="451694" y="216097"/>
                  </a:lnTo>
                  <a:lnTo>
                    <a:pt x="453528" y="217140"/>
                  </a:lnTo>
                  <a:lnTo>
                    <a:pt x="454752" y="218682"/>
                  </a:lnTo>
                  <a:lnTo>
                    <a:pt x="457200" y="22684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4" name="SMARTInkShape-575"/>
            <p:cNvSpPr/>
            <p:nvPr/>
          </p:nvSpPr>
          <p:spPr>
            <a:xfrm>
              <a:off x="8732519" y="2758440"/>
              <a:ext cx="164624" cy="227398"/>
            </a:xfrm>
            <a:custGeom>
              <a:avLst/>
              <a:gdLst/>
              <a:ahLst/>
              <a:cxnLst/>
              <a:rect l="0" t="0" r="0" b="0"/>
              <a:pathLst>
                <a:path w="164624" h="227398">
                  <a:moveTo>
                    <a:pt x="121920" y="0"/>
                  </a:moveTo>
                  <a:lnTo>
                    <a:pt x="114144" y="846"/>
                  </a:lnTo>
                  <a:lnTo>
                    <a:pt x="76415" y="13180"/>
                  </a:lnTo>
                  <a:lnTo>
                    <a:pt x="66982" y="15171"/>
                  </a:lnTo>
                  <a:lnTo>
                    <a:pt x="39893" y="30624"/>
                  </a:lnTo>
                  <a:lnTo>
                    <a:pt x="36756" y="33116"/>
                  </a:lnTo>
                  <a:lnTo>
                    <a:pt x="35510" y="35624"/>
                  </a:lnTo>
                  <a:lnTo>
                    <a:pt x="35527" y="38142"/>
                  </a:lnTo>
                  <a:lnTo>
                    <a:pt x="37338" y="45732"/>
                  </a:lnTo>
                  <a:lnTo>
                    <a:pt x="37592" y="48268"/>
                  </a:lnTo>
                  <a:lnTo>
                    <a:pt x="39455" y="50805"/>
                  </a:lnTo>
                  <a:lnTo>
                    <a:pt x="73912" y="75165"/>
                  </a:lnTo>
                  <a:lnTo>
                    <a:pt x="110724" y="97711"/>
                  </a:lnTo>
                  <a:lnTo>
                    <a:pt x="142150" y="133665"/>
                  </a:lnTo>
                  <a:lnTo>
                    <a:pt x="160849" y="154751"/>
                  </a:lnTo>
                  <a:lnTo>
                    <a:pt x="164623" y="165016"/>
                  </a:lnTo>
                  <a:lnTo>
                    <a:pt x="164041" y="175222"/>
                  </a:lnTo>
                  <a:lnTo>
                    <a:pt x="156769" y="195572"/>
                  </a:lnTo>
                  <a:lnTo>
                    <a:pt x="149827" y="203478"/>
                  </a:lnTo>
                  <a:lnTo>
                    <a:pt x="131572" y="215453"/>
                  </a:lnTo>
                  <a:lnTo>
                    <a:pt x="98324" y="222510"/>
                  </a:lnTo>
                  <a:lnTo>
                    <a:pt x="68435" y="227397"/>
                  </a:lnTo>
                  <a:lnTo>
                    <a:pt x="30461" y="222410"/>
                  </a:lnTo>
                  <a:lnTo>
                    <a:pt x="0" y="2209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17" name="SMARTInkShape-Group89"/>
          <p:cNvGrpSpPr/>
          <p:nvPr/>
        </p:nvGrpSpPr>
        <p:grpSpPr>
          <a:xfrm>
            <a:off x="5136271" y="2933700"/>
            <a:ext cx="1310249" cy="617220"/>
            <a:chOff x="5136271" y="2933700"/>
            <a:chExt cx="1310249" cy="617220"/>
          </a:xfrm>
        </p:grpSpPr>
        <p:sp>
          <p:nvSpPr>
            <p:cNvPr id="106" name="SMARTInkShape-576"/>
            <p:cNvSpPr/>
            <p:nvPr/>
          </p:nvSpPr>
          <p:spPr>
            <a:xfrm>
              <a:off x="5509411" y="3246119"/>
              <a:ext cx="15090" cy="266701"/>
            </a:xfrm>
            <a:custGeom>
              <a:avLst/>
              <a:gdLst/>
              <a:ahLst/>
              <a:cxnLst/>
              <a:rect l="0" t="0" r="0" b="0"/>
              <a:pathLst>
                <a:path w="15090" h="266701">
                  <a:moveTo>
                    <a:pt x="15089" y="0"/>
                  </a:moveTo>
                  <a:lnTo>
                    <a:pt x="14242" y="14691"/>
                  </a:lnTo>
                  <a:lnTo>
                    <a:pt x="8528" y="46652"/>
                  </a:lnTo>
                  <a:lnTo>
                    <a:pt x="2441" y="81621"/>
                  </a:lnTo>
                  <a:lnTo>
                    <a:pt x="361" y="116124"/>
                  </a:lnTo>
                  <a:lnTo>
                    <a:pt x="0" y="145321"/>
                  </a:lnTo>
                  <a:lnTo>
                    <a:pt x="3923" y="181482"/>
                  </a:lnTo>
                  <a:lnTo>
                    <a:pt x="6768" y="213084"/>
                  </a:lnTo>
                  <a:lnTo>
                    <a:pt x="7427" y="250106"/>
                  </a:lnTo>
                  <a:lnTo>
                    <a:pt x="7441" y="253098"/>
                  </a:lnTo>
                  <a:lnTo>
                    <a:pt x="9714" y="258679"/>
                  </a:lnTo>
                  <a:lnTo>
                    <a:pt x="15089" y="26670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SMARTInkShape-577"/>
            <p:cNvSpPr/>
            <p:nvPr/>
          </p:nvSpPr>
          <p:spPr>
            <a:xfrm>
              <a:off x="5590643" y="3246119"/>
              <a:ext cx="143658" cy="235724"/>
            </a:xfrm>
            <a:custGeom>
              <a:avLst/>
              <a:gdLst/>
              <a:ahLst/>
              <a:cxnLst/>
              <a:rect l="0" t="0" r="0" b="0"/>
              <a:pathLst>
                <a:path w="143658" h="235724">
                  <a:moveTo>
                    <a:pt x="109117" y="22861"/>
                  </a:moveTo>
                  <a:lnTo>
                    <a:pt x="105072" y="22861"/>
                  </a:lnTo>
                  <a:lnTo>
                    <a:pt x="103880" y="22014"/>
                  </a:lnTo>
                  <a:lnTo>
                    <a:pt x="103085" y="20603"/>
                  </a:lnTo>
                  <a:lnTo>
                    <a:pt x="102556" y="18815"/>
                  </a:lnTo>
                  <a:lnTo>
                    <a:pt x="101356" y="17624"/>
                  </a:lnTo>
                  <a:lnTo>
                    <a:pt x="93347" y="13454"/>
                  </a:lnTo>
                  <a:lnTo>
                    <a:pt x="88561" y="10213"/>
                  </a:lnTo>
                  <a:lnTo>
                    <a:pt x="83612" y="8773"/>
                  </a:lnTo>
                  <a:lnTo>
                    <a:pt x="81107" y="9235"/>
                  </a:lnTo>
                  <a:lnTo>
                    <a:pt x="59847" y="21532"/>
                  </a:lnTo>
                  <a:lnTo>
                    <a:pt x="46164" y="34132"/>
                  </a:lnTo>
                  <a:lnTo>
                    <a:pt x="22871" y="70528"/>
                  </a:lnTo>
                  <a:lnTo>
                    <a:pt x="10581" y="105309"/>
                  </a:lnTo>
                  <a:lnTo>
                    <a:pt x="0" y="140935"/>
                  </a:lnTo>
                  <a:lnTo>
                    <a:pt x="1077" y="174501"/>
                  </a:lnTo>
                  <a:lnTo>
                    <a:pt x="4426" y="203332"/>
                  </a:lnTo>
                  <a:lnTo>
                    <a:pt x="6302" y="209215"/>
                  </a:lnTo>
                  <a:lnTo>
                    <a:pt x="12904" y="218009"/>
                  </a:lnTo>
                  <a:lnTo>
                    <a:pt x="26894" y="230554"/>
                  </a:lnTo>
                  <a:lnTo>
                    <a:pt x="34756" y="233702"/>
                  </a:lnTo>
                  <a:lnTo>
                    <a:pt x="57645" y="235723"/>
                  </a:lnTo>
                  <a:lnTo>
                    <a:pt x="75145" y="232028"/>
                  </a:lnTo>
                  <a:lnTo>
                    <a:pt x="101466" y="217111"/>
                  </a:lnTo>
                  <a:lnTo>
                    <a:pt x="113054" y="207689"/>
                  </a:lnTo>
                  <a:lnTo>
                    <a:pt x="133971" y="171188"/>
                  </a:lnTo>
                  <a:lnTo>
                    <a:pt x="141113" y="134366"/>
                  </a:lnTo>
                  <a:lnTo>
                    <a:pt x="143657" y="116445"/>
                  </a:lnTo>
                  <a:lnTo>
                    <a:pt x="138392" y="84244"/>
                  </a:lnTo>
                  <a:lnTo>
                    <a:pt x="124251" y="46427"/>
                  </a:lnTo>
                  <a:lnTo>
                    <a:pt x="114176" y="25540"/>
                  </a:lnTo>
                  <a:lnTo>
                    <a:pt x="106849" y="17560"/>
                  </a:lnTo>
                  <a:lnTo>
                    <a:pt x="88075" y="1642"/>
                  </a:lnTo>
                  <a:lnTo>
                    <a:pt x="84807" y="730"/>
                  </a:lnTo>
                  <a:lnTo>
                    <a:pt x="78637" y="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8" name="SMARTInkShape-578"/>
            <p:cNvSpPr/>
            <p:nvPr/>
          </p:nvSpPr>
          <p:spPr>
            <a:xfrm>
              <a:off x="5821680" y="3329940"/>
              <a:ext cx="60960" cy="167641"/>
            </a:xfrm>
            <a:custGeom>
              <a:avLst/>
              <a:gdLst/>
              <a:ahLst/>
              <a:cxnLst/>
              <a:rect l="0" t="0" r="0" b="0"/>
              <a:pathLst>
                <a:path w="60960" h="167641">
                  <a:moveTo>
                    <a:pt x="60959" y="0"/>
                  </a:moveTo>
                  <a:lnTo>
                    <a:pt x="60959" y="4045"/>
                  </a:lnTo>
                  <a:lnTo>
                    <a:pt x="58702" y="8288"/>
                  </a:lnTo>
                  <a:lnTo>
                    <a:pt x="56914" y="10605"/>
                  </a:lnTo>
                  <a:lnTo>
                    <a:pt x="54928" y="17695"/>
                  </a:lnTo>
                  <a:lnTo>
                    <a:pt x="45190" y="54224"/>
                  </a:lnTo>
                  <a:lnTo>
                    <a:pt x="37340" y="91556"/>
                  </a:lnTo>
                  <a:lnTo>
                    <a:pt x="21056" y="125510"/>
                  </a:lnTo>
                  <a:lnTo>
                    <a:pt x="2286" y="163066"/>
                  </a:lnTo>
                  <a:lnTo>
                    <a:pt x="0" y="16764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9" name="SMARTInkShape-579"/>
            <p:cNvSpPr/>
            <p:nvPr/>
          </p:nvSpPr>
          <p:spPr>
            <a:xfrm>
              <a:off x="5814060" y="3368040"/>
              <a:ext cx="144780" cy="114301"/>
            </a:xfrm>
            <a:custGeom>
              <a:avLst/>
              <a:gdLst/>
              <a:ahLst/>
              <a:cxnLst/>
              <a:rect l="0" t="0" r="0" b="0"/>
              <a:pathLst>
                <a:path w="144780" h="114301">
                  <a:moveTo>
                    <a:pt x="0" y="0"/>
                  </a:moveTo>
                  <a:lnTo>
                    <a:pt x="0" y="4045"/>
                  </a:lnTo>
                  <a:lnTo>
                    <a:pt x="2257" y="8288"/>
                  </a:lnTo>
                  <a:lnTo>
                    <a:pt x="22101" y="33202"/>
                  </a:lnTo>
                  <a:lnTo>
                    <a:pt x="54243" y="51994"/>
                  </a:lnTo>
                  <a:lnTo>
                    <a:pt x="89301" y="74099"/>
                  </a:lnTo>
                  <a:lnTo>
                    <a:pt x="125505" y="97286"/>
                  </a:lnTo>
                  <a:lnTo>
                    <a:pt x="144779" y="11430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0" name="SMARTInkShape-580"/>
            <p:cNvSpPr/>
            <p:nvPr/>
          </p:nvSpPr>
          <p:spPr>
            <a:xfrm>
              <a:off x="5136271" y="3284321"/>
              <a:ext cx="136284" cy="212764"/>
            </a:xfrm>
            <a:custGeom>
              <a:avLst/>
              <a:gdLst/>
              <a:ahLst/>
              <a:cxnLst/>
              <a:rect l="0" t="0" r="0" b="0"/>
              <a:pathLst>
                <a:path w="136284" h="212764">
                  <a:moveTo>
                    <a:pt x="121529" y="15138"/>
                  </a:moveTo>
                  <a:lnTo>
                    <a:pt x="121529" y="8578"/>
                  </a:lnTo>
                  <a:lnTo>
                    <a:pt x="117483" y="3787"/>
                  </a:lnTo>
                  <a:lnTo>
                    <a:pt x="113239" y="1627"/>
                  </a:lnTo>
                  <a:lnTo>
                    <a:pt x="96089" y="0"/>
                  </a:lnTo>
                  <a:lnTo>
                    <a:pt x="84452" y="3974"/>
                  </a:lnTo>
                  <a:lnTo>
                    <a:pt x="70279" y="14559"/>
                  </a:lnTo>
                  <a:lnTo>
                    <a:pt x="46769" y="47296"/>
                  </a:lnTo>
                  <a:lnTo>
                    <a:pt x="27331" y="81667"/>
                  </a:lnTo>
                  <a:lnTo>
                    <a:pt x="13937" y="106817"/>
                  </a:lnTo>
                  <a:lnTo>
                    <a:pt x="6296" y="140712"/>
                  </a:lnTo>
                  <a:lnTo>
                    <a:pt x="1590" y="161001"/>
                  </a:lnTo>
                  <a:lnTo>
                    <a:pt x="0" y="186567"/>
                  </a:lnTo>
                  <a:lnTo>
                    <a:pt x="2040" y="195187"/>
                  </a:lnTo>
                  <a:lnTo>
                    <a:pt x="3769" y="198671"/>
                  </a:lnTo>
                  <a:lnTo>
                    <a:pt x="10207" y="204799"/>
                  </a:lnTo>
                  <a:lnTo>
                    <a:pt x="18712" y="209499"/>
                  </a:lnTo>
                  <a:lnTo>
                    <a:pt x="42963" y="212763"/>
                  </a:lnTo>
                  <a:lnTo>
                    <a:pt x="62125" y="209067"/>
                  </a:lnTo>
                  <a:lnTo>
                    <a:pt x="79844" y="198564"/>
                  </a:lnTo>
                  <a:lnTo>
                    <a:pt x="106152" y="172638"/>
                  </a:lnTo>
                  <a:lnTo>
                    <a:pt x="119230" y="151552"/>
                  </a:lnTo>
                  <a:lnTo>
                    <a:pt x="133079" y="114100"/>
                  </a:lnTo>
                  <a:lnTo>
                    <a:pt x="136283" y="76086"/>
                  </a:lnTo>
                  <a:lnTo>
                    <a:pt x="135826" y="51699"/>
                  </a:lnTo>
                  <a:lnTo>
                    <a:pt x="132681" y="40983"/>
                  </a:lnTo>
                  <a:lnTo>
                    <a:pt x="130657" y="37449"/>
                  </a:lnTo>
                  <a:lnTo>
                    <a:pt x="124610" y="31626"/>
                  </a:lnTo>
                  <a:lnTo>
                    <a:pt x="122897" y="27264"/>
                  </a:lnTo>
                  <a:lnTo>
                    <a:pt x="120748" y="25762"/>
                  </a:lnTo>
                  <a:lnTo>
                    <a:pt x="106289" y="2275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1" name="SMARTInkShape-581"/>
            <p:cNvSpPr/>
            <p:nvPr/>
          </p:nvSpPr>
          <p:spPr>
            <a:xfrm>
              <a:off x="5311139" y="3421380"/>
              <a:ext cx="91442" cy="121921"/>
            </a:xfrm>
            <a:custGeom>
              <a:avLst/>
              <a:gdLst/>
              <a:ahLst/>
              <a:cxnLst/>
              <a:rect l="0" t="0" r="0" b="0"/>
              <a:pathLst>
                <a:path w="91442" h="121921">
                  <a:moveTo>
                    <a:pt x="91441" y="0"/>
                  </a:moveTo>
                  <a:lnTo>
                    <a:pt x="87395" y="0"/>
                  </a:lnTo>
                  <a:lnTo>
                    <a:pt x="86204" y="846"/>
                  </a:lnTo>
                  <a:lnTo>
                    <a:pt x="85409" y="2257"/>
                  </a:lnTo>
                  <a:lnTo>
                    <a:pt x="80089" y="14651"/>
                  </a:lnTo>
                  <a:lnTo>
                    <a:pt x="60134" y="46646"/>
                  </a:lnTo>
                  <a:lnTo>
                    <a:pt x="32666" y="83232"/>
                  </a:lnTo>
                  <a:lnTo>
                    <a:pt x="18069" y="107449"/>
                  </a:lnTo>
                  <a:lnTo>
                    <a:pt x="0" y="12192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SMARTInkShape-582"/>
            <p:cNvSpPr/>
            <p:nvPr/>
          </p:nvSpPr>
          <p:spPr>
            <a:xfrm>
              <a:off x="5318760" y="3429000"/>
              <a:ext cx="129541" cy="121920"/>
            </a:xfrm>
            <a:custGeom>
              <a:avLst/>
              <a:gdLst/>
              <a:ahLst/>
              <a:cxnLst/>
              <a:rect l="0" t="0" r="0" b="0"/>
              <a:pathLst>
                <a:path w="129541" h="121920">
                  <a:moveTo>
                    <a:pt x="0" y="0"/>
                  </a:moveTo>
                  <a:lnTo>
                    <a:pt x="0" y="6560"/>
                  </a:lnTo>
                  <a:lnTo>
                    <a:pt x="10606" y="28738"/>
                  </a:lnTo>
                  <a:lnTo>
                    <a:pt x="17696" y="36197"/>
                  </a:lnTo>
                  <a:lnTo>
                    <a:pt x="26491" y="44027"/>
                  </a:lnTo>
                  <a:lnTo>
                    <a:pt x="55975" y="77410"/>
                  </a:lnTo>
                  <a:lnTo>
                    <a:pt x="91445" y="104864"/>
                  </a:lnTo>
                  <a:lnTo>
                    <a:pt x="115994" y="118294"/>
                  </a:lnTo>
                  <a:lnTo>
                    <a:pt x="129540" y="12191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SMARTInkShape-583"/>
            <p:cNvSpPr/>
            <p:nvPr/>
          </p:nvSpPr>
          <p:spPr>
            <a:xfrm>
              <a:off x="6050309" y="3002280"/>
              <a:ext cx="121892" cy="98925"/>
            </a:xfrm>
            <a:custGeom>
              <a:avLst/>
              <a:gdLst/>
              <a:ahLst/>
              <a:cxnLst/>
              <a:rect l="0" t="0" r="0" b="0"/>
              <a:pathLst>
                <a:path w="121892" h="98925">
                  <a:moveTo>
                    <a:pt x="15210" y="0"/>
                  </a:moveTo>
                  <a:lnTo>
                    <a:pt x="14364" y="19080"/>
                  </a:lnTo>
                  <a:lnTo>
                    <a:pt x="2563" y="56619"/>
                  </a:lnTo>
                  <a:lnTo>
                    <a:pt x="0" y="93856"/>
                  </a:lnTo>
                  <a:lnTo>
                    <a:pt x="837" y="95590"/>
                  </a:lnTo>
                  <a:lnTo>
                    <a:pt x="2242" y="96747"/>
                  </a:lnTo>
                  <a:lnTo>
                    <a:pt x="6060" y="98032"/>
                  </a:lnTo>
                  <a:lnTo>
                    <a:pt x="17884" y="98924"/>
                  </a:lnTo>
                  <a:lnTo>
                    <a:pt x="53514" y="89647"/>
                  </a:lnTo>
                  <a:lnTo>
                    <a:pt x="88882" y="73555"/>
                  </a:lnTo>
                  <a:lnTo>
                    <a:pt x="105983" y="63204"/>
                  </a:lnTo>
                  <a:lnTo>
                    <a:pt x="111434" y="61110"/>
                  </a:lnTo>
                  <a:lnTo>
                    <a:pt x="121891" y="5333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SMARTInkShape-584"/>
            <p:cNvSpPr/>
            <p:nvPr/>
          </p:nvSpPr>
          <p:spPr>
            <a:xfrm>
              <a:off x="6157274" y="2933700"/>
              <a:ext cx="22546" cy="304801"/>
            </a:xfrm>
            <a:custGeom>
              <a:avLst/>
              <a:gdLst/>
              <a:ahLst/>
              <a:cxnLst/>
              <a:rect l="0" t="0" r="0" b="0"/>
              <a:pathLst>
                <a:path w="22546" h="304801">
                  <a:moveTo>
                    <a:pt x="22545" y="0"/>
                  </a:moveTo>
                  <a:lnTo>
                    <a:pt x="18500" y="0"/>
                  </a:lnTo>
                  <a:lnTo>
                    <a:pt x="17308" y="846"/>
                  </a:lnTo>
                  <a:lnTo>
                    <a:pt x="16514" y="2257"/>
                  </a:lnTo>
                  <a:lnTo>
                    <a:pt x="14288" y="12997"/>
                  </a:lnTo>
                  <a:lnTo>
                    <a:pt x="10973" y="17912"/>
                  </a:lnTo>
                  <a:lnTo>
                    <a:pt x="8393" y="33529"/>
                  </a:lnTo>
                  <a:lnTo>
                    <a:pt x="7448" y="71239"/>
                  </a:lnTo>
                  <a:lnTo>
                    <a:pt x="7348" y="102105"/>
                  </a:lnTo>
                  <a:lnTo>
                    <a:pt x="7318" y="138062"/>
                  </a:lnTo>
                  <a:lnTo>
                    <a:pt x="5052" y="173269"/>
                  </a:lnTo>
                  <a:lnTo>
                    <a:pt x="1276" y="205150"/>
                  </a:lnTo>
                  <a:lnTo>
                    <a:pt x="0" y="242218"/>
                  </a:lnTo>
                  <a:lnTo>
                    <a:pt x="595" y="272306"/>
                  </a:lnTo>
                  <a:lnTo>
                    <a:pt x="7452" y="294017"/>
                  </a:lnTo>
                  <a:lnTo>
                    <a:pt x="14926" y="30480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SMARTInkShape-585"/>
            <p:cNvSpPr/>
            <p:nvPr/>
          </p:nvSpPr>
          <p:spPr>
            <a:xfrm>
              <a:off x="6256019" y="3063240"/>
              <a:ext cx="114301" cy="182880"/>
            </a:xfrm>
            <a:custGeom>
              <a:avLst/>
              <a:gdLst/>
              <a:ahLst/>
              <a:cxnLst/>
              <a:rect l="0" t="0" r="0" b="0"/>
              <a:pathLst>
                <a:path w="114301" h="182880">
                  <a:moveTo>
                    <a:pt x="114300" y="0"/>
                  </a:moveTo>
                  <a:lnTo>
                    <a:pt x="114300" y="4045"/>
                  </a:lnTo>
                  <a:lnTo>
                    <a:pt x="112042" y="8288"/>
                  </a:lnTo>
                  <a:lnTo>
                    <a:pt x="108217" y="14690"/>
                  </a:lnTo>
                  <a:lnTo>
                    <a:pt x="92343" y="46651"/>
                  </a:lnTo>
                  <a:lnTo>
                    <a:pt x="73337" y="83314"/>
                  </a:lnTo>
                  <a:lnTo>
                    <a:pt x="58325" y="116501"/>
                  </a:lnTo>
                  <a:lnTo>
                    <a:pt x="42305" y="142327"/>
                  </a:lnTo>
                  <a:lnTo>
                    <a:pt x="8759" y="178072"/>
                  </a:lnTo>
                  <a:lnTo>
                    <a:pt x="0" y="18287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 name="SMARTInkShape-586"/>
            <p:cNvSpPr/>
            <p:nvPr/>
          </p:nvSpPr>
          <p:spPr>
            <a:xfrm>
              <a:off x="6263639" y="3078480"/>
              <a:ext cx="182881" cy="182880"/>
            </a:xfrm>
            <a:custGeom>
              <a:avLst/>
              <a:gdLst/>
              <a:ahLst/>
              <a:cxnLst/>
              <a:rect l="0" t="0" r="0" b="0"/>
              <a:pathLst>
                <a:path w="182881" h="182880">
                  <a:moveTo>
                    <a:pt x="0" y="0"/>
                  </a:moveTo>
                  <a:lnTo>
                    <a:pt x="6561" y="0"/>
                  </a:lnTo>
                  <a:lnTo>
                    <a:pt x="29550" y="35824"/>
                  </a:lnTo>
                  <a:lnTo>
                    <a:pt x="66652" y="70108"/>
                  </a:lnTo>
                  <a:lnTo>
                    <a:pt x="100396" y="100849"/>
                  </a:lnTo>
                  <a:lnTo>
                    <a:pt x="132100" y="132158"/>
                  </a:lnTo>
                  <a:lnTo>
                    <a:pt x="168555" y="168559"/>
                  </a:lnTo>
                  <a:lnTo>
                    <a:pt x="182880" y="18287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0" name="SMARTInkShape-Group90"/>
          <p:cNvGrpSpPr/>
          <p:nvPr/>
        </p:nvGrpSpPr>
        <p:grpSpPr>
          <a:xfrm>
            <a:off x="4953124" y="3253740"/>
            <a:ext cx="144657" cy="289561"/>
            <a:chOff x="4953124" y="3253740"/>
            <a:chExt cx="144657" cy="289561"/>
          </a:xfrm>
        </p:grpSpPr>
        <p:sp>
          <p:nvSpPr>
            <p:cNvPr id="118" name="SMARTInkShape-587"/>
            <p:cNvSpPr/>
            <p:nvPr/>
          </p:nvSpPr>
          <p:spPr>
            <a:xfrm>
              <a:off x="4953124" y="3253740"/>
              <a:ext cx="121796" cy="133451"/>
            </a:xfrm>
            <a:custGeom>
              <a:avLst/>
              <a:gdLst/>
              <a:ahLst/>
              <a:cxnLst/>
              <a:rect l="0" t="0" r="0" b="0"/>
              <a:pathLst>
                <a:path w="121796" h="133451">
                  <a:moveTo>
                    <a:pt x="30356" y="0"/>
                  </a:moveTo>
                  <a:lnTo>
                    <a:pt x="30356" y="11351"/>
                  </a:lnTo>
                  <a:lnTo>
                    <a:pt x="28098" y="15769"/>
                  </a:lnTo>
                  <a:lnTo>
                    <a:pt x="19749" y="29549"/>
                  </a:lnTo>
                  <a:lnTo>
                    <a:pt x="9304" y="63593"/>
                  </a:lnTo>
                  <a:lnTo>
                    <a:pt x="1284" y="84867"/>
                  </a:lnTo>
                  <a:lnTo>
                    <a:pt x="0" y="108029"/>
                  </a:lnTo>
                  <a:lnTo>
                    <a:pt x="2188" y="113771"/>
                  </a:lnTo>
                  <a:lnTo>
                    <a:pt x="10492" y="124355"/>
                  </a:lnTo>
                  <a:lnTo>
                    <a:pt x="15319" y="127235"/>
                  </a:lnTo>
                  <a:lnTo>
                    <a:pt x="25054" y="128857"/>
                  </a:lnTo>
                  <a:lnTo>
                    <a:pt x="33926" y="130082"/>
                  </a:lnTo>
                  <a:lnTo>
                    <a:pt x="43514" y="133450"/>
                  </a:lnTo>
                  <a:lnTo>
                    <a:pt x="53419" y="133253"/>
                  </a:lnTo>
                  <a:lnTo>
                    <a:pt x="88627" y="128838"/>
                  </a:lnTo>
                  <a:lnTo>
                    <a:pt x="110842" y="122638"/>
                  </a:lnTo>
                  <a:lnTo>
                    <a:pt x="121795" y="12191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SMARTInkShape-588"/>
            <p:cNvSpPr/>
            <p:nvPr/>
          </p:nvSpPr>
          <p:spPr>
            <a:xfrm>
              <a:off x="5055566" y="3253740"/>
              <a:ext cx="42215" cy="289561"/>
            </a:xfrm>
            <a:custGeom>
              <a:avLst/>
              <a:gdLst/>
              <a:ahLst/>
              <a:cxnLst/>
              <a:rect l="0" t="0" r="0" b="0"/>
              <a:pathLst>
                <a:path w="42215" h="289561">
                  <a:moveTo>
                    <a:pt x="42214" y="0"/>
                  </a:moveTo>
                  <a:lnTo>
                    <a:pt x="42214" y="4045"/>
                  </a:lnTo>
                  <a:lnTo>
                    <a:pt x="41367" y="5237"/>
                  </a:lnTo>
                  <a:lnTo>
                    <a:pt x="39956" y="6031"/>
                  </a:lnTo>
                  <a:lnTo>
                    <a:pt x="38168" y="6560"/>
                  </a:lnTo>
                  <a:lnTo>
                    <a:pt x="36977" y="8606"/>
                  </a:lnTo>
                  <a:lnTo>
                    <a:pt x="32475" y="40713"/>
                  </a:lnTo>
                  <a:lnTo>
                    <a:pt x="27698" y="77390"/>
                  </a:lnTo>
                  <a:lnTo>
                    <a:pt x="26341" y="106092"/>
                  </a:lnTo>
                  <a:lnTo>
                    <a:pt x="21800" y="140184"/>
                  </a:lnTo>
                  <a:lnTo>
                    <a:pt x="19232" y="171264"/>
                  </a:lnTo>
                  <a:lnTo>
                    <a:pt x="11207" y="204950"/>
                  </a:lnTo>
                  <a:lnTo>
                    <a:pt x="4201" y="242889"/>
                  </a:lnTo>
                  <a:lnTo>
                    <a:pt x="0" y="259739"/>
                  </a:lnTo>
                  <a:lnTo>
                    <a:pt x="3405" y="276277"/>
                  </a:lnTo>
                  <a:lnTo>
                    <a:pt x="6056" y="281681"/>
                  </a:lnTo>
                  <a:lnTo>
                    <a:pt x="11734" y="28956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5" name="SMARTInkShape-Group91"/>
          <p:cNvGrpSpPr/>
          <p:nvPr/>
        </p:nvGrpSpPr>
        <p:grpSpPr>
          <a:xfrm>
            <a:off x="3421410" y="441960"/>
            <a:ext cx="388591" cy="319446"/>
            <a:chOff x="3421410" y="441960"/>
            <a:chExt cx="388591" cy="319446"/>
          </a:xfrm>
        </p:grpSpPr>
        <p:sp>
          <p:nvSpPr>
            <p:cNvPr id="121" name="SMARTInkShape-589"/>
            <p:cNvSpPr/>
            <p:nvPr/>
          </p:nvSpPr>
          <p:spPr>
            <a:xfrm>
              <a:off x="3421410" y="441960"/>
              <a:ext cx="45691" cy="319446"/>
            </a:xfrm>
            <a:custGeom>
              <a:avLst/>
              <a:gdLst/>
              <a:ahLst/>
              <a:cxnLst/>
              <a:rect l="0" t="0" r="0" b="0"/>
              <a:pathLst>
                <a:path w="45691" h="319446">
                  <a:moveTo>
                    <a:pt x="45690" y="0"/>
                  </a:moveTo>
                  <a:lnTo>
                    <a:pt x="41644" y="0"/>
                  </a:lnTo>
                  <a:lnTo>
                    <a:pt x="40453" y="846"/>
                  </a:lnTo>
                  <a:lnTo>
                    <a:pt x="39658" y="2257"/>
                  </a:lnTo>
                  <a:lnTo>
                    <a:pt x="38384" y="10605"/>
                  </a:lnTo>
                  <a:lnTo>
                    <a:pt x="35853" y="41754"/>
                  </a:lnTo>
                  <a:lnTo>
                    <a:pt x="31517" y="79461"/>
                  </a:lnTo>
                  <a:lnTo>
                    <a:pt x="26721" y="117524"/>
                  </a:lnTo>
                  <a:lnTo>
                    <a:pt x="22301" y="143955"/>
                  </a:lnTo>
                  <a:lnTo>
                    <a:pt x="17515" y="170660"/>
                  </a:lnTo>
                  <a:lnTo>
                    <a:pt x="12565" y="199462"/>
                  </a:lnTo>
                  <a:lnTo>
                    <a:pt x="9064" y="236147"/>
                  </a:lnTo>
                  <a:lnTo>
                    <a:pt x="2644" y="271953"/>
                  </a:lnTo>
                  <a:lnTo>
                    <a:pt x="126" y="309875"/>
                  </a:lnTo>
                  <a:lnTo>
                    <a:pt x="0" y="318032"/>
                  </a:lnTo>
                  <a:lnTo>
                    <a:pt x="837" y="318701"/>
                  </a:lnTo>
                  <a:lnTo>
                    <a:pt x="4024" y="319445"/>
                  </a:lnTo>
                  <a:lnTo>
                    <a:pt x="5213" y="318796"/>
                  </a:lnTo>
                  <a:lnTo>
                    <a:pt x="6005" y="317517"/>
                  </a:lnTo>
                  <a:lnTo>
                    <a:pt x="7590" y="31241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 name="SMARTInkShape-590"/>
            <p:cNvSpPr/>
            <p:nvPr/>
          </p:nvSpPr>
          <p:spPr>
            <a:xfrm>
              <a:off x="3514733" y="449794"/>
              <a:ext cx="125990" cy="256742"/>
            </a:xfrm>
            <a:custGeom>
              <a:avLst/>
              <a:gdLst/>
              <a:ahLst/>
              <a:cxnLst/>
              <a:rect l="0" t="0" r="0" b="0"/>
              <a:pathLst>
                <a:path w="125990" h="256742">
                  <a:moveTo>
                    <a:pt x="81907" y="37886"/>
                  </a:moveTo>
                  <a:lnTo>
                    <a:pt x="81907" y="31325"/>
                  </a:lnTo>
                  <a:lnTo>
                    <a:pt x="81060" y="30972"/>
                  </a:lnTo>
                  <a:lnTo>
                    <a:pt x="77862" y="30579"/>
                  </a:lnTo>
                  <a:lnTo>
                    <a:pt x="73618" y="32663"/>
                  </a:lnTo>
                  <a:lnTo>
                    <a:pt x="52422" y="52231"/>
                  </a:lnTo>
                  <a:lnTo>
                    <a:pt x="42314" y="70358"/>
                  </a:lnTo>
                  <a:lnTo>
                    <a:pt x="30467" y="106169"/>
                  </a:lnTo>
                  <a:lnTo>
                    <a:pt x="18311" y="140056"/>
                  </a:lnTo>
                  <a:lnTo>
                    <a:pt x="8971" y="171922"/>
                  </a:lnTo>
                  <a:lnTo>
                    <a:pt x="1688" y="201966"/>
                  </a:lnTo>
                  <a:lnTo>
                    <a:pt x="0" y="226484"/>
                  </a:lnTo>
                  <a:lnTo>
                    <a:pt x="4486" y="244003"/>
                  </a:lnTo>
                  <a:lnTo>
                    <a:pt x="8833" y="251695"/>
                  </a:lnTo>
                  <a:lnTo>
                    <a:pt x="13588" y="255679"/>
                  </a:lnTo>
                  <a:lnTo>
                    <a:pt x="16041" y="256741"/>
                  </a:lnTo>
                  <a:lnTo>
                    <a:pt x="23282" y="255664"/>
                  </a:lnTo>
                  <a:lnTo>
                    <a:pt x="41728" y="248073"/>
                  </a:lnTo>
                  <a:lnTo>
                    <a:pt x="56643" y="236853"/>
                  </a:lnTo>
                  <a:lnTo>
                    <a:pt x="81924" y="204634"/>
                  </a:lnTo>
                  <a:lnTo>
                    <a:pt x="102230" y="170824"/>
                  </a:lnTo>
                  <a:lnTo>
                    <a:pt x="113423" y="141527"/>
                  </a:lnTo>
                  <a:lnTo>
                    <a:pt x="122101" y="107353"/>
                  </a:lnTo>
                  <a:lnTo>
                    <a:pt x="125989" y="74461"/>
                  </a:lnTo>
                  <a:lnTo>
                    <a:pt x="121220" y="39090"/>
                  </a:lnTo>
                  <a:lnTo>
                    <a:pt x="112125" y="12159"/>
                  </a:lnTo>
                  <a:lnTo>
                    <a:pt x="107190" y="5285"/>
                  </a:lnTo>
                  <a:lnTo>
                    <a:pt x="102175" y="2230"/>
                  </a:lnTo>
                  <a:lnTo>
                    <a:pt x="94591" y="510"/>
                  </a:lnTo>
                  <a:lnTo>
                    <a:pt x="82937" y="0"/>
                  </a:lnTo>
                  <a:lnTo>
                    <a:pt x="75873" y="2139"/>
                  </a:lnTo>
                  <a:lnTo>
                    <a:pt x="72804" y="3894"/>
                  </a:lnTo>
                  <a:lnTo>
                    <a:pt x="70758" y="5911"/>
                  </a:lnTo>
                  <a:lnTo>
                    <a:pt x="66667" y="15025"/>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3" name="SMARTInkShape-591"/>
            <p:cNvSpPr/>
            <p:nvPr/>
          </p:nvSpPr>
          <p:spPr>
            <a:xfrm>
              <a:off x="3672840" y="502919"/>
              <a:ext cx="83820" cy="190502"/>
            </a:xfrm>
            <a:custGeom>
              <a:avLst/>
              <a:gdLst/>
              <a:ahLst/>
              <a:cxnLst/>
              <a:rect l="0" t="0" r="0" b="0"/>
              <a:pathLst>
                <a:path w="83820" h="190502">
                  <a:moveTo>
                    <a:pt x="83819" y="0"/>
                  </a:moveTo>
                  <a:lnTo>
                    <a:pt x="83819" y="4046"/>
                  </a:lnTo>
                  <a:lnTo>
                    <a:pt x="69169" y="36609"/>
                  </a:lnTo>
                  <a:lnTo>
                    <a:pt x="55301" y="64564"/>
                  </a:lnTo>
                  <a:lnTo>
                    <a:pt x="44513" y="98341"/>
                  </a:lnTo>
                  <a:lnTo>
                    <a:pt x="35955" y="131115"/>
                  </a:lnTo>
                  <a:lnTo>
                    <a:pt x="24631" y="164753"/>
                  </a:lnTo>
                  <a:lnTo>
                    <a:pt x="11482" y="181307"/>
                  </a:lnTo>
                  <a:lnTo>
                    <a:pt x="10194" y="184371"/>
                  </a:lnTo>
                  <a:lnTo>
                    <a:pt x="8489" y="186414"/>
                  </a:lnTo>
                  <a:lnTo>
                    <a:pt x="0" y="190501"/>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4" name="SMARTInkShape-592"/>
            <p:cNvSpPr/>
            <p:nvPr/>
          </p:nvSpPr>
          <p:spPr>
            <a:xfrm>
              <a:off x="3657600" y="563880"/>
              <a:ext cx="152401" cy="83821"/>
            </a:xfrm>
            <a:custGeom>
              <a:avLst/>
              <a:gdLst/>
              <a:ahLst/>
              <a:cxnLst/>
              <a:rect l="0" t="0" r="0" b="0"/>
              <a:pathLst>
                <a:path w="152401" h="83821">
                  <a:moveTo>
                    <a:pt x="0" y="0"/>
                  </a:moveTo>
                  <a:lnTo>
                    <a:pt x="0" y="10605"/>
                  </a:lnTo>
                  <a:lnTo>
                    <a:pt x="17166" y="36045"/>
                  </a:lnTo>
                  <a:lnTo>
                    <a:pt x="27102" y="43677"/>
                  </a:lnTo>
                  <a:lnTo>
                    <a:pt x="61518" y="63387"/>
                  </a:lnTo>
                  <a:lnTo>
                    <a:pt x="99133" y="78390"/>
                  </a:lnTo>
                  <a:lnTo>
                    <a:pt x="130032" y="82211"/>
                  </a:lnTo>
                  <a:lnTo>
                    <a:pt x="152400" y="8382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9" name="SMARTInkShape-Group92"/>
          <p:cNvGrpSpPr/>
          <p:nvPr/>
        </p:nvGrpSpPr>
        <p:grpSpPr>
          <a:xfrm>
            <a:off x="6850865" y="3345180"/>
            <a:ext cx="1973096" cy="418964"/>
            <a:chOff x="6850865" y="3345180"/>
            <a:chExt cx="1973096" cy="418964"/>
          </a:xfrm>
        </p:grpSpPr>
        <p:sp>
          <p:nvSpPr>
            <p:cNvPr id="126" name="SMARTInkShape-593"/>
            <p:cNvSpPr/>
            <p:nvPr/>
          </p:nvSpPr>
          <p:spPr>
            <a:xfrm>
              <a:off x="6850865" y="3489959"/>
              <a:ext cx="151916" cy="197923"/>
            </a:xfrm>
            <a:custGeom>
              <a:avLst/>
              <a:gdLst/>
              <a:ahLst/>
              <a:cxnLst/>
              <a:rect l="0" t="0" r="0" b="0"/>
              <a:pathLst>
                <a:path w="151916" h="197923">
                  <a:moveTo>
                    <a:pt x="151915" y="0"/>
                  </a:moveTo>
                  <a:lnTo>
                    <a:pt x="124576" y="847"/>
                  </a:lnTo>
                  <a:lnTo>
                    <a:pt x="88178" y="7761"/>
                  </a:lnTo>
                  <a:lnTo>
                    <a:pt x="51074" y="20556"/>
                  </a:lnTo>
                  <a:lnTo>
                    <a:pt x="13750" y="40650"/>
                  </a:lnTo>
                  <a:lnTo>
                    <a:pt x="5049" y="52308"/>
                  </a:lnTo>
                  <a:lnTo>
                    <a:pt x="0" y="66762"/>
                  </a:lnTo>
                  <a:lnTo>
                    <a:pt x="1988" y="70030"/>
                  </a:lnTo>
                  <a:lnTo>
                    <a:pt x="6541" y="74305"/>
                  </a:lnTo>
                  <a:lnTo>
                    <a:pt x="40135" y="91478"/>
                  </a:lnTo>
                  <a:lnTo>
                    <a:pt x="77524" y="106684"/>
                  </a:lnTo>
                  <a:lnTo>
                    <a:pt x="107969" y="120228"/>
                  </a:lnTo>
                  <a:lnTo>
                    <a:pt x="129989" y="138641"/>
                  </a:lnTo>
                  <a:lnTo>
                    <a:pt x="146693" y="161408"/>
                  </a:lnTo>
                  <a:lnTo>
                    <a:pt x="147587" y="164333"/>
                  </a:lnTo>
                  <a:lnTo>
                    <a:pt x="147337" y="167128"/>
                  </a:lnTo>
                  <a:lnTo>
                    <a:pt x="144800" y="172493"/>
                  </a:lnTo>
                  <a:lnTo>
                    <a:pt x="126436" y="193032"/>
                  </a:lnTo>
                  <a:lnTo>
                    <a:pt x="116884" y="195859"/>
                  </a:lnTo>
                  <a:lnTo>
                    <a:pt x="81346" y="197922"/>
                  </a:lnTo>
                  <a:lnTo>
                    <a:pt x="68058" y="197186"/>
                  </a:lnTo>
                  <a:lnTo>
                    <a:pt x="51902" y="192011"/>
                  </a:lnTo>
                  <a:lnTo>
                    <a:pt x="35618" y="180205"/>
                  </a:lnTo>
                  <a:lnTo>
                    <a:pt x="22374" y="1676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7" name="SMARTInkShape-594"/>
            <p:cNvSpPr/>
            <p:nvPr/>
          </p:nvSpPr>
          <p:spPr>
            <a:xfrm>
              <a:off x="7101839" y="3383280"/>
              <a:ext cx="7622" cy="281940"/>
            </a:xfrm>
            <a:custGeom>
              <a:avLst/>
              <a:gdLst/>
              <a:ahLst/>
              <a:cxnLst/>
              <a:rect l="0" t="0" r="0" b="0"/>
              <a:pathLst>
                <a:path w="7622" h="281940">
                  <a:moveTo>
                    <a:pt x="7621" y="0"/>
                  </a:moveTo>
                  <a:lnTo>
                    <a:pt x="1060" y="6560"/>
                  </a:lnTo>
                  <a:lnTo>
                    <a:pt x="94" y="28738"/>
                  </a:lnTo>
                  <a:lnTo>
                    <a:pt x="6569" y="66580"/>
                  </a:lnTo>
                  <a:lnTo>
                    <a:pt x="7310" y="98938"/>
                  </a:lnTo>
                  <a:lnTo>
                    <a:pt x="3483" y="131291"/>
                  </a:lnTo>
                  <a:lnTo>
                    <a:pt x="1032" y="166371"/>
                  </a:lnTo>
                  <a:lnTo>
                    <a:pt x="307" y="203576"/>
                  </a:lnTo>
                  <a:lnTo>
                    <a:pt x="60" y="241060"/>
                  </a:lnTo>
                  <a:lnTo>
                    <a:pt x="2" y="278117"/>
                  </a:lnTo>
                  <a:lnTo>
                    <a:pt x="0" y="2819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8" name="SMARTInkShape-595"/>
            <p:cNvSpPr/>
            <p:nvPr/>
          </p:nvSpPr>
          <p:spPr>
            <a:xfrm>
              <a:off x="7048500" y="3543300"/>
              <a:ext cx="106681" cy="15241"/>
            </a:xfrm>
            <a:custGeom>
              <a:avLst/>
              <a:gdLst/>
              <a:ahLst/>
              <a:cxnLst/>
              <a:rect l="0" t="0" r="0" b="0"/>
              <a:pathLst>
                <a:path w="106681" h="15241">
                  <a:moveTo>
                    <a:pt x="0" y="15240"/>
                  </a:moveTo>
                  <a:lnTo>
                    <a:pt x="10605" y="15240"/>
                  </a:lnTo>
                  <a:lnTo>
                    <a:pt x="47046" y="8326"/>
                  </a:lnTo>
                  <a:lnTo>
                    <a:pt x="74203" y="5501"/>
                  </a:lnTo>
                  <a:lnTo>
                    <a:pt x="10668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9" name="SMARTInkShape-596"/>
            <p:cNvSpPr/>
            <p:nvPr/>
          </p:nvSpPr>
          <p:spPr>
            <a:xfrm>
              <a:off x="7205944" y="3528087"/>
              <a:ext cx="185457" cy="117572"/>
            </a:xfrm>
            <a:custGeom>
              <a:avLst/>
              <a:gdLst/>
              <a:ahLst/>
              <a:cxnLst/>
              <a:rect l="0" t="0" r="0" b="0"/>
              <a:pathLst>
                <a:path w="185457" h="117572">
                  <a:moveTo>
                    <a:pt x="132116" y="7593"/>
                  </a:moveTo>
                  <a:lnTo>
                    <a:pt x="132116" y="3547"/>
                  </a:lnTo>
                  <a:lnTo>
                    <a:pt x="131269" y="2356"/>
                  </a:lnTo>
                  <a:lnTo>
                    <a:pt x="129857" y="1561"/>
                  </a:lnTo>
                  <a:lnTo>
                    <a:pt x="121509" y="286"/>
                  </a:lnTo>
                  <a:lnTo>
                    <a:pt x="106677" y="0"/>
                  </a:lnTo>
                  <a:lnTo>
                    <a:pt x="95039" y="4026"/>
                  </a:lnTo>
                  <a:lnTo>
                    <a:pt x="60748" y="25149"/>
                  </a:lnTo>
                  <a:lnTo>
                    <a:pt x="36550" y="43610"/>
                  </a:lnTo>
                  <a:lnTo>
                    <a:pt x="7852" y="78740"/>
                  </a:lnTo>
                  <a:lnTo>
                    <a:pt x="1252" y="88884"/>
                  </a:lnTo>
                  <a:lnTo>
                    <a:pt x="0" y="93114"/>
                  </a:lnTo>
                  <a:lnTo>
                    <a:pt x="12" y="96780"/>
                  </a:lnTo>
                  <a:lnTo>
                    <a:pt x="2282" y="103111"/>
                  </a:lnTo>
                  <a:lnTo>
                    <a:pt x="13032" y="116680"/>
                  </a:lnTo>
                  <a:lnTo>
                    <a:pt x="16319" y="117571"/>
                  </a:lnTo>
                  <a:lnTo>
                    <a:pt x="53515" y="114451"/>
                  </a:lnTo>
                  <a:lnTo>
                    <a:pt x="68656" y="110280"/>
                  </a:lnTo>
                  <a:lnTo>
                    <a:pt x="79823" y="103682"/>
                  </a:lnTo>
                  <a:lnTo>
                    <a:pt x="103398" y="74157"/>
                  </a:lnTo>
                  <a:lnTo>
                    <a:pt x="115588" y="48376"/>
                  </a:lnTo>
                  <a:lnTo>
                    <a:pt x="116763" y="39368"/>
                  </a:lnTo>
                  <a:lnTo>
                    <a:pt x="117722" y="66395"/>
                  </a:lnTo>
                  <a:lnTo>
                    <a:pt x="129873" y="93362"/>
                  </a:lnTo>
                  <a:lnTo>
                    <a:pt x="134787" y="100181"/>
                  </a:lnTo>
                  <a:lnTo>
                    <a:pt x="142052" y="103776"/>
                  </a:lnTo>
                  <a:lnTo>
                    <a:pt x="179970" y="113909"/>
                  </a:lnTo>
                  <a:lnTo>
                    <a:pt x="185456" y="11427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0" name="SMARTInkShape-597"/>
            <p:cNvSpPr/>
            <p:nvPr/>
          </p:nvSpPr>
          <p:spPr>
            <a:xfrm>
              <a:off x="7414708" y="3520876"/>
              <a:ext cx="155838" cy="243268"/>
            </a:xfrm>
            <a:custGeom>
              <a:avLst/>
              <a:gdLst/>
              <a:ahLst/>
              <a:cxnLst/>
              <a:rect l="0" t="0" r="0" b="0"/>
              <a:pathLst>
                <a:path w="155838" h="243268">
                  <a:moveTo>
                    <a:pt x="98611" y="30043"/>
                  </a:moveTo>
                  <a:lnTo>
                    <a:pt x="98611" y="25998"/>
                  </a:lnTo>
                  <a:lnTo>
                    <a:pt x="97765" y="24807"/>
                  </a:lnTo>
                  <a:lnTo>
                    <a:pt x="96353" y="24013"/>
                  </a:lnTo>
                  <a:lnTo>
                    <a:pt x="94566" y="23483"/>
                  </a:lnTo>
                  <a:lnTo>
                    <a:pt x="83173" y="14274"/>
                  </a:lnTo>
                  <a:lnTo>
                    <a:pt x="70645" y="2880"/>
                  </a:lnTo>
                  <a:lnTo>
                    <a:pt x="65580" y="1038"/>
                  </a:lnTo>
                  <a:lnTo>
                    <a:pt x="53922" y="0"/>
                  </a:lnTo>
                  <a:lnTo>
                    <a:pt x="39745" y="3738"/>
                  </a:lnTo>
                  <a:lnTo>
                    <a:pt x="25867" y="12586"/>
                  </a:lnTo>
                  <a:lnTo>
                    <a:pt x="17603" y="20826"/>
                  </a:lnTo>
                  <a:lnTo>
                    <a:pt x="2962" y="47282"/>
                  </a:lnTo>
                  <a:lnTo>
                    <a:pt x="562" y="57917"/>
                  </a:lnTo>
                  <a:lnTo>
                    <a:pt x="0" y="66703"/>
                  </a:lnTo>
                  <a:lnTo>
                    <a:pt x="2009" y="73994"/>
                  </a:lnTo>
                  <a:lnTo>
                    <a:pt x="3730" y="77124"/>
                  </a:lnTo>
                  <a:lnTo>
                    <a:pt x="6570" y="79211"/>
                  </a:lnTo>
                  <a:lnTo>
                    <a:pt x="37913" y="89170"/>
                  </a:lnTo>
                  <a:lnTo>
                    <a:pt x="42906" y="89781"/>
                  </a:lnTo>
                  <a:lnTo>
                    <a:pt x="50712" y="88202"/>
                  </a:lnTo>
                  <a:lnTo>
                    <a:pt x="57849" y="85525"/>
                  </a:lnTo>
                  <a:lnTo>
                    <a:pt x="70541" y="83172"/>
                  </a:lnTo>
                  <a:lnTo>
                    <a:pt x="80040" y="77488"/>
                  </a:lnTo>
                  <a:lnTo>
                    <a:pt x="88217" y="69595"/>
                  </a:lnTo>
                  <a:lnTo>
                    <a:pt x="95156" y="57755"/>
                  </a:lnTo>
                  <a:lnTo>
                    <a:pt x="97928" y="45740"/>
                  </a:lnTo>
                  <a:lnTo>
                    <a:pt x="98156" y="43048"/>
                  </a:lnTo>
                  <a:lnTo>
                    <a:pt x="100667" y="37799"/>
                  </a:lnTo>
                  <a:lnTo>
                    <a:pt x="106135" y="30178"/>
                  </a:lnTo>
                  <a:lnTo>
                    <a:pt x="107073" y="49132"/>
                  </a:lnTo>
                  <a:lnTo>
                    <a:pt x="115638" y="85718"/>
                  </a:lnTo>
                  <a:lnTo>
                    <a:pt x="126786" y="120944"/>
                  </a:lnTo>
                  <a:lnTo>
                    <a:pt x="143328" y="153063"/>
                  </a:lnTo>
                  <a:lnTo>
                    <a:pt x="153074" y="184177"/>
                  </a:lnTo>
                  <a:lnTo>
                    <a:pt x="155837" y="197607"/>
                  </a:lnTo>
                  <a:lnTo>
                    <a:pt x="154243" y="209221"/>
                  </a:lnTo>
                  <a:lnTo>
                    <a:pt x="148585" y="221234"/>
                  </a:lnTo>
                  <a:lnTo>
                    <a:pt x="134099" y="238161"/>
                  </a:lnTo>
                  <a:lnTo>
                    <a:pt x="126801" y="241074"/>
                  </a:lnTo>
                  <a:lnTo>
                    <a:pt x="89352" y="243267"/>
                  </a:lnTo>
                  <a:lnTo>
                    <a:pt x="71691" y="239318"/>
                  </a:lnTo>
                  <a:lnTo>
                    <a:pt x="50553" y="229552"/>
                  </a:lnTo>
                  <a:lnTo>
                    <a:pt x="29023" y="211402"/>
                  </a:lnTo>
                  <a:lnTo>
                    <a:pt x="14792" y="19006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1" name="SMARTInkShape-598"/>
            <p:cNvSpPr/>
            <p:nvPr/>
          </p:nvSpPr>
          <p:spPr>
            <a:xfrm>
              <a:off x="7584164" y="3501875"/>
              <a:ext cx="126820" cy="125245"/>
            </a:xfrm>
            <a:custGeom>
              <a:avLst/>
              <a:gdLst/>
              <a:ahLst/>
              <a:cxnLst/>
              <a:rect l="0" t="0" r="0" b="0"/>
              <a:pathLst>
                <a:path w="126820" h="125245">
                  <a:moveTo>
                    <a:pt x="5355" y="56665"/>
                  </a:moveTo>
                  <a:lnTo>
                    <a:pt x="5355" y="63225"/>
                  </a:lnTo>
                  <a:lnTo>
                    <a:pt x="9401" y="68016"/>
                  </a:lnTo>
                  <a:lnTo>
                    <a:pt x="13645" y="70177"/>
                  </a:lnTo>
                  <a:lnTo>
                    <a:pt x="49033" y="77890"/>
                  </a:lnTo>
                  <a:lnTo>
                    <a:pt x="52255" y="78435"/>
                  </a:lnTo>
                  <a:lnTo>
                    <a:pt x="85990" y="71700"/>
                  </a:lnTo>
                  <a:lnTo>
                    <a:pt x="99050" y="66011"/>
                  </a:lnTo>
                  <a:lnTo>
                    <a:pt x="122085" y="46473"/>
                  </a:lnTo>
                  <a:lnTo>
                    <a:pt x="124968" y="41411"/>
                  </a:lnTo>
                  <a:lnTo>
                    <a:pt x="126591" y="31543"/>
                  </a:lnTo>
                  <a:lnTo>
                    <a:pt x="126819" y="27217"/>
                  </a:lnTo>
                  <a:lnTo>
                    <a:pt x="124815" y="20152"/>
                  </a:lnTo>
                  <a:lnTo>
                    <a:pt x="116629" y="8718"/>
                  </a:lnTo>
                  <a:lnTo>
                    <a:pt x="105306" y="877"/>
                  </a:lnTo>
                  <a:lnTo>
                    <a:pt x="101623" y="0"/>
                  </a:lnTo>
                  <a:lnTo>
                    <a:pt x="98320" y="262"/>
                  </a:lnTo>
                  <a:lnTo>
                    <a:pt x="87370" y="2417"/>
                  </a:lnTo>
                  <a:lnTo>
                    <a:pt x="82892" y="2719"/>
                  </a:lnTo>
                  <a:lnTo>
                    <a:pt x="73401" y="7571"/>
                  </a:lnTo>
                  <a:lnTo>
                    <a:pt x="38344" y="39133"/>
                  </a:lnTo>
                  <a:lnTo>
                    <a:pt x="5377" y="65341"/>
                  </a:lnTo>
                  <a:lnTo>
                    <a:pt x="1132" y="73503"/>
                  </a:lnTo>
                  <a:lnTo>
                    <a:pt x="0" y="78050"/>
                  </a:lnTo>
                  <a:lnTo>
                    <a:pt x="1000" y="87618"/>
                  </a:lnTo>
                  <a:lnTo>
                    <a:pt x="4267" y="96668"/>
                  </a:lnTo>
                  <a:lnTo>
                    <a:pt x="8541" y="103513"/>
                  </a:lnTo>
                  <a:lnTo>
                    <a:pt x="24266" y="114805"/>
                  </a:lnTo>
                  <a:lnTo>
                    <a:pt x="39558" y="121775"/>
                  </a:lnTo>
                  <a:lnTo>
                    <a:pt x="75799" y="124940"/>
                  </a:lnTo>
                  <a:lnTo>
                    <a:pt x="96796" y="12524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2" name="SMARTInkShape-599"/>
            <p:cNvSpPr/>
            <p:nvPr/>
          </p:nvSpPr>
          <p:spPr>
            <a:xfrm>
              <a:off x="8036014" y="3482369"/>
              <a:ext cx="170726" cy="118343"/>
            </a:xfrm>
            <a:custGeom>
              <a:avLst/>
              <a:gdLst/>
              <a:ahLst/>
              <a:cxnLst/>
              <a:rect l="0" t="0" r="0" b="0"/>
              <a:pathLst>
                <a:path w="170726" h="118343">
                  <a:moveTo>
                    <a:pt x="125005" y="15211"/>
                  </a:moveTo>
                  <a:lnTo>
                    <a:pt x="125005" y="1123"/>
                  </a:lnTo>
                  <a:lnTo>
                    <a:pt x="124159" y="738"/>
                  </a:lnTo>
                  <a:lnTo>
                    <a:pt x="100532" y="0"/>
                  </a:lnTo>
                  <a:lnTo>
                    <a:pt x="63646" y="12970"/>
                  </a:lnTo>
                  <a:lnTo>
                    <a:pt x="52297" y="17884"/>
                  </a:lnTo>
                  <a:lnTo>
                    <a:pt x="20949" y="50169"/>
                  </a:lnTo>
                  <a:lnTo>
                    <a:pt x="999" y="77152"/>
                  </a:lnTo>
                  <a:lnTo>
                    <a:pt x="0" y="81059"/>
                  </a:lnTo>
                  <a:lnTo>
                    <a:pt x="1150" y="89914"/>
                  </a:lnTo>
                  <a:lnTo>
                    <a:pt x="6557" y="100374"/>
                  </a:lnTo>
                  <a:lnTo>
                    <a:pt x="17567" y="108836"/>
                  </a:lnTo>
                  <a:lnTo>
                    <a:pt x="49709" y="115812"/>
                  </a:lnTo>
                  <a:lnTo>
                    <a:pt x="64447" y="118342"/>
                  </a:lnTo>
                  <a:lnTo>
                    <a:pt x="102199" y="114974"/>
                  </a:lnTo>
                  <a:lnTo>
                    <a:pt x="137995" y="106074"/>
                  </a:lnTo>
                  <a:lnTo>
                    <a:pt x="170725" y="9141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3" name="SMARTInkShape-600"/>
            <p:cNvSpPr/>
            <p:nvPr/>
          </p:nvSpPr>
          <p:spPr>
            <a:xfrm>
              <a:off x="8267700" y="3345180"/>
              <a:ext cx="22861" cy="259080"/>
            </a:xfrm>
            <a:custGeom>
              <a:avLst/>
              <a:gdLst/>
              <a:ahLst/>
              <a:cxnLst/>
              <a:rect l="0" t="0" r="0" b="0"/>
              <a:pathLst>
                <a:path w="22861" h="259080">
                  <a:moveTo>
                    <a:pt x="22860" y="0"/>
                  </a:moveTo>
                  <a:lnTo>
                    <a:pt x="18814" y="0"/>
                  </a:lnTo>
                  <a:lnTo>
                    <a:pt x="17623" y="846"/>
                  </a:lnTo>
                  <a:lnTo>
                    <a:pt x="16828" y="2257"/>
                  </a:lnTo>
                  <a:lnTo>
                    <a:pt x="15710" y="10546"/>
                  </a:lnTo>
                  <a:lnTo>
                    <a:pt x="13121" y="25984"/>
                  </a:lnTo>
                  <a:lnTo>
                    <a:pt x="8707" y="53957"/>
                  </a:lnTo>
                  <a:lnTo>
                    <a:pt x="7834" y="90025"/>
                  </a:lnTo>
                  <a:lnTo>
                    <a:pt x="6836" y="119713"/>
                  </a:lnTo>
                  <a:lnTo>
                    <a:pt x="2402" y="149112"/>
                  </a:lnTo>
                  <a:lnTo>
                    <a:pt x="474" y="182230"/>
                  </a:lnTo>
                  <a:lnTo>
                    <a:pt x="62" y="220048"/>
                  </a:lnTo>
                  <a:lnTo>
                    <a:pt x="0" y="258148"/>
                  </a:lnTo>
                  <a:lnTo>
                    <a:pt x="0" y="2590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4" name="SMARTInkShape-601"/>
            <p:cNvSpPr/>
            <p:nvPr/>
          </p:nvSpPr>
          <p:spPr>
            <a:xfrm>
              <a:off x="8351519" y="3482340"/>
              <a:ext cx="22862" cy="144780"/>
            </a:xfrm>
            <a:custGeom>
              <a:avLst/>
              <a:gdLst/>
              <a:ahLst/>
              <a:cxnLst/>
              <a:rect l="0" t="0" r="0" b="0"/>
              <a:pathLst>
                <a:path w="22862" h="144780">
                  <a:moveTo>
                    <a:pt x="22861" y="0"/>
                  </a:moveTo>
                  <a:lnTo>
                    <a:pt x="22861" y="4045"/>
                  </a:lnTo>
                  <a:lnTo>
                    <a:pt x="20603" y="8288"/>
                  </a:lnTo>
                  <a:lnTo>
                    <a:pt x="17624" y="12997"/>
                  </a:lnTo>
                  <a:lnTo>
                    <a:pt x="15947" y="21254"/>
                  </a:lnTo>
                  <a:lnTo>
                    <a:pt x="10065" y="54648"/>
                  </a:lnTo>
                  <a:lnTo>
                    <a:pt x="7942" y="91612"/>
                  </a:lnTo>
                  <a:lnTo>
                    <a:pt x="1088" y="126569"/>
                  </a:lnTo>
                  <a:lnTo>
                    <a:pt x="0" y="1447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5" name="SMARTInkShape-602"/>
            <p:cNvSpPr/>
            <p:nvPr/>
          </p:nvSpPr>
          <p:spPr>
            <a:xfrm>
              <a:off x="8382000" y="3368040"/>
              <a:ext cx="7620" cy="7620"/>
            </a:xfrm>
            <a:custGeom>
              <a:avLst/>
              <a:gdLst/>
              <a:ahLst/>
              <a:cxnLst/>
              <a:rect l="0" t="0" r="0" b="0"/>
              <a:pathLst>
                <a:path w="7620" h="7620">
                  <a:moveTo>
                    <a:pt x="7619" y="0"/>
                  </a:moveTo>
                  <a:lnTo>
                    <a:pt x="7619" y="6560"/>
                  </a:lnTo>
                  <a:lnTo>
                    <a:pt x="6773" y="6913"/>
                  </a:lnTo>
                  <a:lnTo>
                    <a:pt x="0" y="76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6" name="SMARTInkShape-603"/>
            <p:cNvSpPr/>
            <p:nvPr/>
          </p:nvSpPr>
          <p:spPr>
            <a:xfrm>
              <a:off x="8458200" y="3520440"/>
              <a:ext cx="22861" cy="236220"/>
            </a:xfrm>
            <a:custGeom>
              <a:avLst/>
              <a:gdLst/>
              <a:ahLst/>
              <a:cxnLst/>
              <a:rect l="0" t="0" r="0" b="0"/>
              <a:pathLst>
                <a:path w="22861" h="236220">
                  <a:moveTo>
                    <a:pt x="22860" y="0"/>
                  </a:moveTo>
                  <a:lnTo>
                    <a:pt x="20601" y="32016"/>
                  </a:lnTo>
                  <a:lnTo>
                    <a:pt x="15946" y="69628"/>
                  </a:lnTo>
                  <a:lnTo>
                    <a:pt x="15379" y="107388"/>
                  </a:lnTo>
                  <a:lnTo>
                    <a:pt x="11221" y="143414"/>
                  </a:lnTo>
                  <a:lnTo>
                    <a:pt x="7484" y="179380"/>
                  </a:lnTo>
                  <a:lnTo>
                    <a:pt x="768" y="214523"/>
                  </a:lnTo>
                  <a:lnTo>
                    <a:pt x="0" y="2362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7" name="SMARTInkShape-604"/>
            <p:cNvSpPr/>
            <p:nvPr/>
          </p:nvSpPr>
          <p:spPr>
            <a:xfrm>
              <a:off x="8450995" y="3436727"/>
              <a:ext cx="189570" cy="159671"/>
            </a:xfrm>
            <a:custGeom>
              <a:avLst/>
              <a:gdLst/>
              <a:ahLst/>
              <a:cxnLst/>
              <a:rect l="0" t="0" r="0" b="0"/>
              <a:pathLst>
                <a:path w="189570" h="159671">
                  <a:moveTo>
                    <a:pt x="22444" y="60853"/>
                  </a:moveTo>
                  <a:lnTo>
                    <a:pt x="15884" y="60853"/>
                  </a:lnTo>
                  <a:lnTo>
                    <a:pt x="11093" y="56807"/>
                  </a:lnTo>
                  <a:lnTo>
                    <a:pt x="4312" y="46201"/>
                  </a:lnTo>
                  <a:lnTo>
                    <a:pt x="985" y="36380"/>
                  </a:lnTo>
                  <a:lnTo>
                    <a:pt x="0" y="24062"/>
                  </a:lnTo>
                  <a:lnTo>
                    <a:pt x="1554" y="20239"/>
                  </a:lnTo>
                  <a:lnTo>
                    <a:pt x="7797" y="13733"/>
                  </a:lnTo>
                  <a:lnTo>
                    <a:pt x="16216" y="10277"/>
                  </a:lnTo>
                  <a:lnTo>
                    <a:pt x="50465" y="1113"/>
                  </a:lnTo>
                  <a:lnTo>
                    <a:pt x="84918" y="0"/>
                  </a:lnTo>
                  <a:lnTo>
                    <a:pt x="97059" y="4456"/>
                  </a:lnTo>
                  <a:lnTo>
                    <a:pt x="135017" y="30773"/>
                  </a:lnTo>
                  <a:lnTo>
                    <a:pt x="166307" y="56672"/>
                  </a:lnTo>
                  <a:lnTo>
                    <a:pt x="184215" y="87740"/>
                  </a:lnTo>
                  <a:lnTo>
                    <a:pt x="189311" y="117827"/>
                  </a:lnTo>
                  <a:lnTo>
                    <a:pt x="189569" y="121696"/>
                  </a:lnTo>
                  <a:lnTo>
                    <a:pt x="185340" y="130509"/>
                  </a:lnTo>
                  <a:lnTo>
                    <a:pt x="177816" y="139225"/>
                  </a:lnTo>
                  <a:lnTo>
                    <a:pt x="164907" y="148044"/>
                  </a:lnTo>
                  <a:lnTo>
                    <a:pt x="135827" y="157156"/>
                  </a:lnTo>
                  <a:lnTo>
                    <a:pt x="103020" y="159670"/>
                  </a:lnTo>
                  <a:lnTo>
                    <a:pt x="84136" y="158994"/>
                  </a:lnTo>
                  <a:lnTo>
                    <a:pt x="54854" y="150501"/>
                  </a:lnTo>
                  <a:lnTo>
                    <a:pt x="45305" y="14467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8" name="SMARTInkShape-605"/>
            <p:cNvSpPr/>
            <p:nvPr/>
          </p:nvSpPr>
          <p:spPr>
            <a:xfrm>
              <a:off x="8686800" y="3406140"/>
              <a:ext cx="137161" cy="196472"/>
            </a:xfrm>
            <a:custGeom>
              <a:avLst/>
              <a:gdLst/>
              <a:ahLst/>
              <a:cxnLst/>
              <a:rect l="0" t="0" r="0" b="0"/>
              <a:pathLst>
                <a:path w="137161" h="196472">
                  <a:moveTo>
                    <a:pt x="137160" y="0"/>
                  </a:moveTo>
                  <a:lnTo>
                    <a:pt x="110669" y="846"/>
                  </a:lnTo>
                  <a:lnTo>
                    <a:pt x="86216" y="6560"/>
                  </a:lnTo>
                  <a:lnTo>
                    <a:pt x="52651" y="9738"/>
                  </a:lnTo>
                  <a:lnTo>
                    <a:pt x="34791" y="15867"/>
                  </a:lnTo>
                  <a:lnTo>
                    <a:pt x="24137" y="20788"/>
                  </a:lnTo>
                  <a:lnTo>
                    <a:pt x="18347" y="22785"/>
                  </a:lnTo>
                  <a:lnTo>
                    <a:pt x="9200" y="29299"/>
                  </a:lnTo>
                  <a:lnTo>
                    <a:pt x="9519" y="30539"/>
                  </a:lnTo>
                  <a:lnTo>
                    <a:pt x="18364" y="40982"/>
                  </a:lnTo>
                  <a:lnTo>
                    <a:pt x="53561" y="67004"/>
                  </a:lnTo>
                  <a:lnTo>
                    <a:pt x="88912" y="92828"/>
                  </a:lnTo>
                  <a:lnTo>
                    <a:pt x="108376" y="109995"/>
                  </a:lnTo>
                  <a:lnTo>
                    <a:pt x="124014" y="134722"/>
                  </a:lnTo>
                  <a:lnTo>
                    <a:pt x="127902" y="149890"/>
                  </a:lnTo>
                  <a:lnTo>
                    <a:pt x="129054" y="165109"/>
                  </a:lnTo>
                  <a:lnTo>
                    <a:pt x="127067" y="173005"/>
                  </a:lnTo>
                  <a:lnTo>
                    <a:pt x="125351" y="176297"/>
                  </a:lnTo>
                  <a:lnTo>
                    <a:pt x="118929" y="182212"/>
                  </a:lnTo>
                  <a:lnTo>
                    <a:pt x="110431" y="186816"/>
                  </a:lnTo>
                  <a:lnTo>
                    <a:pt x="73863" y="196315"/>
                  </a:lnTo>
                  <a:lnTo>
                    <a:pt x="59921" y="196471"/>
                  </a:lnTo>
                  <a:lnTo>
                    <a:pt x="26768" y="191453"/>
                  </a:lnTo>
                  <a:lnTo>
                    <a:pt x="0" y="1905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5" name="SMARTInkShape-Group93"/>
          <p:cNvGrpSpPr/>
          <p:nvPr/>
        </p:nvGrpSpPr>
        <p:grpSpPr>
          <a:xfrm>
            <a:off x="7034834" y="4023359"/>
            <a:ext cx="973786" cy="387075"/>
            <a:chOff x="7034834" y="4023359"/>
            <a:chExt cx="973786" cy="387075"/>
          </a:xfrm>
        </p:grpSpPr>
        <p:sp>
          <p:nvSpPr>
            <p:cNvPr id="140" name="SMARTInkShape-606"/>
            <p:cNvSpPr/>
            <p:nvPr/>
          </p:nvSpPr>
          <p:spPr>
            <a:xfrm>
              <a:off x="7034834" y="4050116"/>
              <a:ext cx="166067" cy="255049"/>
            </a:xfrm>
            <a:custGeom>
              <a:avLst/>
              <a:gdLst/>
              <a:ahLst/>
              <a:cxnLst/>
              <a:rect l="0" t="0" r="0" b="0"/>
              <a:pathLst>
                <a:path w="166067" h="255049">
                  <a:moveTo>
                    <a:pt x="166066" y="18964"/>
                  </a:moveTo>
                  <a:lnTo>
                    <a:pt x="166066" y="14918"/>
                  </a:lnTo>
                  <a:lnTo>
                    <a:pt x="165219" y="13727"/>
                  </a:lnTo>
                  <a:lnTo>
                    <a:pt x="163807" y="12932"/>
                  </a:lnTo>
                  <a:lnTo>
                    <a:pt x="159505" y="11657"/>
                  </a:lnTo>
                  <a:lnTo>
                    <a:pt x="154714" y="7391"/>
                  </a:lnTo>
                  <a:lnTo>
                    <a:pt x="148038" y="5354"/>
                  </a:lnTo>
                  <a:lnTo>
                    <a:pt x="134759" y="1949"/>
                  </a:lnTo>
                  <a:lnTo>
                    <a:pt x="129955" y="0"/>
                  </a:lnTo>
                  <a:lnTo>
                    <a:pt x="120101" y="93"/>
                  </a:lnTo>
                  <a:lnTo>
                    <a:pt x="88830" y="4092"/>
                  </a:lnTo>
                  <a:lnTo>
                    <a:pt x="55674" y="14266"/>
                  </a:lnTo>
                  <a:lnTo>
                    <a:pt x="21430" y="29157"/>
                  </a:lnTo>
                  <a:lnTo>
                    <a:pt x="3742" y="44367"/>
                  </a:lnTo>
                  <a:lnTo>
                    <a:pt x="788" y="49445"/>
                  </a:lnTo>
                  <a:lnTo>
                    <a:pt x="0" y="51984"/>
                  </a:lnTo>
                  <a:lnTo>
                    <a:pt x="322" y="54524"/>
                  </a:lnTo>
                  <a:lnTo>
                    <a:pt x="2937" y="59604"/>
                  </a:lnTo>
                  <a:lnTo>
                    <a:pt x="16379" y="74844"/>
                  </a:lnTo>
                  <a:lnTo>
                    <a:pt x="51971" y="97421"/>
                  </a:lnTo>
                  <a:lnTo>
                    <a:pt x="87338" y="130855"/>
                  </a:lnTo>
                  <a:lnTo>
                    <a:pt x="121852" y="161215"/>
                  </a:lnTo>
                  <a:lnTo>
                    <a:pt x="135561" y="176447"/>
                  </a:lnTo>
                  <a:lnTo>
                    <a:pt x="139808" y="186605"/>
                  </a:lnTo>
                  <a:lnTo>
                    <a:pt x="147148" y="212004"/>
                  </a:lnTo>
                  <a:lnTo>
                    <a:pt x="143892" y="233358"/>
                  </a:lnTo>
                  <a:lnTo>
                    <a:pt x="141252" y="239274"/>
                  </a:lnTo>
                  <a:lnTo>
                    <a:pt x="139363" y="242037"/>
                  </a:lnTo>
                  <a:lnTo>
                    <a:pt x="128614" y="249971"/>
                  </a:lnTo>
                  <a:lnTo>
                    <a:pt x="118751" y="253639"/>
                  </a:lnTo>
                  <a:lnTo>
                    <a:pt x="87997" y="255048"/>
                  </a:lnTo>
                  <a:lnTo>
                    <a:pt x="58633" y="248611"/>
                  </a:lnTo>
                  <a:lnTo>
                    <a:pt x="23415" y="225017"/>
                  </a:lnTo>
                  <a:lnTo>
                    <a:pt x="17999" y="219763"/>
                  </a:lnTo>
                  <a:lnTo>
                    <a:pt x="15592" y="214605"/>
                  </a:lnTo>
                  <a:lnTo>
                    <a:pt x="13666" y="20184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1" name="SMARTInkShape-607"/>
            <p:cNvSpPr/>
            <p:nvPr/>
          </p:nvSpPr>
          <p:spPr>
            <a:xfrm>
              <a:off x="7299960" y="4023359"/>
              <a:ext cx="45721" cy="243842"/>
            </a:xfrm>
            <a:custGeom>
              <a:avLst/>
              <a:gdLst/>
              <a:ahLst/>
              <a:cxnLst/>
              <a:rect l="0" t="0" r="0" b="0"/>
              <a:pathLst>
                <a:path w="45721" h="243842">
                  <a:moveTo>
                    <a:pt x="45720" y="0"/>
                  </a:moveTo>
                  <a:lnTo>
                    <a:pt x="45720" y="4045"/>
                  </a:lnTo>
                  <a:lnTo>
                    <a:pt x="36313" y="40615"/>
                  </a:lnTo>
                  <a:lnTo>
                    <a:pt x="31632" y="73122"/>
                  </a:lnTo>
                  <a:lnTo>
                    <a:pt x="26776" y="102194"/>
                  </a:lnTo>
                  <a:lnTo>
                    <a:pt x="18396" y="137121"/>
                  </a:lnTo>
                  <a:lnTo>
                    <a:pt x="13605" y="173497"/>
                  </a:lnTo>
                  <a:lnTo>
                    <a:pt x="3171" y="211435"/>
                  </a:lnTo>
                  <a:lnTo>
                    <a:pt x="0" y="2438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2" name="SMARTInkShape-608"/>
            <p:cNvSpPr/>
            <p:nvPr/>
          </p:nvSpPr>
          <p:spPr>
            <a:xfrm>
              <a:off x="7239000" y="4130040"/>
              <a:ext cx="144781" cy="30480"/>
            </a:xfrm>
            <a:custGeom>
              <a:avLst/>
              <a:gdLst/>
              <a:ahLst/>
              <a:cxnLst/>
              <a:rect l="0" t="0" r="0" b="0"/>
              <a:pathLst>
                <a:path w="144781" h="30480">
                  <a:moveTo>
                    <a:pt x="0" y="30479"/>
                  </a:moveTo>
                  <a:lnTo>
                    <a:pt x="0" y="23919"/>
                  </a:lnTo>
                  <a:lnTo>
                    <a:pt x="846" y="23566"/>
                  </a:lnTo>
                  <a:lnTo>
                    <a:pt x="10546" y="20741"/>
                  </a:lnTo>
                  <a:lnTo>
                    <a:pt x="19081" y="17685"/>
                  </a:lnTo>
                  <a:lnTo>
                    <a:pt x="54457" y="14607"/>
                  </a:lnTo>
                  <a:lnTo>
                    <a:pt x="87541" y="8707"/>
                  </a:lnTo>
                  <a:lnTo>
                    <a:pt x="123305" y="3670"/>
                  </a:lnTo>
                  <a:lnTo>
                    <a:pt x="14478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3" name="SMARTInkShape-609"/>
            <p:cNvSpPr/>
            <p:nvPr/>
          </p:nvSpPr>
          <p:spPr>
            <a:xfrm>
              <a:off x="7380402" y="4119222"/>
              <a:ext cx="360859" cy="291212"/>
            </a:xfrm>
            <a:custGeom>
              <a:avLst/>
              <a:gdLst/>
              <a:ahLst/>
              <a:cxnLst/>
              <a:rect l="0" t="0" r="0" b="0"/>
              <a:pathLst>
                <a:path w="360859" h="291212">
                  <a:moveTo>
                    <a:pt x="148158" y="18437"/>
                  </a:moveTo>
                  <a:lnTo>
                    <a:pt x="141597" y="18437"/>
                  </a:lnTo>
                  <a:lnTo>
                    <a:pt x="141244" y="17591"/>
                  </a:lnTo>
                  <a:lnTo>
                    <a:pt x="140852" y="14392"/>
                  </a:lnTo>
                  <a:lnTo>
                    <a:pt x="139900" y="13201"/>
                  </a:lnTo>
                  <a:lnTo>
                    <a:pt x="122322" y="5790"/>
                  </a:lnTo>
                  <a:lnTo>
                    <a:pt x="103749" y="3539"/>
                  </a:lnTo>
                  <a:lnTo>
                    <a:pt x="88805" y="4111"/>
                  </a:lnTo>
                  <a:lnTo>
                    <a:pt x="59970" y="13812"/>
                  </a:lnTo>
                  <a:lnTo>
                    <a:pt x="28840" y="45804"/>
                  </a:lnTo>
                  <a:lnTo>
                    <a:pt x="10163" y="71821"/>
                  </a:lnTo>
                  <a:lnTo>
                    <a:pt x="225" y="99389"/>
                  </a:lnTo>
                  <a:lnTo>
                    <a:pt x="0" y="109732"/>
                  </a:lnTo>
                  <a:lnTo>
                    <a:pt x="2724" y="118279"/>
                  </a:lnTo>
                  <a:lnTo>
                    <a:pt x="4635" y="120559"/>
                  </a:lnTo>
                  <a:lnTo>
                    <a:pt x="17090" y="129754"/>
                  </a:lnTo>
                  <a:lnTo>
                    <a:pt x="25276" y="131412"/>
                  </a:lnTo>
                  <a:lnTo>
                    <a:pt x="34560" y="129890"/>
                  </a:lnTo>
                  <a:lnTo>
                    <a:pt x="64400" y="121021"/>
                  </a:lnTo>
                  <a:lnTo>
                    <a:pt x="93340" y="95879"/>
                  </a:lnTo>
                  <a:lnTo>
                    <a:pt x="116068" y="59514"/>
                  </a:lnTo>
                  <a:lnTo>
                    <a:pt x="124097" y="50238"/>
                  </a:lnTo>
                  <a:lnTo>
                    <a:pt x="124497" y="50645"/>
                  </a:lnTo>
                  <a:lnTo>
                    <a:pt x="125192" y="55594"/>
                  </a:lnTo>
                  <a:lnTo>
                    <a:pt x="121221" y="60303"/>
                  </a:lnTo>
                  <a:lnTo>
                    <a:pt x="119253" y="66960"/>
                  </a:lnTo>
                  <a:lnTo>
                    <a:pt x="117738" y="104060"/>
                  </a:lnTo>
                  <a:lnTo>
                    <a:pt x="117704" y="110961"/>
                  </a:lnTo>
                  <a:lnTo>
                    <a:pt x="122205" y="119108"/>
                  </a:lnTo>
                  <a:lnTo>
                    <a:pt x="138437" y="137026"/>
                  </a:lnTo>
                  <a:lnTo>
                    <a:pt x="146941" y="142546"/>
                  </a:lnTo>
                  <a:lnTo>
                    <a:pt x="161250" y="146368"/>
                  </a:lnTo>
                  <a:lnTo>
                    <a:pt x="197933" y="147836"/>
                  </a:lnTo>
                  <a:lnTo>
                    <a:pt x="224312" y="147103"/>
                  </a:lnTo>
                  <a:lnTo>
                    <a:pt x="251956" y="137368"/>
                  </a:lnTo>
                  <a:lnTo>
                    <a:pt x="282748" y="111932"/>
                  </a:lnTo>
                  <a:lnTo>
                    <a:pt x="309210" y="75334"/>
                  </a:lnTo>
                  <a:lnTo>
                    <a:pt x="327563" y="39664"/>
                  </a:lnTo>
                  <a:lnTo>
                    <a:pt x="329493" y="32669"/>
                  </a:lnTo>
                  <a:lnTo>
                    <a:pt x="328093" y="24480"/>
                  </a:lnTo>
                  <a:lnTo>
                    <a:pt x="326535" y="19926"/>
                  </a:lnTo>
                  <a:lnTo>
                    <a:pt x="324649" y="16890"/>
                  </a:lnTo>
                  <a:lnTo>
                    <a:pt x="322545" y="14865"/>
                  </a:lnTo>
                  <a:lnTo>
                    <a:pt x="294980" y="449"/>
                  </a:lnTo>
                  <a:lnTo>
                    <a:pt x="285096" y="0"/>
                  </a:lnTo>
                  <a:lnTo>
                    <a:pt x="248787" y="11206"/>
                  </a:lnTo>
                  <a:lnTo>
                    <a:pt x="237755" y="16917"/>
                  </a:lnTo>
                  <a:lnTo>
                    <a:pt x="211750" y="39226"/>
                  </a:lnTo>
                  <a:lnTo>
                    <a:pt x="200490" y="54136"/>
                  </a:lnTo>
                  <a:lnTo>
                    <a:pt x="195837" y="73324"/>
                  </a:lnTo>
                  <a:lnTo>
                    <a:pt x="197006" y="83189"/>
                  </a:lnTo>
                  <a:lnTo>
                    <a:pt x="204655" y="100467"/>
                  </a:lnTo>
                  <a:lnTo>
                    <a:pt x="209392" y="105695"/>
                  </a:lnTo>
                  <a:lnTo>
                    <a:pt x="227937" y="114564"/>
                  </a:lnTo>
                  <a:lnTo>
                    <a:pt x="252434" y="117111"/>
                  </a:lnTo>
                  <a:lnTo>
                    <a:pt x="267578" y="113338"/>
                  </a:lnTo>
                  <a:lnTo>
                    <a:pt x="291460" y="99575"/>
                  </a:lnTo>
                  <a:lnTo>
                    <a:pt x="298772" y="92317"/>
                  </a:lnTo>
                  <a:lnTo>
                    <a:pt x="310364" y="73859"/>
                  </a:lnTo>
                  <a:lnTo>
                    <a:pt x="314188" y="58942"/>
                  </a:lnTo>
                  <a:lnTo>
                    <a:pt x="315756" y="23960"/>
                  </a:lnTo>
                  <a:lnTo>
                    <a:pt x="314923" y="22119"/>
                  </a:lnTo>
                  <a:lnTo>
                    <a:pt x="313522" y="20892"/>
                  </a:lnTo>
                  <a:lnTo>
                    <a:pt x="309234" y="18922"/>
                  </a:lnTo>
                  <a:lnTo>
                    <a:pt x="308881" y="19607"/>
                  </a:lnTo>
                  <a:lnTo>
                    <a:pt x="308270" y="29086"/>
                  </a:lnTo>
                  <a:lnTo>
                    <a:pt x="310476" y="33895"/>
                  </a:lnTo>
                  <a:lnTo>
                    <a:pt x="312250" y="36362"/>
                  </a:lnTo>
                  <a:lnTo>
                    <a:pt x="322520" y="72240"/>
                  </a:lnTo>
                  <a:lnTo>
                    <a:pt x="333124" y="89789"/>
                  </a:lnTo>
                  <a:lnTo>
                    <a:pt x="344255" y="127744"/>
                  </a:lnTo>
                  <a:lnTo>
                    <a:pt x="356506" y="163563"/>
                  </a:lnTo>
                  <a:lnTo>
                    <a:pt x="360858" y="199105"/>
                  </a:lnTo>
                  <a:lnTo>
                    <a:pt x="360378" y="211341"/>
                  </a:lnTo>
                  <a:lnTo>
                    <a:pt x="348495" y="248785"/>
                  </a:lnTo>
                  <a:lnTo>
                    <a:pt x="343594" y="259385"/>
                  </a:lnTo>
                  <a:lnTo>
                    <a:pt x="336336" y="267483"/>
                  </a:lnTo>
                  <a:lnTo>
                    <a:pt x="302961" y="287536"/>
                  </a:lnTo>
                  <a:lnTo>
                    <a:pt x="287817" y="291211"/>
                  </a:lnTo>
                  <a:lnTo>
                    <a:pt x="254163" y="286523"/>
                  </a:lnTo>
                  <a:lnTo>
                    <a:pt x="234036" y="283291"/>
                  </a:lnTo>
                  <a:lnTo>
                    <a:pt x="222732" y="278390"/>
                  </a:lnTo>
                  <a:lnTo>
                    <a:pt x="207695" y="266111"/>
                  </a:lnTo>
                  <a:lnTo>
                    <a:pt x="200583" y="256644"/>
                  </a:lnTo>
                  <a:lnTo>
                    <a:pt x="196857" y="246791"/>
                  </a:lnTo>
                  <a:lnTo>
                    <a:pt x="193878" y="22417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4" name="SMARTInkShape-610"/>
            <p:cNvSpPr/>
            <p:nvPr/>
          </p:nvSpPr>
          <p:spPr>
            <a:xfrm>
              <a:off x="7818119" y="4086047"/>
              <a:ext cx="190501" cy="195582"/>
            </a:xfrm>
            <a:custGeom>
              <a:avLst/>
              <a:gdLst/>
              <a:ahLst/>
              <a:cxnLst/>
              <a:rect l="0" t="0" r="0" b="0"/>
              <a:pathLst>
                <a:path w="190501" h="195582">
                  <a:moveTo>
                    <a:pt x="0" y="82093"/>
                  </a:moveTo>
                  <a:lnTo>
                    <a:pt x="0" y="88653"/>
                  </a:lnTo>
                  <a:lnTo>
                    <a:pt x="10607" y="100226"/>
                  </a:lnTo>
                  <a:lnTo>
                    <a:pt x="15439" y="102851"/>
                  </a:lnTo>
                  <a:lnTo>
                    <a:pt x="50199" y="111390"/>
                  </a:lnTo>
                  <a:lnTo>
                    <a:pt x="85273" y="105908"/>
                  </a:lnTo>
                  <a:lnTo>
                    <a:pt x="103065" y="101191"/>
                  </a:lnTo>
                  <a:lnTo>
                    <a:pt x="115017" y="94431"/>
                  </a:lnTo>
                  <a:lnTo>
                    <a:pt x="131877" y="78477"/>
                  </a:lnTo>
                  <a:lnTo>
                    <a:pt x="148773" y="54215"/>
                  </a:lnTo>
                  <a:lnTo>
                    <a:pt x="150788" y="45431"/>
                  </a:lnTo>
                  <a:lnTo>
                    <a:pt x="149426" y="35883"/>
                  </a:lnTo>
                  <a:lnTo>
                    <a:pt x="145698" y="15956"/>
                  </a:lnTo>
                  <a:lnTo>
                    <a:pt x="143699" y="12602"/>
                  </a:lnTo>
                  <a:lnTo>
                    <a:pt x="140672" y="10365"/>
                  </a:lnTo>
                  <a:lnTo>
                    <a:pt x="113940" y="254"/>
                  </a:lnTo>
                  <a:lnTo>
                    <a:pt x="103133" y="0"/>
                  </a:lnTo>
                  <a:lnTo>
                    <a:pt x="89864" y="2709"/>
                  </a:lnTo>
                  <a:lnTo>
                    <a:pt x="72159" y="13040"/>
                  </a:lnTo>
                  <a:lnTo>
                    <a:pt x="36686" y="45679"/>
                  </a:lnTo>
                  <a:lnTo>
                    <a:pt x="22912" y="67352"/>
                  </a:lnTo>
                  <a:lnTo>
                    <a:pt x="10672" y="102668"/>
                  </a:lnTo>
                  <a:lnTo>
                    <a:pt x="4386" y="127136"/>
                  </a:lnTo>
                  <a:lnTo>
                    <a:pt x="7132" y="149625"/>
                  </a:lnTo>
                  <a:lnTo>
                    <a:pt x="11073" y="161778"/>
                  </a:lnTo>
                  <a:lnTo>
                    <a:pt x="17904" y="170566"/>
                  </a:lnTo>
                  <a:lnTo>
                    <a:pt x="40132" y="187151"/>
                  </a:lnTo>
                  <a:lnTo>
                    <a:pt x="54243" y="192285"/>
                  </a:lnTo>
                  <a:lnTo>
                    <a:pt x="88044" y="195581"/>
                  </a:lnTo>
                  <a:lnTo>
                    <a:pt x="117339" y="192107"/>
                  </a:lnTo>
                  <a:lnTo>
                    <a:pt x="151495" y="183348"/>
                  </a:lnTo>
                  <a:lnTo>
                    <a:pt x="178186" y="173464"/>
                  </a:lnTo>
                  <a:lnTo>
                    <a:pt x="190500" y="16591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3" name="SMARTInkShape-Group94"/>
          <p:cNvGrpSpPr/>
          <p:nvPr/>
        </p:nvGrpSpPr>
        <p:grpSpPr>
          <a:xfrm>
            <a:off x="7110651" y="4998719"/>
            <a:ext cx="928450" cy="531825"/>
            <a:chOff x="7110651" y="4998719"/>
            <a:chExt cx="928450" cy="531825"/>
          </a:xfrm>
        </p:grpSpPr>
        <p:sp>
          <p:nvSpPr>
            <p:cNvPr id="146" name="SMARTInkShape-611"/>
            <p:cNvSpPr/>
            <p:nvPr/>
          </p:nvSpPr>
          <p:spPr>
            <a:xfrm>
              <a:off x="7110651" y="4998719"/>
              <a:ext cx="75010" cy="251462"/>
            </a:xfrm>
            <a:custGeom>
              <a:avLst/>
              <a:gdLst/>
              <a:ahLst/>
              <a:cxnLst/>
              <a:rect l="0" t="0" r="0" b="0"/>
              <a:pathLst>
                <a:path w="75010" h="251462">
                  <a:moveTo>
                    <a:pt x="75009" y="0"/>
                  </a:moveTo>
                  <a:lnTo>
                    <a:pt x="75009" y="4046"/>
                  </a:lnTo>
                  <a:lnTo>
                    <a:pt x="72750" y="8290"/>
                  </a:lnTo>
                  <a:lnTo>
                    <a:pt x="57096" y="29484"/>
                  </a:lnTo>
                  <a:lnTo>
                    <a:pt x="44511" y="61833"/>
                  </a:lnTo>
                  <a:lnTo>
                    <a:pt x="34365" y="95658"/>
                  </a:lnTo>
                  <a:lnTo>
                    <a:pt x="24208" y="129715"/>
                  </a:lnTo>
                  <a:lnTo>
                    <a:pt x="14049" y="165920"/>
                  </a:lnTo>
                  <a:lnTo>
                    <a:pt x="6585" y="203820"/>
                  </a:lnTo>
                  <a:lnTo>
                    <a:pt x="0" y="226644"/>
                  </a:lnTo>
                  <a:lnTo>
                    <a:pt x="1596" y="234222"/>
                  </a:lnTo>
                  <a:lnTo>
                    <a:pt x="4996" y="243248"/>
                  </a:lnTo>
                  <a:lnTo>
                    <a:pt x="6145" y="249838"/>
                  </a:lnTo>
                  <a:lnTo>
                    <a:pt x="7087" y="250379"/>
                  </a:lnTo>
                  <a:lnTo>
                    <a:pt x="14049" y="2514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7" name="SMARTInkShape-612"/>
            <p:cNvSpPr/>
            <p:nvPr/>
          </p:nvSpPr>
          <p:spPr>
            <a:xfrm>
              <a:off x="7246658" y="5173980"/>
              <a:ext cx="22823" cy="106681"/>
            </a:xfrm>
            <a:custGeom>
              <a:avLst/>
              <a:gdLst/>
              <a:ahLst/>
              <a:cxnLst/>
              <a:rect l="0" t="0" r="0" b="0"/>
              <a:pathLst>
                <a:path w="22823" h="106681">
                  <a:moveTo>
                    <a:pt x="22822" y="0"/>
                  </a:moveTo>
                  <a:lnTo>
                    <a:pt x="22822" y="10605"/>
                  </a:lnTo>
                  <a:lnTo>
                    <a:pt x="7383" y="45935"/>
                  </a:lnTo>
                  <a:lnTo>
                    <a:pt x="3260" y="55975"/>
                  </a:lnTo>
                  <a:lnTo>
                    <a:pt x="0" y="93848"/>
                  </a:lnTo>
                  <a:lnTo>
                    <a:pt x="2236" y="99001"/>
                  </a:lnTo>
                  <a:lnTo>
                    <a:pt x="7581" y="1066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8" name="SMARTInkShape-613"/>
            <p:cNvSpPr/>
            <p:nvPr/>
          </p:nvSpPr>
          <p:spPr>
            <a:xfrm>
              <a:off x="7338373" y="5067300"/>
              <a:ext cx="7308" cy="15240"/>
            </a:xfrm>
            <a:custGeom>
              <a:avLst/>
              <a:gdLst/>
              <a:ahLst/>
              <a:cxnLst/>
              <a:rect l="0" t="0" r="0" b="0"/>
              <a:pathLst>
                <a:path w="7308" h="15240">
                  <a:moveTo>
                    <a:pt x="7307" y="0"/>
                  </a:moveTo>
                  <a:lnTo>
                    <a:pt x="745" y="0"/>
                  </a:lnTo>
                  <a:lnTo>
                    <a:pt x="393" y="846"/>
                  </a:lnTo>
                  <a:lnTo>
                    <a:pt x="0" y="4045"/>
                  </a:lnTo>
                  <a:lnTo>
                    <a:pt x="2084" y="8289"/>
                  </a:lnTo>
                  <a:lnTo>
                    <a:pt x="7307" y="152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9" name="SMARTInkShape-614"/>
            <p:cNvSpPr/>
            <p:nvPr/>
          </p:nvSpPr>
          <p:spPr>
            <a:xfrm>
              <a:off x="7299960" y="5205611"/>
              <a:ext cx="198121" cy="324933"/>
            </a:xfrm>
            <a:custGeom>
              <a:avLst/>
              <a:gdLst/>
              <a:ahLst/>
              <a:cxnLst/>
              <a:rect l="0" t="0" r="0" b="0"/>
              <a:pathLst>
                <a:path w="198121" h="324933">
                  <a:moveTo>
                    <a:pt x="198120" y="14089"/>
                  </a:moveTo>
                  <a:lnTo>
                    <a:pt x="191558" y="14089"/>
                  </a:lnTo>
                  <a:lnTo>
                    <a:pt x="184626" y="8852"/>
                  </a:lnTo>
                  <a:lnTo>
                    <a:pt x="158507" y="0"/>
                  </a:lnTo>
                  <a:lnTo>
                    <a:pt x="131724" y="5511"/>
                  </a:lnTo>
                  <a:lnTo>
                    <a:pt x="121762" y="10558"/>
                  </a:lnTo>
                  <a:lnTo>
                    <a:pt x="93684" y="31277"/>
                  </a:lnTo>
                  <a:lnTo>
                    <a:pt x="81722" y="50034"/>
                  </a:lnTo>
                  <a:lnTo>
                    <a:pt x="77836" y="65003"/>
                  </a:lnTo>
                  <a:lnTo>
                    <a:pt x="79184" y="72842"/>
                  </a:lnTo>
                  <a:lnTo>
                    <a:pt x="89292" y="91848"/>
                  </a:lnTo>
                  <a:lnTo>
                    <a:pt x="94154" y="95215"/>
                  </a:lnTo>
                  <a:lnTo>
                    <a:pt x="112734" y="97554"/>
                  </a:lnTo>
                  <a:lnTo>
                    <a:pt x="128195" y="97838"/>
                  </a:lnTo>
                  <a:lnTo>
                    <a:pt x="135434" y="95620"/>
                  </a:lnTo>
                  <a:lnTo>
                    <a:pt x="161400" y="79995"/>
                  </a:lnTo>
                  <a:lnTo>
                    <a:pt x="169835" y="68424"/>
                  </a:lnTo>
                  <a:lnTo>
                    <a:pt x="182079" y="44787"/>
                  </a:lnTo>
                  <a:lnTo>
                    <a:pt x="182642" y="40494"/>
                  </a:lnTo>
                  <a:lnTo>
                    <a:pt x="188910" y="77675"/>
                  </a:lnTo>
                  <a:lnTo>
                    <a:pt x="190290" y="113495"/>
                  </a:lnTo>
                  <a:lnTo>
                    <a:pt x="190472" y="151294"/>
                  </a:lnTo>
                  <a:lnTo>
                    <a:pt x="196528" y="189355"/>
                  </a:lnTo>
                  <a:lnTo>
                    <a:pt x="197804" y="223875"/>
                  </a:lnTo>
                  <a:lnTo>
                    <a:pt x="198058" y="256376"/>
                  </a:lnTo>
                  <a:lnTo>
                    <a:pt x="198111" y="289375"/>
                  </a:lnTo>
                  <a:lnTo>
                    <a:pt x="195858" y="299563"/>
                  </a:lnTo>
                  <a:lnTo>
                    <a:pt x="194072" y="303465"/>
                  </a:lnTo>
                  <a:lnTo>
                    <a:pt x="187572" y="310058"/>
                  </a:lnTo>
                  <a:lnTo>
                    <a:pt x="169601" y="321190"/>
                  </a:lnTo>
                  <a:lnTo>
                    <a:pt x="154768" y="324932"/>
                  </a:lnTo>
                  <a:lnTo>
                    <a:pt x="128502" y="320113"/>
                  </a:lnTo>
                  <a:lnTo>
                    <a:pt x="98855" y="308751"/>
                  </a:lnTo>
                  <a:lnTo>
                    <a:pt x="60933" y="290774"/>
                  </a:lnTo>
                  <a:lnTo>
                    <a:pt x="38938" y="276597"/>
                  </a:lnTo>
                  <a:lnTo>
                    <a:pt x="14650" y="246182"/>
                  </a:lnTo>
                  <a:lnTo>
                    <a:pt x="2514" y="222212"/>
                  </a:lnTo>
                  <a:lnTo>
                    <a:pt x="0" y="20458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0" name="SMARTInkShape-615"/>
            <p:cNvSpPr/>
            <p:nvPr/>
          </p:nvSpPr>
          <p:spPr>
            <a:xfrm>
              <a:off x="7581910" y="5047879"/>
              <a:ext cx="160010" cy="331841"/>
            </a:xfrm>
            <a:custGeom>
              <a:avLst/>
              <a:gdLst/>
              <a:ahLst/>
              <a:cxnLst/>
              <a:rect l="0" t="0" r="0" b="0"/>
              <a:pathLst>
                <a:path w="160010" h="331841">
                  <a:moveTo>
                    <a:pt x="30470" y="11801"/>
                  </a:moveTo>
                  <a:lnTo>
                    <a:pt x="30470" y="7755"/>
                  </a:lnTo>
                  <a:lnTo>
                    <a:pt x="31316" y="6564"/>
                  </a:lnTo>
                  <a:lnTo>
                    <a:pt x="32728" y="5769"/>
                  </a:lnTo>
                  <a:lnTo>
                    <a:pt x="34515" y="5239"/>
                  </a:lnTo>
                  <a:lnTo>
                    <a:pt x="35707" y="4040"/>
                  </a:lnTo>
                  <a:lnTo>
                    <a:pt x="37384" y="0"/>
                  </a:lnTo>
                  <a:lnTo>
                    <a:pt x="37619" y="546"/>
                  </a:lnTo>
                  <a:lnTo>
                    <a:pt x="37776" y="1758"/>
                  </a:lnTo>
                  <a:lnTo>
                    <a:pt x="44079" y="12150"/>
                  </a:lnTo>
                  <a:lnTo>
                    <a:pt x="45614" y="48297"/>
                  </a:lnTo>
                  <a:lnTo>
                    <a:pt x="45681" y="76331"/>
                  </a:lnTo>
                  <a:lnTo>
                    <a:pt x="41656" y="110131"/>
                  </a:lnTo>
                  <a:lnTo>
                    <a:pt x="35101" y="142912"/>
                  </a:lnTo>
                  <a:lnTo>
                    <a:pt x="27796" y="178119"/>
                  </a:lnTo>
                  <a:lnTo>
                    <a:pt x="20270" y="211317"/>
                  </a:lnTo>
                  <a:lnTo>
                    <a:pt x="15378" y="245945"/>
                  </a:lnTo>
                  <a:lnTo>
                    <a:pt x="3166" y="280636"/>
                  </a:lnTo>
                  <a:lnTo>
                    <a:pt x="0" y="301281"/>
                  </a:lnTo>
                  <a:lnTo>
                    <a:pt x="2248" y="268223"/>
                  </a:lnTo>
                  <a:lnTo>
                    <a:pt x="10595" y="235831"/>
                  </a:lnTo>
                  <a:lnTo>
                    <a:pt x="26481" y="202903"/>
                  </a:lnTo>
                  <a:lnTo>
                    <a:pt x="46887" y="168325"/>
                  </a:lnTo>
                  <a:lnTo>
                    <a:pt x="57239" y="159543"/>
                  </a:lnTo>
                  <a:lnTo>
                    <a:pt x="82815" y="143858"/>
                  </a:lnTo>
                  <a:lnTo>
                    <a:pt x="93392" y="142086"/>
                  </a:lnTo>
                  <a:lnTo>
                    <a:pt x="97818" y="141837"/>
                  </a:lnTo>
                  <a:lnTo>
                    <a:pt x="104994" y="143819"/>
                  </a:lnTo>
                  <a:lnTo>
                    <a:pt x="116498" y="151990"/>
                  </a:lnTo>
                  <a:lnTo>
                    <a:pt x="132040" y="177389"/>
                  </a:lnTo>
                  <a:lnTo>
                    <a:pt x="141377" y="203401"/>
                  </a:lnTo>
                  <a:lnTo>
                    <a:pt x="144323" y="240545"/>
                  </a:lnTo>
                  <a:lnTo>
                    <a:pt x="146969" y="278520"/>
                  </a:lnTo>
                  <a:lnTo>
                    <a:pt x="151914" y="313675"/>
                  </a:lnTo>
                  <a:lnTo>
                    <a:pt x="152362" y="330164"/>
                  </a:lnTo>
                  <a:lnTo>
                    <a:pt x="153217" y="330723"/>
                  </a:lnTo>
                  <a:lnTo>
                    <a:pt x="160009" y="3318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1" name="SMARTInkShape-616"/>
            <p:cNvSpPr/>
            <p:nvPr/>
          </p:nvSpPr>
          <p:spPr>
            <a:xfrm>
              <a:off x="7848600" y="5105400"/>
              <a:ext cx="68581" cy="259081"/>
            </a:xfrm>
            <a:custGeom>
              <a:avLst/>
              <a:gdLst/>
              <a:ahLst/>
              <a:cxnLst/>
              <a:rect l="0" t="0" r="0" b="0"/>
              <a:pathLst>
                <a:path w="68581" h="259081">
                  <a:moveTo>
                    <a:pt x="68580" y="0"/>
                  </a:moveTo>
                  <a:lnTo>
                    <a:pt x="67733" y="14690"/>
                  </a:lnTo>
                  <a:lnTo>
                    <a:pt x="62018" y="46651"/>
                  </a:lnTo>
                  <a:lnTo>
                    <a:pt x="53183" y="76946"/>
                  </a:lnTo>
                  <a:lnTo>
                    <a:pt x="43886" y="112733"/>
                  </a:lnTo>
                  <a:lnTo>
                    <a:pt x="35769" y="146103"/>
                  </a:lnTo>
                  <a:lnTo>
                    <a:pt x="28002" y="181485"/>
                  </a:lnTo>
                  <a:lnTo>
                    <a:pt x="17791" y="218352"/>
                  </a:lnTo>
                  <a:lnTo>
                    <a:pt x="7777" y="251853"/>
                  </a:lnTo>
                  <a:lnTo>
                    <a:pt x="6031" y="254262"/>
                  </a:lnTo>
                  <a:lnTo>
                    <a:pt x="0" y="2590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 name="SMARTInkShape-617"/>
            <p:cNvSpPr/>
            <p:nvPr/>
          </p:nvSpPr>
          <p:spPr>
            <a:xfrm>
              <a:off x="7825739" y="5219700"/>
              <a:ext cx="213362" cy="60961"/>
            </a:xfrm>
            <a:custGeom>
              <a:avLst/>
              <a:gdLst/>
              <a:ahLst/>
              <a:cxnLst/>
              <a:rect l="0" t="0" r="0" b="0"/>
              <a:pathLst>
                <a:path w="213362" h="60961">
                  <a:moveTo>
                    <a:pt x="0" y="0"/>
                  </a:moveTo>
                  <a:lnTo>
                    <a:pt x="4046" y="0"/>
                  </a:lnTo>
                  <a:lnTo>
                    <a:pt x="40336" y="12997"/>
                  </a:lnTo>
                  <a:lnTo>
                    <a:pt x="77144" y="22918"/>
                  </a:lnTo>
                  <a:lnTo>
                    <a:pt x="109218" y="32754"/>
                  </a:lnTo>
                  <a:lnTo>
                    <a:pt x="143275" y="44136"/>
                  </a:lnTo>
                  <a:lnTo>
                    <a:pt x="181078" y="51521"/>
                  </a:lnTo>
                  <a:lnTo>
                    <a:pt x="213361" y="609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5" name="SMARTInkShape-Group95"/>
          <p:cNvGrpSpPr/>
          <p:nvPr/>
        </p:nvGrpSpPr>
        <p:grpSpPr>
          <a:xfrm>
            <a:off x="7006607" y="4434840"/>
            <a:ext cx="1977374" cy="517540"/>
            <a:chOff x="7006607" y="4434840"/>
            <a:chExt cx="1977374" cy="517540"/>
          </a:xfrm>
        </p:grpSpPr>
        <p:sp>
          <p:nvSpPr>
            <p:cNvPr id="154" name="SMARTInkShape-618"/>
            <p:cNvSpPr/>
            <p:nvPr/>
          </p:nvSpPr>
          <p:spPr>
            <a:xfrm>
              <a:off x="7006607" y="4489094"/>
              <a:ext cx="194294" cy="284733"/>
            </a:xfrm>
            <a:custGeom>
              <a:avLst/>
              <a:gdLst/>
              <a:ahLst/>
              <a:cxnLst/>
              <a:rect l="0" t="0" r="0" b="0"/>
              <a:pathLst>
                <a:path w="194294" h="284733">
                  <a:moveTo>
                    <a:pt x="125712" y="128625"/>
                  </a:moveTo>
                  <a:lnTo>
                    <a:pt x="99221" y="129472"/>
                  </a:lnTo>
                  <a:lnTo>
                    <a:pt x="89668" y="132671"/>
                  </a:lnTo>
                  <a:lnTo>
                    <a:pt x="82035" y="139172"/>
                  </a:lnTo>
                  <a:lnTo>
                    <a:pt x="68462" y="152352"/>
                  </a:lnTo>
                  <a:lnTo>
                    <a:pt x="56242" y="163724"/>
                  </a:lnTo>
                  <a:lnTo>
                    <a:pt x="34598" y="196362"/>
                  </a:lnTo>
                  <a:lnTo>
                    <a:pt x="14017" y="227519"/>
                  </a:lnTo>
                  <a:lnTo>
                    <a:pt x="2882" y="263506"/>
                  </a:lnTo>
                  <a:lnTo>
                    <a:pt x="0" y="273239"/>
                  </a:lnTo>
                  <a:lnTo>
                    <a:pt x="418" y="275835"/>
                  </a:lnTo>
                  <a:lnTo>
                    <a:pt x="7171" y="284045"/>
                  </a:lnTo>
                  <a:lnTo>
                    <a:pt x="10278" y="284732"/>
                  </a:lnTo>
                  <a:lnTo>
                    <a:pt x="18246" y="283237"/>
                  </a:lnTo>
                  <a:lnTo>
                    <a:pt x="47126" y="264053"/>
                  </a:lnTo>
                  <a:lnTo>
                    <a:pt x="62258" y="247774"/>
                  </a:lnTo>
                  <a:lnTo>
                    <a:pt x="82542" y="213434"/>
                  </a:lnTo>
                  <a:lnTo>
                    <a:pt x="97775" y="183199"/>
                  </a:lnTo>
                  <a:lnTo>
                    <a:pt x="112167" y="148653"/>
                  </a:lnTo>
                  <a:lnTo>
                    <a:pt x="122170" y="116591"/>
                  </a:lnTo>
                  <a:lnTo>
                    <a:pt x="130495" y="85643"/>
                  </a:lnTo>
                  <a:lnTo>
                    <a:pt x="138636" y="49360"/>
                  </a:lnTo>
                  <a:lnTo>
                    <a:pt x="140749" y="14725"/>
                  </a:lnTo>
                  <a:lnTo>
                    <a:pt x="140941" y="0"/>
                  </a:lnTo>
                  <a:lnTo>
                    <a:pt x="140952" y="35718"/>
                  </a:lnTo>
                  <a:lnTo>
                    <a:pt x="136907" y="63656"/>
                  </a:lnTo>
                  <a:lnTo>
                    <a:pt x="134392" y="97428"/>
                  </a:lnTo>
                  <a:lnTo>
                    <a:pt x="137691" y="134245"/>
                  </a:lnTo>
                  <a:lnTo>
                    <a:pt x="139986" y="167920"/>
                  </a:lnTo>
                  <a:lnTo>
                    <a:pt x="144711" y="199347"/>
                  </a:lnTo>
                  <a:lnTo>
                    <a:pt x="153893" y="233377"/>
                  </a:lnTo>
                  <a:lnTo>
                    <a:pt x="158840" y="246019"/>
                  </a:lnTo>
                  <a:lnTo>
                    <a:pt x="166117" y="255025"/>
                  </a:lnTo>
                  <a:lnTo>
                    <a:pt x="194293" y="28102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5" name="SMARTInkShape-619"/>
            <p:cNvSpPr/>
            <p:nvPr/>
          </p:nvSpPr>
          <p:spPr>
            <a:xfrm>
              <a:off x="7288012" y="4625340"/>
              <a:ext cx="11949" cy="114301"/>
            </a:xfrm>
            <a:custGeom>
              <a:avLst/>
              <a:gdLst/>
              <a:ahLst/>
              <a:cxnLst/>
              <a:rect l="0" t="0" r="0" b="0"/>
              <a:pathLst>
                <a:path w="11949" h="114301">
                  <a:moveTo>
                    <a:pt x="11948" y="0"/>
                  </a:moveTo>
                  <a:lnTo>
                    <a:pt x="11948" y="4045"/>
                  </a:lnTo>
                  <a:lnTo>
                    <a:pt x="5387" y="28518"/>
                  </a:lnTo>
                  <a:lnTo>
                    <a:pt x="3690" y="59694"/>
                  </a:lnTo>
                  <a:lnTo>
                    <a:pt x="0" y="81751"/>
                  </a:lnTo>
                  <a:lnTo>
                    <a:pt x="4327" y="1143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6" name="SMARTInkShape-620"/>
            <p:cNvSpPr/>
            <p:nvPr/>
          </p:nvSpPr>
          <p:spPr>
            <a:xfrm>
              <a:off x="7307580" y="4488180"/>
              <a:ext cx="7621" cy="15240"/>
            </a:xfrm>
            <a:custGeom>
              <a:avLst/>
              <a:gdLst/>
              <a:ahLst/>
              <a:cxnLst/>
              <a:rect l="0" t="0" r="0" b="0"/>
              <a:pathLst>
                <a:path w="7621" h="15240">
                  <a:moveTo>
                    <a:pt x="7620" y="0"/>
                  </a:moveTo>
                  <a:lnTo>
                    <a:pt x="7620" y="4045"/>
                  </a:lnTo>
                  <a:lnTo>
                    <a:pt x="6773" y="5236"/>
                  </a:lnTo>
                  <a:lnTo>
                    <a:pt x="5361" y="6030"/>
                  </a:lnTo>
                  <a:lnTo>
                    <a:pt x="3575" y="6560"/>
                  </a:lnTo>
                  <a:lnTo>
                    <a:pt x="2383" y="7760"/>
                  </a:lnTo>
                  <a:lnTo>
                    <a:pt x="0" y="152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7" name="SMARTInkShape-621"/>
            <p:cNvSpPr/>
            <p:nvPr/>
          </p:nvSpPr>
          <p:spPr>
            <a:xfrm>
              <a:off x="7385518" y="4605937"/>
              <a:ext cx="211622" cy="156564"/>
            </a:xfrm>
            <a:custGeom>
              <a:avLst/>
              <a:gdLst/>
              <a:ahLst/>
              <a:cxnLst/>
              <a:rect l="0" t="0" r="0" b="0"/>
              <a:pathLst>
                <a:path w="211622" h="156564">
                  <a:moveTo>
                    <a:pt x="143042" y="19403"/>
                  </a:moveTo>
                  <a:lnTo>
                    <a:pt x="143042" y="12842"/>
                  </a:lnTo>
                  <a:lnTo>
                    <a:pt x="138996" y="8051"/>
                  </a:lnTo>
                  <a:lnTo>
                    <a:pt x="134753" y="5891"/>
                  </a:lnTo>
                  <a:lnTo>
                    <a:pt x="115703" y="0"/>
                  </a:lnTo>
                  <a:lnTo>
                    <a:pt x="79305" y="5379"/>
                  </a:lnTo>
                  <a:lnTo>
                    <a:pt x="59245" y="16188"/>
                  </a:lnTo>
                  <a:lnTo>
                    <a:pt x="22036" y="45813"/>
                  </a:lnTo>
                  <a:lnTo>
                    <a:pt x="4131" y="76785"/>
                  </a:lnTo>
                  <a:lnTo>
                    <a:pt x="0" y="92755"/>
                  </a:lnTo>
                  <a:lnTo>
                    <a:pt x="1292" y="100828"/>
                  </a:lnTo>
                  <a:lnTo>
                    <a:pt x="6780" y="110133"/>
                  </a:lnTo>
                  <a:lnTo>
                    <a:pt x="9020" y="112910"/>
                  </a:lnTo>
                  <a:lnTo>
                    <a:pt x="16025" y="115994"/>
                  </a:lnTo>
                  <a:lnTo>
                    <a:pt x="20264" y="116817"/>
                  </a:lnTo>
                  <a:lnTo>
                    <a:pt x="38365" y="113930"/>
                  </a:lnTo>
                  <a:lnTo>
                    <a:pt x="55770" y="107712"/>
                  </a:lnTo>
                  <a:lnTo>
                    <a:pt x="87082" y="82405"/>
                  </a:lnTo>
                  <a:lnTo>
                    <a:pt x="118392" y="44501"/>
                  </a:lnTo>
                  <a:lnTo>
                    <a:pt x="123619" y="38177"/>
                  </a:lnTo>
                  <a:lnTo>
                    <a:pt x="127409" y="30704"/>
                  </a:lnTo>
                  <a:lnTo>
                    <a:pt x="134199" y="27507"/>
                  </a:lnTo>
                  <a:lnTo>
                    <a:pt x="134607" y="28192"/>
                  </a:lnTo>
                  <a:lnTo>
                    <a:pt x="143161" y="65673"/>
                  </a:lnTo>
                  <a:lnTo>
                    <a:pt x="156822" y="103205"/>
                  </a:lnTo>
                  <a:lnTo>
                    <a:pt x="186715" y="138916"/>
                  </a:lnTo>
                  <a:lnTo>
                    <a:pt x="198034" y="148229"/>
                  </a:lnTo>
                  <a:lnTo>
                    <a:pt x="211621" y="15656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8" name="SMARTInkShape-622"/>
            <p:cNvSpPr/>
            <p:nvPr/>
          </p:nvSpPr>
          <p:spPr>
            <a:xfrm>
              <a:off x="7642860" y="4632959"/>
              <a:ext cx="60960" cy="251461"/>
            </a:xfrm>
            <a:custGeom>
              <a:avLst/>
              <a:gdLst/>
              <a:ahLst/>
              <a:cxnLst/>
              <a:rect l="0" t="0" r="0" b="0"/>
              <a:pathLst>
                <a:path w="60960" h="251461">
                  <a:moveTo>
                    <a:pt x="60959" y="0"/>
                  </a:moveTo>
                  <a:lnTo>
                    <a:pt x="56914" y="4045"/>
                  </a:lnTo>
                  <a:lnTo>
                    <a:pt x="54928" y="8289"/>
                  </a:lnTo>
                  <a:lnTo>
                    <a:pt x="47448" y="41755"/>
                  </a:lnTo>
                  <a:lnTo>
                    <a:pt x="42016" y="79463"/>
                  </a:lnTo>
                  <a:lnTo>
                    <a:pt x="35215" y="113479"/>
                  </a:lnTo>
                  <a:lnTo>
                    <a:pt x="31882" y="150370"/>
                  </a:lnTo>
                  <a:lnTo>
                    <a:pt x="26850" y="184066"/>
                  </a:lnTo>
                  <a:lnTo>
                    <a:pt x="18411" y="218863"/>
                  </a:lnTo>
                  <a:lnTo>
                    <a:pt x="15333" y="236534"/>
                  </a:lnTo>
                  <a:lnTo>
                    <a:pt x="8803" y="249327"/>
                  </a:lnTo>
                  <a:lnTo>
                    <a:pt x="7562" y="250039"/>
                  </a:lnTo>
                  <a:lnTo>
                    <a:pt x="0" y="2514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9" name="SMARTInkShape-623"/>
            <p:cNvSpPr/>
            <p:nvPr/>
          </p:nvSpPr>
          <p:spPr>
            <a:xfrm>
              <a:off x="7665719" y="4549686"/>
              <a:ext cx="196037" cy="181873"/>
            </a:xfrm>
            <a:custGeom>
              <a:avLst/>
              <a:gdLst/>
              <a:ahLst/>
              <a:cxnLst/>
              <a:rect l="0" t="0" r="0" b="0"/>
              <a:pathLst>
                <a:path w="196037" h="181873">
                  <a:moveTo>
                    <a:pt x="0" y="60414"/>
                  </a:moveTo>
                  <a:lnTo>
                    <a:pt x="0" y="49808"/>
                  </a:lnTo>
                  <a:lnTo>
                    <a:pt x="4046" y="38456"/>
                  </a:lnTo>
                  <a:lnTo>
                    <a:pt x="21255" y="12198"/>
                  </a:lnTo>
                  <a:lnTo>
                    <a:pt x="29485" y="5682"/>
                  </a:lnTo>
                  <a:lnTo>
                    <a:pt x="38787" y="2222"/>
                  </a:lnTo>
                  <a:lnTo>
                    <a:pt x="62601" y="0"/>
                  </a:lnTo>
                  <a:lnTo>
                    <a:pt x="97001" y="5645"/>
                  </a:lnTo>
                  <a:lnTo>
                    <a:pt x="129133" y="17171"/>
                  </a:lnTo>
                  <a:lnTo>
                    <a:pt x="159940" y="39548"/>
                  </a:lnTo>
                  <a:lnTo>
                    <a:pt x="178812" y="56959"/>
                  </a:lnTo>
                  <a:lnTo>
                    <a:pt x="191082" y="80933"/>
                  </a:lnTo>
                  <a:lnTo>
                    <a:pt x="196036" y="105440"/>
                  </a:lnTo>
                  <a:lnTo>
                    <a:pt x="192678" y="121066"/>
                  </a:lnTo>
                  <a:lnTo>
                    <a:pt x="181268" y="141884"/>
                  </a:lnTo>
                  <a:lnTo>
                    <a:pt x="167163" y="156520"/>
                  </a:lnTo>
                  <a:lnTo>
                    <a:pt x="150001" y="166218"/>
                  </a:lnTo>
                  <a:lnTo>
                    <a:pt x="114831" y="178831"/>
                  </a:lnTo>
                  <a:lnTo>
                    <a:pt x="82720" y="181872"/>
                  </a:lnTo>
                  <a:lnTo>
                    <a:pt x="72607" y="179871"/>
                  </a:lnTo>
                  <a:lnTo>
                    <a:pt x="68725" y="178152"/>
                  </a:lnTo>
                  <a:lnTo>
                    <a:pt x="62154" y="171726"/>
                  </a:lnTo>
                  <a:lnTo>
                    <a:pt x="48083" y="152260"/>
                  </a:lnTo>
                  <a:lnTo>
                    <a:pt x="45720" y="14423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 name="SMARTInkShape-624"/>
            <p:cNvSpPr/>
            <p:nvPr/>
          </p:nvSpPr>
          <p:spPr>
            <a:xfrm>
              <a:off x="7932419" y="4434840"/>
              <a:ext cx="137162" cy="304801"/>
            </a:xfrm>
            <a:custGeom>
              <a:avLst/>
              <a:gdLst/>
              <a:ahLst/>
              <a:cxnLst/>
              <a:rect l="0" t="0" r="0" b="0"/>
              <a:pathLst>
                <a:path w="137162" h="304801">
                  <a:moveTo>
                    <a:pt x="0" y="0"/>
                  </a:moveTo>
                  <a:lnTo>
                    <a:pt x="0" y="4045"/>
                  </a:lnTo>
                  <a:lnTo>
                    <a:pt x="2258" y="8288"/>
                  </a:lnTo>
                  <a:lnTo>
                    <a:pt x="4046" y="10605"/>
                  </a:lnTo>
                  <a:lnTo>
                    <a:pt x="6032" y="17695"/>
                  </a:lnTo>
                  <a:lnTo>
                    <a:pt x="12647" y="47893"/>
                  </a:lnTo>
                  <a:lnTo>
                    <a:pt x="13626" y="75903"/>
                  </a:lnTo>
                  <a:lnTo>
                    <a:pt x="10623" y="110637"/>
                  </a:lnTo>
                  <a:lnTo>
                    <a:pt x="12650" y="147739"/>
                  </a:lnTo>
                  <a:lnTo>
                    <a:pt x="9487" y="185544"/>
                  </a:lnTo>
                  <a:lnTo>
                    <a:pt x="8173" y="221863"/>
                  </a:lnTo>
                  <a:lnTo>
                    <a:pt x="7730" y="255491"/>
                  </a:lnTo>
                  <a:lnTo>
                    <a:pt x="7623" y="287860"/>
                  </a:lnTo>
                  <a:lnTo>
                    <a:pt x="8467" y="254431"/>
                  </a:lnTo>
                  <a:lnTo>
                    <a:pt x="15909" y="219560"/>
                  </a:lnTo>
                  <a:lnTo>
                    <a:pt x="25533" y="184104"/>
                  </a:lnTo>
                  <a:lnTo>
                    <a:pt x="37105" y="160383"/>
                  </a:lnTo>
                  <a:lnTo>
                    <a:pt x="51258" y="145357"/>
                  </a:lnTo>
                  <a:lnTo>
                    <a:pt x="70364" y="133542"/>
                  </a:lnTo>
                  <a:lnTo>
                    <a:pt x="77275" y="131319"/>
                  </a:lnTo>
                  <a:lnTo>
                    <a:pt x="85428" y="132588"/>
                  </a:lnTo>
                  <a:lnTo>
                    <a:pt x="97279" y="138063"/>
                  </a:lnTo>
                  <a:lnTo>
                    <a:pt x="100413" y="140302"/>
                  </a:lnTo>
                  <a:lnTo>
                    <a:pt x="108868" y="155588"/>
                  </a:lnTo>
                  <a:lnTo>
                    <a:pt x="115843" y="190920"/>
                  </a:lnTo>
                  <a:lnTo>
                    <a:pt x="120720" y="225108"/>
                  </a:lnTo>
                  <a:lnTo>
                    <a:pt x="121763" y="260209"/>
                  </a:lnTo>
                  <a:lnTo>
                    <a:pt x="122697" y="273128"/>
                  </a:lnTo>
                  <a:lnTo>
                    <a:pt x="129675" y="294089"/>
                  </a:lnTo>
                  <a:lnTo>
                    <a:pt x="137161" y="3048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1" name="SMARTInkShape-625"/>
            <p:cNvSpPr/>
            <p:nvPr/>
          </p:nvSpPr>
          <p:spPr>
            <a:xfrm>
              <a:off x="8138190" y="4553763"/>
              <a:ext cx="99030" cy="161058"/>
            </a:xfrm>
            <a:custGeom>
              <a:avLst/>
              <a:gdLst/>
              <a:ahLst/>
              <a:cxnLst/>
              <a:rect l="0" t="0" r="0" b="0"/>
              <a:pathLst>
                <a:path w="99030" h="161058">
                  <a:moveTo>
                    <a:pt x="30449" y="48717"/>
                  </a:moveTo>
                  <a:lnTo>
                    <a:pt x="26404" y="48717"/>
                  </a:lnTo>
                  <a:lnTo>
                    <a:pt x="25212" y="49563"/>
                  </a:lnTo>
                  <a:lnTo>
                    <a:pt x="24417" y="50974"/>
                  </a:lnTo>
                  <a:lnTo>
                    <a:pt x="23300" y="59263"/>
                  </a:lnTo>
                  <a:lnTo>
                    <a:pt x="22192" y="67797"/>
                  </a:lnTo>
                  <a:lnTo>
                    <a:pt x="10697" y="102327"/>
                  </a:lnTo>
                  <a:lnTo>
                    <a:pt x="1741" y="140024"/>
                  </a:lnTo>
                  <a:lnTo>
                    <a:pt x="73" y="161057"/>
                  </a:lnTo>
                  <a:lnTo>
                    <a:pt x="0" y="158391"/>
                  </a:lnTo>
                  <a:lnTo>
                    <a:pt x="9378" y="122379"/>
                  </a:lnTo>
                  <a:lnTo>
                    <a:pt x="18103" y="89890"/>
                  </a:lnTo>
                  <a:lnTo>
                    <a:pt x="27979" y="56943"/>
                  </a:lnTo>
                  <a:lnTo>
                    <a:pt x="36397" y="34503"/>
                  </a:lnTo>
                  <a:lnTo>
                    <a:pt x="63157" y="1041"/>
                  </a:lnTo>
                  <a:lnTo>
                    <a:pt x="66647" y="0"/>
                  </a:lnTo>
                  <a:lnTo>
                    <a:pt x="99029" y="299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2" name="SMARTInkShape-626"/>
            <p:cNvSpPr/>
            <p:nvPr/>
          </p:nvSpPr>
          <p:spPr>
            <a:xfrm>
              <a:off x="8268379" y="4564816"/>
              <a:ext cx="205061" cy="159585"/>
            </a:xfrm>
            <a:custGeom>
              <a:avLst/>
              <a:gdLst/>
              <a:ahLst/>
              <a:cxnLst/>
              <a:rect l="0" t="0" r="0" b="0"/>
              <a:pathLst>
                <a:path w="205061" h="159585">
                  <a:moveTo>
                    <a:pt x="136481" y="30043"/>
                  </a:moveTo>
                  <a:lnTo>
                    <a:pt x="136481" y="25998"/>
                  </a:lnTo>
                  <a:lnTo>
                    <a:pt x="135634" y="24807"/>
                  </a:lnTo>
                  <a:lnTo>
                    <a:pt x="134222" y="24012"/>
                  </a:lnTo>
                  <a:lnTo>
                    <a:pt x="132435" y="23483"/>
                  </a:lnTo>
                  <a:lnTo>
                    <a:pt x="131244" y="22283"/>
                  </a:lnTo>
                  <a:lnTo>
                    <a:pt x="127074" y="14274"/>
                  </a:lnTo>
                  <a:lnTo>
                    <a:pt x="118347" y="4539"/>
                  </a:lnTo>
                  <a:lnTo>
                    <a:pt x="111206" y="1775"/>
                  </a:lnTo>
                  <a:lnTo>
                    <a:pt x="92823" y="0"/>
                  </a:lnTo>
                  <a:lnTo>
                    <a:pt x="77919" y="3738"/>
                  </a:lnTo>
                  <a:lnTo>
                    <a:pt x="58733" y="14253"/>
                  </a:lnTo>
                  <a:lnTo>
                    <a:pt x="28008" y="46214"/>
                  </a:lnTo>
                  <a:lnTo>
                    <a:pt x="10925" y="68419"/>
                  </a:lnTo>
                  <a:lnTo>
                    <a:pt x="4478" y="83506"/>
                  </a:lnTo>
                  <a:lnTo>
                    <a:pt x="0" y="117454"/>
                  </a:lnTo>
                  <a:lnTo>
                    <a:pt x="1880" y="126184"/>
                  </a:lnTo>
                  <a:lnTo>
                    <a:pt x="3568" y="129697"/>
                  </a:lnTo>
                  <a:lnTo>
                    <a:pt x="6384" y="132039"/>
                  </a:lnTo>
                  <a:lnTo>
                    <a:pt x="14031" y="134642"/>
                  </a:lnTo>
                  <a:lnTo>
                    <a:pt x="27857" y="136107"/>
                  </a:lnTo>
                  <a:lnTo>
                    <a:pt x="42678" y="132496"/>
                  </a:lnTo>
                  <a:lnTo>
                    <a:pt x="62855" y="117607"/>
                  </a:lnTo>
                  <a:lnTo>
                    <a:pt x="77224" y="102461"/>
                  </a:lnTo>
                  <a:lnTo>
                    <a:pt x="100781" y="66275"/>
                  </a:lnTo>
                  <a:lnTo>
                    <a:pt x="119631" y="33080"/>
                  </a:lnTo>
                  <a:lnTo>
                    <a:pt x="119321" y="32068"/>
                  </a:lnTo>
                  <a:lnTo>
                    <a:pt x="118268" y="31393"/>
                  </a:lnTo>
                  <a:lnTo>
                    <a:pt x="116719" y="30943"/>
                  </a:lnTo>
                  <a:lnTo>
                    <a:pt x="115685" y="31490"/>
                  </a:lnTo>
                  <a:lnTo>
                    <a:pt x="114997" y="32701"/>
                  </a:lnTo>
                  <a:lnTo>
                    <a:pt x="114028" y="40709"/>
                  </a:lnTo>
                  <a:lnTo>
                    <a:pt x="113645" y="77447"/>
                  </a:lnTo>
                  <a:lnTo>
                    <a:pt x="119709" y="105729"/>
                  </a:lnTo>
                  <a:lnTo>
                    <a:pt x="127466" y="123119"/>
                  </a:lnTo>
                  <a:lnTo>
                    <a:pt x="135579" y="133781"/>
                  </a:lnTo>
                  <a:lnTo>
                    <a:pt x="153711" y="145259"/>
                  </a:lnTo>
                  <a:lnTo>
                    <a:pt x="187824" y="157112"/>
                  </a:lnTo>
                  <a:lnTo>
                    <a:pt x="205060" y="15958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3" name="SMARTInkShape-627"/>
            <p:cNvSpPr/>
            <p:nvPr/>
          </p:nvSpPr>
          <p:spPr>
            <a:xfrm>
              <a:off x="8435339" y="4566015"/>
              <a:ext cx="225058" cy="386365"/>
            </a:xfrm>
            <a:custGeom>
              <a:avLst/>
              <a:gdLst/>
              <a:ahLst/>
              <a:cxnLst/>
              <a:rect l="0" t="0" r="0" b="0"/>
              <a:pathLst>
                <a:path w="225058" h="386365">
                  <a:moveTo>
                    <a:pt x="175261" y="82185"/>
                  </a:moveTo>
                  <a:lnTo>
                    <a:pt x="176107" y="63103"/>
                  </a:lnTo>
                  <a:lnTo>
                    <a:pt x="179305" y="53666"/>
                  </a:lnTo>
                  <a:lnTo>
                    <a:pt x="179034" y="43828"/>
                  </a:lnTo>
                  <a:lnTo>
                    <a:pt x="171961" y="23714"/>
                  </a:lnTo>
                  <a:lnTo>
                    <a:pt x="164876" y="12555"/>
                  </a:lnTo>
                  <a:lnTo>
                    <a:pt x="149324" y="3886"/>
                  </a:lnTo>
                  <a:lnTo>
                    <a:pt x="132674" y="0"/>
                  </a:lnTo>
                  <a:lnTo>
                    <a:pt x="122184" y="1349"/>
                  </a:lnTo>
                  <a:lnTo>
                    <a:pt x="97608" y="9114"/>
                  </a:lnTo>
                  <a:lnTo>
                    <a:pt x="85433" y="18382"/>
                  </a:lnTo>
                  <a:lnTo>
                    <a:pt x="49708" y="53713"/>
                  </a:lnTo>
                  <a:lnTo>
                    <a:pt x="43259" y="66990"/>
                  </a:lnTo>
                  <a:lnTo>
                    <a:pt x="40394" y="78536"/>
                  </a:lnTo>
                  <a:lnTo>
                    <a:pt x="41377" y="89312"/>
                  </a:lnTo>
                  <a:lnTo>
                    <a:pt x="45484" y="99745"/>
                  </a:lnTo>
                  <a:lnTo>
                    <a:pt x="52953" y="110027"/>
                  </a:lnTo>
                  <a:lnTo>
                    <a:pt x="61917" y="115726"/>
                  </a:lnTo>
                  <a:lnTo>
                    <a:pt x="92569" y="124074"/>
                  </a:lnTo>
                  <a:lnTo>
                    <a:pt x="113788" y="120937"/>
                  </a:lnTo>
                  <a:lnTo>
                    <a:pt x="141839" y="109876"/>
                  </a:lnTo>
                  <a:lnTo>
                    <a:pt x="157362" y="98385"/>
                  </a:lnTo>
                  <a:lnTo>
                    <a:pt x="171693" y="79333"/>
                  </a:lnTo>
                  <a:lnTo>
                    <a:pt x="180420" y="61521"/>
                  </a:lnTo>
                  <a:lnTo>
                    <a:pt x="182394" y="49599"/>
                  </a:lnTo>
                  <a:lnTo>
                    <a:pt x="183403" y="47760"/>
                  </a:lnTo>
                  <a:lnTo>
                    <a:pt x="184922" y="46535"/>
                  </a:lnTo>
                  <a:lnTo>
                    <a:pt x="186782" y="45719"/>
                  </a:lnTo>
                  <a:lnTo>
                    <a:pt x="188021" y="46020"/>
                  </a:lnTo>
                  <a:lnTo>
                    <a:pt x="188847" y="47069"/>
                  </a:lnTo>
                  <a:lnTo>
                    <a:pt x="189398" y="48614"/>
                  </a:lnTo>
                  <a:lnTo>
                    <a:pt x="188919" y="50491"/>
                  </a:lnTo>
                  <a:lnTo>
                    <a:pt x="185046" y="58024"/>
                  </a:lnTo>
                  <a:lnTo>
                    <a:pt x="179121" y="88233"/>
                  </a:lnTo>
                  <a:lnTo>
                    <a:pt x="181260" y="120821"/>
                  </a:lnTo>
                  <a:lnTo>
                    <a:pt x="183247" y="149983"/>
                  </a:lnTo>
                  <a:lnTo>
                    <a:pt x="189668" y="184212"/>
                  </a:lnTo>
                  <a:lnTo>
                    <a:pt x="201072" y="216178"/>
                  </a:lnTo>
                  <a:lnTo>
                    <a:pt x="210190" y="247099"/>
                  </a:lnTo>
                  <a:lnTo>
                    <a:pt x="217408" y="277709"/>
                  </a:lnTo>
                  <a:lnTo>
                    <a:pt x="220768" y="307382"/>
                  </a:lnTo>
                  <a:lnTo>
                    <a:pt x="225057" y="332636"/>
                  </a:lnTo>
                  <a:lnTo>
                    <a:pt x="223357" y="348436"/>
                  </a:lnTo>
                  <a:lnTo>
                    <a:pt x="217521" y="361667"/>
                  </a:lnTo>
                  <a:lnTo>
                    <a:pt x="213595" y="367566"/>
                  </a:lnTo>
                  <a:lnTo>
                    <a:pt x="202458" y="376379"/>
                  </a:lnTo>
                  <a:lnTo>
                    <a:pt x="189042" y="382271"/>
                  </a:lnTo>
                  <a:lnTo>
                    <a:pt x="152208" y="386364"/>
                  </a:lnTo>
                  <a:lnTo>
                    <a:pt x="115799" y="380779"/>
                  </a:lnTo>
                  <a:lnTo>
                    <a:pt x="86052" y="373951"/>
                  </a:lnTo>
                  <a:lnTo>
                    <a:pt x="57482" y="365719"/>
                  </a:lnTo>
                  <a:lnTo>
                    <a:pt x="31800" y="348196"/>
                  </a:lnTo>
                  <a:lnTo>
                    <a:pt x="21754" y="337572"/>
                  </a:lnTo>
                  <a:lnTo>
                    <a:pt x="3736" y="301304"/>
                  </a:lnTo>
                  <a:lnTo>
                    <a:pt x="0" y="28030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4" name="SMARTInkShape-628"/>
            <p:cNvSpPr/>
            <p:nvPr/>
          </p:nvSpPr>
          <p:spPr>
            <a:xfrm>
              <a:off x="8702383" y="4547140"/>
              <a:ext cx="281598" cy="230601"/>
            </a:xfrm>
            <a:custGeom>
              <a:avLst/>
              <a:gdLst/>
              <a:ahLst/>
              <a:cxnLst/>
              <a:rect l="0" t="0" r="0" b="0"/>
              <a:pathLst>
                <a:path w="281598" h="230601">
                  <a:moveTo>
                    <a:pt x="22517" y="40100"/>
                  </a:moveTo>
                  <a:lnTo>
                    <a:pt x="22517" y="76144"/>
                  </a:lnTo>
                  <a:lnTo>
                    <a:pt x="22517" y="111670"/>
                  </a:lnTo>
                  <a:lnTo>
                    <a:pt x="20258" y="135530"/>
                  </a:lnTo>
                  <a:lnTo>
                    <a:pt x="13109" y="169321"/>
                  </a:lnTo>
                  <a:lnTo>
                    <a:pt x="7198" y="183677"/>
                  </a:lnTo>
                  <a:lnTo>
                    <a:pt x="817" y="191171"/>
                  </a:lnTo>
                  <a:lnTo>
                    <a:pt x="430" y="190767"/>
                  </a:lnTo>
                  <a:lnTo>
                    <a:pt x="0" y="188060"/>
                  </a:lnTo>
                  <a:lnTo>
                    <a:pt x="2068" y="184036"/>
                  </a:lnTo>
                  <a:lnTo>
                    <a:pt x="3804" y="181777"/>
                  </a:lnTo>
                  <a:lnTo>
                    <a:pt x="5733" y="174752"/>
                  </a:lnTo>
                  <a:lnTo>
                    <a:pt x="14003" y="139363"/>
                  </a:lnTo>
                  <a:lnTo>
                    <a:pt x="25450" y="110527"/>
                  </a:lnTo>
                  <a:lnTo>
                    <a:pt x="35427" y="80534"/>
                  </a:lnTo>
                  <a:lnTo>
                    <a:pt x="48732" y="51045"/>
                  </a:lnTo>
                  <a:lnTo>
                    <a:pt x="64245" y="26692"/>
                  </a:lnTo>
                  <a:lnTo>
                    <a:pt x="91104" y="1540"/>
                  </a:lnTo>
                  <a:lnTo>
                    <a:pt x="95335" y="0"/>
                  </a:lnTo>
                  <a:lnTo>
                    <a:pt x="104551" y="546"/>
                  </a:lnTo>
                  <a:lnTo>
                    <a:pt x="112034" y="3611"/>
                  </a:lnTo>
                  <a:lnTo>
                    <a:pt x="127782" y="16523"/>
                  </a:lnTo>
                  <a:lnTo>
                    <a:pt x="138185" y="34525"/>
                  </a:lnTo>
                  <a:lnTo>
                    <a:pt x="143201" y="64210"/>
                  </a:lnTo>
                  <a:lnTo>
                    <a:pt x="141935" y="99551"/>
                  </a:lnTo>
                  <a:lnTo>
                    <a:pt x="133782" y="131242"/>
                  </a:lnTo>
                  <a:lnTo>
                    <a:pt x="125554" y="166627"/>
                  </a:lnTo>
                  <a:lnTo>
                    <a:pt x="121680" y="184289"/>
                  </a:lnTo>
                  <a:lnTo>
                    <a:pt x="121607" y="180659"/>
                  </a:lnTo>
                  <a:lnTo>
                    <a:pt x="123848" y="176513"/>
                  </a:lnTo>
                  <a:lnTo>
                    <a:pt x="127666" y="170155"/>
                  </a:lnTo>
                  <a:lnTo>
                    <a:pt x="139489" y="138224"/>
                  </a:lnTo>
                  <a:lnTo>
                    <a:pt x="150389" y="102411"/>
                  </a:lnTo>
                  <a:lnTo>
                    <a:pt x="167970" y="64983"/>
                  </a:lnTo>
                  <a:lnTo>
                    <a:pt x="187548" y="31210"/>
                  </a:lnTo>
                  <a:lnTo>
                    <a:pt x="201048" y="15922"/>
                  </a:lnTo>
                  <a:lnTo>
                    <a:pt x="210802" y="8752"/>
                  </a:lnTo>
                  <a:lnTo>
                    <a:pt x="214926" y="7348"/>
                  </a:lnTo>
                  <a:lnTo>
                    <a:pt x="218523" y="7259"/>
                  </a:lnTo>
                  <a:lnTo>
                    <a:pt x="234424" y="13198"/>
                  </a:lnTo>
                  <a:lnTo>
                    <a:pt x="241722" y="19959"/>
                  </a:lnTo>
                  <a:lnTo>
                    <a:pt x="244853" y="24132"/>
                  </a:lnTo>
                  <a:lnTo>
                    <a:pt x="248332" y="35543"/>
                  </a:lnTo>
                  <a:lnTo>
                    <a:pt x="254612" y="67610"/>
                  </a:lnTo>
                  <a:lnTo>
                    <a:pt x="257515" y="100650"/>
                  </a:lnTo>
                  <a:lnTo>
                    <a:pt x="258374" y="137251"/>
                  </a:lnTo>
                  <a:lnTo>
                    <a:pt x="262675" y="170861"/>
                  </a:lnTo>
                  <a:lnTo>
                    <a:pt x="271712" y="205629"/>
                  </a:lnTo>
                  <a:lnTo>
                    <a:pt x="281597" y="2306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Directions for use</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46776"/>
            <a:ext cx="9144000" cy="5433476"/>
          </a:xfrm>
        </p:spPr>
        <p:txBody>
          <a:bodyPr>
            <a:normAutofit fontScale="77500" lnSpcReduction="20000"/>
          </a:bodyPr>
          <a:lstStyle/>
          <a:p>
            <a:r>
              <a:rPr lang="en-US" dirty="0" smtClean="0"/>
              <a:t>Nucleus</a:t>
            </a:r>
          </a:p>
          <a:p>
            <a:pPr lvl="1"/>
            <a:r>
              <a:rPr lang="en-US" dirty="0" smtClean="0"/>
              <a:t>Round, dense, dark-stained, located anywhere</a:t>
            </a:r>
          </a:p>
          <a:p>
            <a:r>
              <a:rPr lang="en-US" dirty="0" smtClean="0"/>
              <a:t>Cytoplasm</a:t>
            </a:r>
          </a:p>
          <a:p>
            <a:pPr lvl="1"/>
            <a:r>
              <a:rPr lang="en-US" dirty="0" smtClean="0"/>
              <a:t>Fills the cell, clear-very grainy, may or may not be visible</a:t>
            </a:r>
          </a:p>
          <a:p>
            <a:r>
              <a:rPr lang="en-US" dirty="0" smtClean="0"/>
              <a:t>Cell membrane</a:t>
            </a:r>
          </a:p>
          <a:p>
            <a:pPr lvl="1"/>
            <a:r>
              <a:rPr lang="en-US" dirty="0" smtClean="0"/>
              <a:t>Surrounds cytoplasm, both animal and plant cells</a:t>
            </a:r>
          </a:p>
          <a:p>
            <a:r>
              <a:rPr lang="en-US" dirty="0" smtClean="0"/>
              <a:t>Cell wall</a:t>
            </a:r>
          </a:p>
          <a:p>
            <a:pPr lvl="1"/>
            <a:r>
              <a:rPr lang="en-US" dirty="0" smtClean="0"/>
              <a:t>Surround cell membrane in plant cells</a:t>
            </a:r>
          </a:p>
          <a:p>
            <a:r>
              <a:rPr lang="en-US" dirty="0" smtClean="0"/>
              <a:t>Chloroplast</a:t>
            </a:r>
          </a:p>
          <a:p>
            <a:pPr lvl="1"/>
            <a:r>
              <a:rPr lang="en-US" dirty="0" smtClean="0"/>
              <a:t>Green, oval, photosynthetic</a:t>
            </a:r>
          </a:p>
          <a:p>
            <a:r>
              <a:rPr lang="en-US" dirty="0" smtClean="0"/>
              <a:t>Mitochondria</a:t>
            </a:r>
          </a:p>
          <a:p>
            <a:pPr lvl="1"/>
            <a:r>
              <a:rPr lang="en-US" dirty="0" smtClean="0"/>
              <a:t>Oval, cellular respiration (energy production)</a:t>
            </a:r>
          </a:p>
          <a:p>
            <a:r>
              <a:rPr lang="en-US" dirty="0" smtClean="0"/>
              <a:t>Vacuoles</a:t>
            </a:r>
          </a:p>
          <a:p>
            <a:pPr lvl="1"/>
            <a:r>
              <a:rPr lang="en-US" dirty="0" smtClean="0"/>
              <a:t>Often clear areas in cytoplasm, may be specialized</a:t>
            </a:r>
          </a:p>
          <a:p>
            <a:pPr lvl="1"/>
            <a:r>
              <a:rPr lang="en-US" dirty="0" smtClean="0"/>
              <a:t>Plants are large and fluid-filled</a:t>
            </a:r>
          </a:p>
          <a:p>
            <a:r>
              <a:rPr lang="en-US" dirty="0" smtClean="0"/>
              <a:t>Chromosomes</a:t>
            </a:r>
          </a:p>
          <a:p>
            <a:pPr lvl="1"/>
            <a:r>
              <a:rPr lang="en-US" dirty="0" smtClean="0"/>
              <a:t>Easier to see in cells undergoing division (mitosis and meiosis), Dark stained and thread like, Genetic material</a:t>
            </a:r>
          </a:p>
        </p:txBody>
      </p:sp>
      <p:sp>
        <p:nvSpPr>
          <p:cNvPr id="3" name="Title 2"/>
          <p:cNvSpPr>
            <a:spLocks noGrp="1"/>
          </p:cNvSpPr>
          <p:nvPr>
            <p:ph type="title"/>
          </p:nvPr>
        </p:nvSpPr>
        <p:spPr>
          <a:xfrm>
            <a:off x="0" y="45305"/>
            <a:ext cx="9144000" cy="1143000"/>
          </a:xfrm>
        </p:spPr>
        <p:txBody>
          <a:bodyPr>
            <a:normAutofit fontScale="90000"/>
          </a:bodyPr>
          <a:lstStyle/>
          <a:p>
            <a:r>
              <a:rPr lang="en-US" dirty="0" smtClean="0"/>
              <a:t>Identifying and Comparing Cell Parts</a:t>
            </a:r>
            <a:endParaRPr lang="en-US" dirty="0"/>
          </a:p>
        </p:txBody>
      </p:sp>
      <p:sp>
        <p:nvSpPr>
          <p:cNvPr id="4" name="SMARTInkShape-629"/>
          <p:cNvSpPr/>
          <p:nvPr/>
        </p:nvSpPr>
        <p:spPr>
          <a:xfrm>
            <a:off x="236219" y="2301319"/>
            <a:ext cx="373218" cy="151088"/>
          </a:xfrm>
          <a:custGeom>
            <a:avLst/>
            <a:gdLst/>
            <a:ahLst/>
            <a:cxnLst/>
            <a:rect l="0" t="0" r="0" b="0"/>
            <a:pathLst>
              <a:path w="373218" h="151088">
                <a:moveTo>
                  <a:pt x="0" y="129460"/>
                </a:moveTo>
                <a:lnTo>
                  <a:pt x="31729" y="128614"/>
                </a:lnTo>
                <a:lnTo>
                  <a:pt x="66341" y="122900"/>
                </a:lnTo>
                <a:lnTo>
                  <a:pt x="98618" y="116813"/>
                </a:lnTo>
                <a:lnTo>
                  <a:pt x="129453" y="112475"/>
                </a:lnTo>
                <a:lnTo>
                  <a:pt x="160003" y="103716"/>
                </a:lnTo>
                <a:lnTo>
                  <a:pt x="195860" y="91315"/>
                </a:lnTo>
                <a:lnTo>
                  <a:pt x="230912" y="71039"/>
                </a:lnTo>
                <a:lnTo>
                  <a:pt x="237530" y="65960"/>
                </a:lnTo>
                <a:lnTo>
                  <a:pt x="241036" y="58622"/>
                </a:lnTo>
                <a:lnTo>
                  <a:pt x="243441" y="50563"/>
                </a:lnTo>
                <a:lnTo>
                  <a:pt x="248708" y="40420"/>
                </a:lnTo>
                <a:lnTo>
                  <a:pt x="251458" y="7681"/>
                </a:lnTo>
                <a:lnTo>
                  <a:pt x="251460" y="11627"/>
                </a:lnTo>
                <a:lnTo>
                  <a:pt x="244547" y="40948"/>
                </a:lnTo>
                <a:lnTo>
                  <a:pt x="238666" y="77158"/>
                </a:lnTo>
                <a:lnTo>
                  <a:pt x="232497" y="110312"/>
                </a:lnTo>
                <a:lnTo>
                  <a:pt x="229755" y="126515"/>
                </a:lnTo>
                <a:lnTo>
                  <a:pt x="231371" y="134642"/>
                </a:lnTo>
                <a:lnTo>
                  <a:pt x="235263" y="142714"/>
                </a:lnTo>
                <a:lnTo>
                  <a:pt x="236136" y="151087"/>
                </a:lnTo>
                <a:lnTo>
                  <a:pt x="236220" y="117915"/>
                </a:lnTo>
                <a:lnTo>
                  <a:pt x="236220" y="83224"/>
                </a:lnTo>
                <a:lnTo>
                  <a:pt x="242252" y="47830"/>
                </a:lnTo>
                <a:lnTo>
                  <a:pt x="243527" y="25753"/>
                </a:lnTo>
                <a:lnTo>
                  <a:pt x="236247" y="0"/>
                </a:lnTo>
                <a:lnTo>
                  <a:pt x="236228" y="3989"/>
                </a:lnTo>
                <a:lnTo>
                  <a:pt x="238482" y="8220"/>
                </a:lnTo>
                <a:lnTo>
                  <a:pt x="241459" y="12923"/>
                </a:lnTo>
                <a:lnTo>
                  <a:pt x="243981" y="20330"/>
                </a:lnTo>
                <a:lnTo>
                  <a:pt x="254354" y="32952"/>
                </a:lnTo>
                <a:lnTo>
                  <a:pt x="261495" y="35768"/>
                </a:lnTo>
                <a:lnTo>
                  <a:pt x="294782" y="37888"/>
                </a:lnTo>
                <a:lnTo>
                  <a:pt x="331694" y="38009"/>
                </a:lnTo>
                <a:lnTo>
                  <a:pt x="367082" y="38020"/>
                </a:lnTo>
                <a:lnTo>
                  <a:pt x="369181" y="38867"/>
                </a:lnTo>
                <a:lnTo>
                  <a:pt x="370581" y="40278"/>
                </a:lnTo>
                <a:lnTo>
                  <a:pt x="372828" y="44581"/>
                </a:lnTo>
                <a:lnTo>
                  <a:pt x="373217" y="49372"/>
                </a:lnTo>
                <a:lnTo>
                  <a:pt x="365242" y="60199"/>
                </a:lnTo>
                <a:lnTo>
                  <a:pt x="327541" y="91904"/>
                </a:lnTo>
                <a:lnTo>
                  <a:pt x="289578" y="122907"/>
                </a:lnTo>
                <a:lnTo>
                  <a:pt x="268626" y="140660"/>
                </a:lnTo>
                <a:lnTo>
                  <a:pt x="259081" y="1447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8" name="SMARTInkShape-Group97"/>
          <p:cNvGrpSpPr/>
          <p:nvPr/>
        </p:nvGrpSpPr>
        <p:grpSpPr>
          <a:xfrm>
            <a:off x="46033" y="4503594"/>
            <a:ext cx="533044" cy="487507"/>
            <a:chOff x="46033" y="4503594"/>
            <a:chExt cx="533044" cy="487507"/>
          </a:xfrm>
        </p:grpSpPr>
        <p:sp>
          <p:nvSpPr>
            <p:cNvPr id="5" name="SMARTInkShape-630"/>
            <p:cNvSpPr/>
            <p:nvPr/>
          </p:nvSpPr>
          <p:spPr>
            <a:xfrm>
              <a:off x="365789" y="4777888"/>
              <a:ext cx="213288" cy="213213"/>
            </a:xfrm>
            <a:custGeom>
              <a:avLst/>
              <a:gdLst/>
              <a:ahLst/>
              <a:cxnLst/>
              <a:rect l="0" t="0" r="0" b="0"/>
              <a:pathLst>
                <a:path w="213288" h="213213">
                  <a:moveTo>
                    <a:pt x="38071" y="22712"/>
                  </a:moveTo>
                  <a:lnTo>
                    <a:pt x="29980" y="22712"/>
                  </a:lnTo>
                  <a:lnTo>
                    <a:pt x="27597" y="23558"/>
                  </a:lnTo>
                  <a:lnTo>
                    <a:pt x="26008" y="24969"/>
                  </a:lnTo>
                  <a:lnTo>
                    <a:pt x="19413" y="37363"/>
                  </a:lnTo>
                  <a:lnTo>
                    <a:pt x="16456" y="51230"/>
                  </a:lnTo>
                  <a:lnTo>
                    <a:pt x="19847" y="83253"/>
                  </a:lnTo>
                  <a:lnTo>
                    <a:pt x="16377" y="119933"/>
                  </a:lnTo>
                  <a:lnTo>
                    <a:pt x="15441" y="151888"/>
                  </a:lnTo>
                  <a:lnTo>
                    <a:pt x="15219" y="189470"/>
                  </a:lnTo>
                  <a:lnTo>
                    <a:pt x="15211" y="197824"/>
                  </a:lnTo>
                  <a:lnTo>
                    <a:pt x="15211" y="165949"/>
                  </a:lnTo>
                  <a:lnTo>
                    <a:pt x="15211" y="132662"/>
                  </a:lnTo>
                  <a:lnTo>
                    <a:pt x="15211" y="103455"/>
                  </a:lnTo>
                  <a:lnTo>
                    <a:pt x="15211" y="73353"/>
                  </a:lnTo>
                  <a:lnTo>
                    <a:pt x="14364" y="39770"/>
                  </a:lnTo>
                  <a:lnTo>
                    <a:pt x="7450" y="11397"/>
                  </a:lnTo>
                  <a:lnTo>
                    <a:pt x="72" y="0"/>
                  </a:lnTo>
                  <a:lnTo>
                    <a:pt x="0" y="3941"/>
                  </a:lnTo>
                  <a:lnTo>
                    <a:pt x="2242" y="8160"/>
                  </a:lnTo>
                  <a:lnTo>
                    <a:pt x="22072" y="39969"/>
                  </a:lnTo>
                  <a:lnTo>
                    <a:pt x="56296" y="63240"/>
                  </a:lnTo>
                  <a:lnTo>
                    <a:pt x="91804" y="78242"/>
                  </a:lnTo>
                  <a:lnTo>
                    <a:pt x="123531" y="85214"/>
                  </a:lnTo>
                  <a:lnTo>
                    <a:pt x="148649" y="90091"/>
                  </a:lnTo>
                  <a:lnTo>
                    <a:pt x="181106" y="85102"/>
                  </a:lnTo>
                  <a:lnTo>
                    <a:pt x="191389" y="83461"/>
                  </a:lnTo>
                  <a:lnTo>
                    <a:pt x="201937" y="77776"/>
                  </a:lnTo>
                  <a:lnTo>
                    <a:pt x="212836" y="68846"/>
                  </a:lnTo>
                  <a:lnTo>
                    <a:pt x="213233" y="64123"/>
                  </a:lnTo>
                  <a:lnTo>
                    <a:pt x="213287" y="65952"/>
                  </a:lnTo>
                  <a:lnTo>
                    <a:pt x="212455" y="66779"/>
                  </a:lnTo>
                  <a:lnTo>
                    <a:pt x="206392" y="69635"/>
                  </a:lnTo>
                  <a:lnTo>
                    <a:pt x="174973" y="101537"/>
                  </a:lnTo>
                  <a:lnTo>
                    <a:pt x="157657" y="120292"/>
                  </a:lnTo>
                  <a:lnTo>
                    <a:pt x="122430" y="152214"/>
                  </a:lnTo>
                  <a:lnTo>
                    <a:pt x="84751" y="184199"/>
                  </a:lnTo>
                  <a:lnTo>
                    <a:pt x="53311" y="21321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631"/>
            <p:cNvSpPr/>
            <p:nvPr/>
          </p:nvSpPr>
          <p:spPr>
            <a:xfrm>
              <a:off x="46033" y="4892039"/>
              <a:ext cx="350207" cy="7622"/>
            </a:xfrm>
            <a:custGeom>
              <a:avLst/>
              <a:gdLst/>
              <a:ahLst/>
              <a:cxnLst/>
              <a:rect l="0" t="0" r="0" b="0"/>
              <a:pathLst>
                <a:path w="350207" h="7622">
                  <a:moveTo>
                    <a:pt x="7306" y="0"/>
                  </a:moveTo>
                  <a:lnTo>
                    <a:pt x="0" y="0"/>
                  </a:lnTo>
                  <a:lnTo>
                    <a:pt x="34791" y="0"/>
                  </a:lnTo>
                  <a:lnTo>
                    <a:pt x="69682" y="0"/>
                  </a:lnTo>
                  <a:lnTo>
                    <a:pt x="101424" y="0"/>
                  </a:lnTo>
                  <a:lnTo>
                    <a:pt x="135382" y="0"/>
                  </a:lnTo>
                  <a:lnTo>
                    <a:pt x="169150" y="0"/>
                  </a:lnTo>
                  <a:lnTo>
                    <a:pt x="203709" y="2258"/>
                  </a:lnTo>
                  <a:lnTo>
                    <a:pt x="237655" y="6032"/>
                  </a:lnTo>
                  <a:lnTo>
                    <a:pt x="270009" y="7150"/>
                  </a:lnTo>
                  <a:lnTo>
                    <a:pt x="303697" y="7528"/>
                  </a:lnTo>
                  <a:lnTo>
                    <a:pt x="341688" y="7616"/>
                  </a:lnTo>
                  <a:lnTo>
                    <a:pt x="350206" y="76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632"/>
            <p:cNvSpPr/>
            <p:nvPr/>
          </p:nvSpPr>
          <p:spPr>
            <a:xfrm>
              <a:off x="91440" y="4503594"/>
              <a:ext cx="407648" cy="213187"/>
            </a:xfrm>
            <a:custGeom>
              <a:avLst/>
              <a:gdLst/>
              <a:ahLst/>
              <a:cxnLst/>
              <a:rect l="0" t="0" r="0" b="0"/>
              <a:pathLst>
                <a:path w="407648" h="213187">
                  <a:moveTo>
                    <a:pt x="0" y="98886"/>
                  </a:moveTo>
                  <a:lnTo>
                    <a:pt x="35098" y="98886"/>
                  </a:lnTo>
                  <a:lnTo>
                    <a:pt x="67736" y="98886"/>
                  </a:lnTo>
                  <a:lnTo>
                    <a:pt x="102938" y="94840"/>
                  </a:lnTo>
                  <a:lnTo>
                    <a:pt x="136420" y="91972"/>
                  </a:lnTo>
                  <a:lnTo>
                    <a:pt x="167494" y="91405"/>
                  </a:lnTo>
                  <a:lnTo>
                    <a:pt x="188198" y="89049"/>
                  </a:lnTo>
                  <a:lnTo>
                    <a:pt x="223289" y="77773"/>
                  </a:lnTo>
                  <a:lnTo>
                    <a:pt x="229908" y="73134"/>
                  </a:lnTo>
                  <a:lnTo>
                    <a:pt x="243677" y="56966"/>
                  </a:lnTo>
                  <a:lnTo>
                    <a:pt x="246271" y="55699"/>
                  </a:lnTo>
                  <a:lnTo>
                    <a:pt x="248001" y="54008"/>
                  </a:lnTo>
                  <a:lnTo>
                    <a:pt x="249922" y="49871"/>
                  </a:lnTo>
                  <a:lnTo>
                    <a:pt x="251004" y="42782"/>
                  </a:lnTo>
                  <a:lnTo>
                    <a:pt x="252003" y="41163"/>
                  </a:lnTo>
                  <a:lnTo>
                    <a:pt x="253515" y="40084"/>
                  </a:lnTo>
                  <a:lnTo>
                    <a:pt x="255370" y="39365"/>
                  </a:lnTo>
                  <a:lnTo>
                    <a:pt x="255760" y="38885"/>
                  </a:lnTo>
                  <a:lnTo>
                    <a:pt x="255173" y="38565"/>
                  </a:lnTo>
                  <a:lnTo>
                    <a:pt x="251524" y="37936"/>
                  </a:lnTo>
                  <a:lnTo>
                    <a:pt x="255524" y="46019"/>
                  </a:lnTo>
                  <a:lnTo>
                    <a:pt x="255862" y="49248"/>
                  </a:lnTo>
                  <a:lnTo>
                    <a:pt x="249534" y="87161"/>
                  </a:lnTo>
                  <a:lnTo>
                    <a:pt x="244964" y="120934"/>
                  </a:lnTo>
                  <a:lnTo>
                    <a:pt x="237377" y="156788"/>
                  </a:lnTo>
                  <a:lnTo>
                    <a:pt x="234476" y="164978"/>
                  </a:lnTo>
                  <a:lnTo>
                    <a:pt x="231211" y="171440"/>
                  </a:lnTo>
                  <a:lnTo>
                    <a:pt x="228701" y="182216"/>
                  </a:lnTo>
                  <a:lnTo>
                    <a:pt x="232675" y="182561"/>
                  </a:lnTo>
                  <a:lnTo>
                    <a:pt x="233856" y="180916"/>
                  </a:lnTo>
                  <a:lnTo>
                    <a:pt x="240172" y="149393"/>
                  </a:lnTo>
                  <a:lnTo>
                    <a:pt x="243357" y="111494"/>
                  </a:lnTo>
                  <a:lnTo>
                    <a:pt x="243744" y="77011"/>
                  </a:lnTo>
                  <a:lnTo>
                    <a:pt x="237796" y="40313"/>
                  </a:lnTo>
                  <a:lnTo>
                    <a:pt x="236261" y="2815"/>
                  </a:lnTo>
                  <a:lnTo>
                    <a:pt x="236222" y="0"/>
                  </a:lnTo>
                  <a:lnTo>
                    <a:pt x="236220" y="3923"/>
                  </a:lnTo>
                  <a:lnTo>
                    <a:pt x="238478" y="8138"/>
                  </a:lnTo>
                  <a:lnTo>
                    <a:pt x="240265" y="10447"/>
                  </a:lnTo>
                  <a:lnTo>
                    <a:pt x="242251" y="17528"/>
                  </a:lnTo>
                  <a:lnTo>
                    <a:pt x="245627" y="31035"/>
                  </a:lnTo>
                  <a:lnTo>
                    <a:pt x="254352" y="50770"/>
                  </a:lnTo>
                  <a:lnTo>
                    <a:pt x="261494" y="58592"/>
                  </a:lnTo>
                  <a:lnTo>
                    <a:pt x="298826" y="84998"/>
                  </a:lnTo>
                  <a:lnTo>
                    <a:pt x="335496" y="92698"/>
                  </a:lnTo>
                  <a:lnTo>
                    <a:pt x="372730" y="98342"/>
                  </a:lnTo>
                  <a:lnTo>
                    <a:pt x="383251" y="99491"/>
                  </a:lnTo>
                  <a:lnTo>
                    <a:pt x="407001" y="106182"/>
                  </a:lnTo>
                  <a:lnTo>
                    <a:pt x="407647" y="107136"/>
                  </a:lnTo>
                  <a:lnTo>
                    <a:pt x="407231" y="108620"/>
                  </a:lnTo>
                  <a:lnTo>
                    <a:pt x="400480" y="117083"/>
                  </a:lnTo>
                  <a:lnTo>
                    <a:pt x="363271" y="139260"/>
                  </a:lnTo>
                  <a:lnTo>
                    <a:pt x="326485" y="161839"/>
                  </a:lnTo>
                  <a:lnTo>
                    <a:pt x="291084" y="176733"/>
                  </a:lnTo>
                  <a:lnTo>
                    <a:pt x="254520" y="197421"/>
                  </a:lnTo>
                  <a:lnTo>
                    <a:pt x="236220" y="21318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graphicFrame>
        <p:nvGraphicFramePr>
          <p:cNvPr id="58370" name="Object 2"/>
          <p:cNvGraphicFramePr>
            <a:graphicFrameLocks noChangeAspect="1"/>
          </p:cNvGraphicFramePr>
          <p:nvPr/>
        </p:nvGraphicFramePr>
        <p:xfrm>
          <a:off x="0" y="274638"/>
          <a:ext cx="9123146" cy="6207705"/>
        </p:xfrm>
        <a:graphic>
          <a:graphicData uri="http://schemas.openxmlformats.org/presentationml/2006/ole">
            <p:oleObj spid="_x0000_s58370" name="Document" r:id="rId3" imgW="5625893" imgH="2984390" progId="Word.Document.12">
              <p:link updateAutomatic="1"/>
            </p:oleObj>
          </a:graphicData>
        </a:graphic>
      </p:graphicFrame>
      <p:grpSp>
        <p:nvGrpSpPr>
          <p:cNvPr id="8" name="SMARTInkShape-Group90"/>
          <p:cNvGrpSpPr/>
          <p:nvPr/>
        </p:nvGrpSpPr>
        <p:grpSpPr>
          <a:xfrm>
            <a:off x="1501140" y="1112520"/>
            <a:ext cx="319543" cy="548640"/>
            <a:chOff x="1501140" y="1112520"/>
            <a:chExt cx="319543" cy="548640"/>
          </a:xfrm>
        </p:grpSpPr>
        <p:sp>
          <p:nvSpPr>
            <p:cNvPr id="5" name="SMARTInkShape-401"/>
            <p:cNvSpPr/>
            <p:nvPr/>
          </p:nvSpPr>
          <p:spPr>
            <a:xfrm>
              <a:off x="1562100" y="1371952"/>
              <a:ext cx="258583" cy="266349"/>
            </a:xfrm>
            <a:custGeom>
              <a:avLst/>
              <a:gdLst/>
              <a:ahLst/>
              <a:cxnLst/>
              <a:rect l="0" t="0" r="0" b="0"/>
              <a:pathLst>
                <a:path w="258583" h="266349">
                  <a:moveTo>
                    <a:pt x="0" y="45368"/>
                  </a:moveTo>
                  <a:lnTo>
                    <a:pt x="0" y="34761"/>
                  </a:lnTo>
                  <a:lnTo>
                    <a:pt x="2257" y="29929"/>
                  </a:lnTo>
                  <a:lnTo>
                    <a:pt x="10605" y="19928"/>
                  </a:lnTo>
                  <a:lnTo>
                    <a:pt x="21957" y="12336"/>
                  </a:lnTo>
                  <a:lnTo>
                    <a:pt x="56822" y="2327"/>
                  </a:lnTo>
                  <a:lnTo>
                    <a:pt x="91898" y="0"/>
                  </a:lnTo>
                  <a:lnTo>
                    <a:pt x="114435" y="3797"/>
                  </a:lnTo>
                  <a:lnTo>
                    <a:pt x="145653" y="18749"/>
                  </a:lnTo>
                  <a:lnTo>
                    <a:pt x="181296" y="40266"/>
                  </a:lnTo>
                  <a:lnTo>
                    <a:pt x="205270" y="65869"/>
                  </a:lnTo>
                  <a:lnTo>
                    <a:pt x="226203" y="98009"/>
                  </a:lnTo>
                  <a:lnTo>
                    <a:pt x="240872" y="128980"/>
                  </a:lnTo>
                  <a:lnTo>
                    <a:pt x="250580" y="161864"/>
                  </a:lnTo>
                  <a:lnTo>
                    <a:pt x="256561" y="193903"/>
                  </a:lnTo>
                  <a:lnTo>
                    <a:pt x="258582" y="227484"/>
                  </a:lnTo>
                  <a:lnTo>
                    <a:pt x="251459" y="26634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402"/>
            <p:cNvSpPr/>
            <p:nvPr/>
          </p:nvSpPr>
          <p:spPr>
            <a:xfrm>
              <a:off x="1508759" y="1196339"/>
              <a:ext cx="182882" cy="335282"/>
            </a:xfrm>
            <a:custGeom>
              <a:avLst/>
              <a:gdLst/>
              <a:ahLst/>
              <a:cxnLst/>
              <a:rect l="0" t="0" r="0" b="0"/>
              <a:pathLst>
                <a:path w="182882" h="335282">
                  <a:moveTo>
                    <a:pt x="0" y="335281"/>
                  </a:moveTo>
                  <a:lnTo>
                    <a:pt x="847" y="315353"/>
                  </a:lnTo>
                  <a:lnTo>
                    <a:pt x="8289" y="284119"/>
                  </a:lnTo>
                  <a:lnTo>
                    <a:pt x="17696" y="249848"/>
                  </a:lnTo>
                  <a:lnTo>
                    <a:pt x="26492" y="224497"/>
                  </a:lnTo>
                  <a:lnTo>
                    <a:pt x="36046" y="196297"/>
                  </a:lnTo>
                  <a:lnTo>
                    <a:pt x="50452" y="169088"/>
                  </a:lnTo>
                  <a:lnTo>
                    <a:pt x="73087" y="132227"/>
                  </a:lnTo>
                  <a:lnTo>
                    <a:pt x="92776" y="99857"/>
                  </a:lnTo>
                  <a:lnTo>
                    <a:pt x="122184" y="62623"/>
                  </a:lnTo>
                  <a:lnTo>
                    <a:pt x="151766" y="25337"/>
                  </a:lnTo>
                  <a:lnTo>
                    <a:pt x="171634" y="4717"/>
                  </a:lnTo>
                  <a:lnTo>
                    <a:pt x="18288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403"/>
            <p:cNvSpPr/>
            <p:nvPr/>
          </p:nvSpPr>
          <p:spPr>
            <a:xfrm>
              <a:off x="1501140" y="1112520"/>
              <a:ext cx="22861" cy="548640"/>
            </a:xfrm>
            <a:custGeom>
              <a:avLst/>
              <a:gdLst/>
              <a:ahLst/>
              <a:cxnLst/>
              <a:rect l="0" t="0" r="0" b="0"/>
              <a:pathLst>
                <a:path w="22861" h="548640">
                  <a:moveTo>
                    <a:pt x="22860" y="0"/>
                  </a:moveTo>
                  <a:lnTo>
                    <a:pt x="18814" y="0"/>
                  </a:lnTo>
                  <a:lnTo>
                    <a:pt x="17623" y="846"/>
                  </a:lnTo>
                  <a:lnTo>
                    <a:pt x="16828" y="2257"/>
                  </a:lnTo>
                  <a:lnTo>
                    <a:pt x="10065" y="33421"/>
                  </a:lnTo>
                  <a:lnTo>
                    <a:pt x="8103" y="69662"/>
                  </a:lnTo>
                  <a:lnTo>
                    <a:pt x="7763" y="103896"/>
                  </a:lnTo>
                  <a:lnTo>
                    <a:pt x="6836" y="132536"/>
                  </a:lnTo>
                  <a:lnTo>
                    <a:pt x="3603" y="165020"/>
                  </a:lnTo>
                  <a:lnTo>
                    <a:pt x="3859" y="199213"/>
                  </a:lnTo>
                  <a:lnTo>
                    <a:pt x="5948" y="235012"/>
                  </a:lnTo>
                  <a:lnTo>
                    <a:pt x="6505" y="254041"/>
                  </a:lnTo>
                  <a:lnTo>
                    <a:pt x="6877" y="273501"/>
                  </a:lnTo>
                  <a:lnTo>
                    <a:pt x="7124" y="293247"/>
                  </a:lnTo>
                  <a:lnTo>
                    <a:pt x="7289" y="313185"/>
                  </a:lnTo>
                  <a:lnTo>
                    <a:pt x="7399" y="333249"/>
                  </a:lnTo>
                  <a:lnTo>
                    <a:pt x="7522" y="369091"/>
                  </a:lnTo>
                  <a:lnTo>
                    <a:pt x="7576" y="401953"/>
                  </a:lnTo>
                  <a:lnTo>
                    <a:pt x="7600" y="433492"/>
                  </a:lnTo>
                  <a:lnTo>
                    <a:pt x="7611" y="459927"/>
                  </a:lnTo>
                  <a:lnTo>
                    <a:pt x="7617" y="491592"/>
                  </a:lnTo>
                  <a:lnTo>
                    <a:pt x="5361" y="514803"/>
                  </a:lnTo>
                  <a:lnTo>
                    <a:pt x="470" y="540056"/>
                  </a:lnTo>
                  <a:lnTo>
                    <a:pt x="0" y="5486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 name="SMARTInkShape-Group91"/>
          <p:cNvGrpSpPr/>
          <p:nvPr/>
        </p:nvGrpSpPr>
        <p:grpSpPr>
          <a:xfrm>
            <a:off x="2880359" y="1326169"/>
            <a:ext cx="1257301" cy="401920"/>
            <a:chOff x="2880359" y="1326169"/>
            <a:chExt cx="1257301" cy="401920"/>
          </a:xfrm>
        </p:grpSpPr>
        <p:sp>
          <p:nvSpPr>
            <p:cNvPr id="9" name="SMARTInkShape-404"/>
            <p:cNvSpPr/>
            <p:nvPr/>
          </p:nvSpPr>
          <p:spPr>
            <a:xfrm>
              <a:off x="4017348" y="1388438"/>
              <a:ext cx="120312" cy="339651"/>
            </a:xfrm>
            <a:custGeom>
              <a:avLst/>
              <a:gdLst/>
              <a:ahLst/>
              <a:cxnLst/>
              <a:rect l="0" t="0" r="0" b="0"/>
              <a:pathLst>
                <a:path w="120312" h="339651">
                  <a:moveTo>
                    <a:pt x="97452" y="158421"/>
                  </a:moveTo>
                  <a:lnTo>
                    <a:pt x="93406" y="158421"/>
                  </a:lnTo>
                  <a:lnTo>
                    <a:pt x="82800" y="162467"/>
                  </a:lnTo>
                  <a:lnTo>
                    <a:pt x="75982" y="168968"/>
                  </a:lnTo>
                  <a:lnTo>
                    <a:pt x="46287" y="205818"/>
                  </a:lnTo>
                  <a:lnTo>
                    <a:pt x="31496" y="235799"/>
                  </a:lnTo>
                  <a:lnTo>
                    <a:pt x="15404" y="271198"/>
                  </a:lnTo>
                  <a:lnTo>
                    <a:pt x="2012" y="304537"/>
                  </a:lnTo>
                  <a:lnTo>
                    <a:pt x="0" y="315366"/>
                  </a:lnTo>
                  <a:lnTo>
                    <a:pt x="1364" y="323566"/>
                  </a:lnTo>
                  <a:lnTo>
                    <a:pt x="6893" y="332942"/>
                  </a:lnTo>
                  <a:lnTo>
                    <a:pt x="11483" y="337586"/>
                  </a:lnTo>
                  <a:lnTo>
                    <a:pt x="16346" y="339650"/>
                  </a:lnTo>
                  <a:lnTo>
                    <a:pt x="18828" y="339354"/>
                  </a:lnTo>
                  <a:lnTo>
                    <a:pt x="40045" y="327361"/>
                  </a:lnTo>
                  <a:lnTo>
                    <a:pt x="59551" y="307817"/>
                  </a:lnTo>
                  <a:lnTo>
                    <a:pt x="68754" y="293400"/>
                  </a:lnTo>
                  <a:lnTo>
                    <a:pt x="81560" y="256549"/>
                  </a:lnTo>
                  <a:lnTo>
                    <a:pt x="89638" y="224467"/>
                  </a:lnTo>
                  <a:lnTo>
                    <a:pt x="95137" y="188151"/>
                  </a:lnTo>
                  <a:lnTo>
                    <a:pt x="96766" y="150579"/>
                  </a:lnTo>
                  <a:lnTo>
                    <a:pt x="97248" y="112636"/>
                  </a:lnTo>
                  <a:lnTo>
                    <a:pt x="95134" y="76840"/>
                  </a:lnTo>
                  <a:lnTo>
                    <a:pt x="89145" y="47042"/>
                  </a:lnTo>
                  <a:lnTo>
                    <a:pt x="82008" y="26643"/>
                  </a:lnTo>
                  <a:lnTo>
                    <a:pt x="76789" y="15236"/>
                  </a:lnTo>
                  <a:lnTo>
                    <a:pt x="74720" y="0"/>
                  </a:lnTo>
                  <a:lnTo>
                    <a:pt x="74595" y="35052"/>
                  </a:lnTo>
                  <a:lnTo>
                    <a:pt x="74593" y="67022"/>
                  </a:lnTo>
                  <a:lnTo>
                    <a:pt x="74592" y="103306"/>
                  </a:lnTo>
                  <a:lnTo>
                    <a:pt x="74592" y="140868"/>
                  </a:lnTo>
                  <a:lnTo>
                    <a:pt x="78637" y="174763"/>
                  </a:lnTo>
                  <a:lnTo>
                    <a:pt x="85197" y="206255"/>
                  </a:lnTo>
                  <a:lnTo>
                    <a:pt x="96549" y="237035"/>
                  </a:lnTo>
                  <a:lnTo>
                    <a:pt x="112238" y="271367"/>
                  </a:lnTo>
                  <a:lnTo>
                    <a:pt x="120311" y="28796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405"/>
            <p:cNvSpPr/>
            <p:nvPr/>
          </p:nvSpPr>
          <p:spPr>
            <a:xfrm>
              <a:off x="3612607" y="1539562"/>
              <a:ext cx="357413" cy="182071"/>
            </a:xfrm>
            <a:custGeom>
              <a:avLst/>
              <a:gdLst/>
              <a:ahLst/>
              <a:cxnLst/>
              <a:rect l="0" t="0" r="0" b="0"/>
              <a:pathLst>
                <a:path w="357413" h="182071">
                  <a:moveTo>
                    <a:pt x="90712" y="14917"/>
                  </a:moveTo>
                  <a:lnTo>
                    <a:pt x="98019" y="7611"/>
                  </a:lnTo>
                  <a:lnTo>
                    <a:pt x="98240" y="3345"/>
                  </a:lnTo>
                  <a:lnTo>
                    <a:pt x="97424" y="2123"/>
                  </a:lnTo>
                  <a:lnTo>
                    <a:pt x="96034" y="1308"/>
                  </a:lnTo>
                  <a:lnTo>
                    <a:pt x="91384" y="402"/>
                  </a:lnTo>
                  <a:lnTo>
                    <a:pt x="83673" y="0"/>
                  </a:lnTo>
                  <a:lnTo>
                    <a:pt x="69812" y="3818"/>
                  </a:lnTo>
                  <a:lnTo>
                    <a:pt x="34799" y="20938"/>
                  </a:lnTo>
                  <a:lnTo>
                    <a:pt x="24657" y="29164"/>
                  </a:lnTo>
                  <a:lnTo>
                    <a:pt x="13473" y="47361"/>
                  </a:lnTo>
                  <a:lnTo>
                    <a:pt x="2956" y="77112"/>
                  </a:lnTo>
                  <a:lnTo>
                    <a:pt x="0" y="112465"/>
                  </a:lnTo>
                  <a:lnTo>
                    <a:pt x="215" y="150185"/>
                  </a:lnTo>
                  <a:lnTo>
                    <a:pt x="3361" y="159139"/>
                  </a:lnTo>
                  <a:lnTo>
                    <a:pt x="9891" y="168939"/>
                  </a:lnTo>
                  <a:lnTo>
                    <a:pt x="14716" y="172272"/>
                  </a:lnTo>
                  <a:lnTo>
                    <a:pt x="17188" y="173160"/>
                  </a:lnTo>
                  <a:lnTo>
                    <a:pt x="24450" y="171890"/>
                  </a:lnTo>
                  <a:lnTo>
                    <a:pt x="42910" y="164176"/>
                  </a:lnTo>
                  <a:lnTo>
                    <a:pt x="50558" y="157172"/>
                  </a:lnTo>
                  <a:lnTo>
                    <a:pt x="75961" y="120707"/>
                  </a:lnTo>
                  <a:lnTo>
                    <a:pt x="91844" y="90942"/>
                  </a:lnTo>
                  <a:lnTo>
                    <a:pt x="97051" y="66686"/>
                  </a:lnTo>
                  <a:lnTo>
                    <a:pt x="98299" y="41627"/>
                  </a:lnTo>
                  <a:lnTo>
                    <a:pt x="97485" y="65194"/>
                  </a:lnTo>
                  <a:lnTo>
                    <a:pt x="91772" y="95292"/>
                  </a:lnTo>
                  <a:lnTo>
                    <a:pt x="98535" y="133382"/>
                  </a:lnTo>
                  <a:lnTo>
                    <a:pt x="102092" y="142639"/>
                  </a:lnTo>
                  <a:lnTo>
                    <a:pt x="108752" y="150141"/>
                  </a:lnTo>
                  <a:lnTo>
                    <a:pt x="117357" y="155450"/>
                  </a:lnTo>
                  <a:lnTo>
                    <a:pt x="136678" y="158859"/>
                  </a:lnTo>
                  <a:lnTo>
                    <a:pt x="156801" y="159532"/>
                  </a:lnTo>
                  <a:lnTo>
                    <a:pt x="166934" y="155108"/>
                  </a:lnTo>
                  <a:lnTo>
                    <a:pt x="191469" y="138083"/>
                  </a:lnTo>
                  <a:lnTo>
                    <a:pt x="210642" y="104261"/>
                  </a:lnTo>
                  <a:lnTo>
                    <a:pt x="222015" y="87862"/>
                  </a:lnTo>
                  <a:lnTo>
                    <a:pt x="229787" y="54165"/>
                  </a:lnTo>
                  <a:lnTo>
                    <a:pt x="232957" y="48447"/>
                  </a:lnTo>
                  <a:lnTo>
                    <a:pt x="235394" y="38243"/>
                  </a:lnTo>
                  <a:lnTo>
                    <a:pt x="235463" y="41961"/>
                  </a:lnTo>
                  <a:lnTo>
                    <a:pt x="231097" y="56886"/>
                  </a:lnTo>
                  <a:lnTo>
                    <a:pt x="234995" y="91391"/>
                  </a:lnTo>
                  <a:lnTo>
                    <a:pt x="235449" y="129175"/>
                  </a:lnTo>
                  <a:lnTo>
                    <a:pt x="235490" y="164909"/>
                  </a:lnTo>
                  <a:lnTo>
                    <a:pt x="235492" y="177002"/>
                  </a:lnTo>
                  <a:lnTo>
                    <a:pt x="234645" y="178854"/>
                  </a:lnTo>
                  <a:lnTo>
                    <a:pt x="233234" y="180088"/>
                  </a:lnTo>
                  <a:lnTo>
                    <a:pt x="228932" y="182070"/>
                  </a:lnTo>
                  <a:lnTo>
                    <a:pt x="228579" y="181386"/>
                  </a:lnTo>
                  <a:lnTo>
                    <a:pt x="222654" y="149974"/>
                  </a:lnTo>
                  <a:lnTo>
                    <a:pt x="221811" y="127748"/>
                  </a:lnTo>
                  <a:lnTo>
                    <a:pt x="226424" y="92583"/>
                  </a:lnTo>
                  <a:lnTo>
                    <a:pt x="228922" y="76529"/>
                  </a:lnTo>
                  <a:lnTo>
                    <a:pt x="244955" y="41908"/>
                  </a:lnTo>
                  <a:lnTo>
                    <a:pt x="253066" y="29594"/>
                  </a:lnTo>
                  <a:lnTo>
                    <a:pt x="277954" y="10800"/>
                  </a:lnTo>
                  <a:lnTo>
                    <a:pt x="283433" y="8854"/>
                  </a:lnTo>
                  <a:lnTo>
                    <a:pt x="290948" y="10247"/>
                  </a:lnTo>
                  <a:lnTo>
                    <a:pt x="302442" y="15791"/>
                  </a:lnTo>
                  <a:lnTo>
                    <a:pt x="317956" y="29295"/>
                  </a:lnTo>
                  <a:lnTo>
                    <a:pt x="322943" y="38523"/>
                  </a:lnTo>
                  <a:lnTo>
                    <a:pt x="332614" y="70581"/>
                  </a:lnTo>
                  <a:lnTo>
                    <a:pt x="336236" y="89548"/>
                  </a:lnTo>
                  <a:lnTo>
                    <a:pt x="340413" y="105892"/>
                  </a:lnTo>
                  <a:lnTo>
                    <a:pt x="343909" y="121460"/>
                  </a:lnTo>
                  <a:lnTo>
                    <a:pt x="351533" y="143776"/>
                  </a:lnTo>
                  <a:lnTo>
                    <a:pt x="354800" y="149235"/>
                  </a:lnTo>
                  <a:lnTo>
                    <a:pt x="357412" y="15969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406"/>
            <p:cNvSpPr/>
            <p:nvPr/>
          </p:nvSpPr>
          <p:spPr>
            <a:xfrm>
              <a:off x="3429000" y="1516379"/>
              <a:ext cx="144296" cy="181687"/>
            </a:xfrm>
            <a:custGeom>
              <a:avLst/>
              <a:gdLst/>
              <a:ahLst/>
              <a:cxnLst/>
              <a:rect l="0" t="0" r="0" b="0"/>
              <a:pathLst>
                <a:path w="144296" h="181687">
                  <a:moveTo>
                    <a:pt x="121919" y="0"/>
                  </a:moveTo>
                  <a:lnTo>
                    <a:pt x="117874" y="0"/>
                  </a:lnTo>
                  <a:lnTo>
                    <a:pt x="107269" y="4046"/>
                  </a:lnTo>
                  <a:lnTo>
                    <a:pt x="71033" y="27120"/>
                  </a:lnTo>
                  <a:lnTo>
                    <a:pt x="55079" y="32075"/>
                  </a:lnTo>
                  <a:lnTo>
                    <a:pt x="43523" y="40955"/>
                  </a:lnTo>
                  <a:lnTo>
                    <a:pt x="40510" y="45860"/>
                  </a:lnTo>
                  <a:lnTo>
                    <a:pt x="38575" y="51863"/>
                  </a:lnTo>
                  <a:lnTo>
                    <a:pt x="39264" y="52355"/>
                  </a:lnTo>
                  <a:lnTo>
                    <a:pt x="44277" y="53895"/>
                  </a:lnTo>
                  <a:lnTo>
                    <a:pt x="60069" y="63908"/>
                  </a:lnTo>
                  <a:lnTo>
                    <a:pt x="94076" y="74391"/>
                  </a:lnTo>
                  <a:lnTo>
                    <a:pt x="127287" y="91483"/>
                  </a:lnTo>
                  <a:lnTo>
                    <a:pt x="133618" y="97386"/>
                  </a:lnTo>
                  <a:lnTo>
                    <a:pt x="141096" y="109383"/>
                  </a:lnTo>
                  <a:lnTo>
                    <a:pt x="143688" y="119523"/>
                  </a:lnTo>
                  <a:lnTo>
                    <a:pt x="144295" y="128193"/>
                  </a:lnTo>
                  <a:lnTo>
                    <a:pt x="140591" y="142594"/>
                  </a:lnTo>
                  <a:lnTo>
                    <a:pt x="134131" y="153540"/>
                  </a:lnTo>
                  <a:lnTo>
                    <a:pt x="122809" y="162146"/>
                  </a:lnTo>
                  <a:lnTo>
                    <a:pt x="98577" y="171792"/>
                  </a:lnTo>
                  <a:lnTo>
                    <a:pt x="67345" y="178849"/>
                  </a:lnTo>
                  <a:lnTo>
                    <a:pt x="45354" y="181686"/>
                  </a:lnTo>
                  <a:lnTo>
                    <a:pt x="14619" y="176215"/>
                  </a:lnTo>
                  <a:lnTo>
                    <a:pt x="8472" y="173427"/>
                  </a:lnTo>
                  <a:lnTo>
                    <a:pt x="0" y="1676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407"/>
            <p:cNvSpPr/>
            <p:nvPr/>
          </p:nvSpPr>
          <p:spPr>
            <a:xfrm>
              <a:off x="3323394" y="1546859"/>
              <a:ext cx="89655" cy="174773"/>
            </a:xfrm>
            <a:custGeom>
              <a:avLst/>
              <a:gdLst/>
              <a:ahLst/>
              <a:cxnLst/>
              <a:rect l="0" t="0" r="0" b="0"/>
              <a:pathLst>
                <a:path w="89655" h="174773">
                  <a:moveTo>
                    <a:pt x="14165" y="0"/>
                  </a:moveTo>
                  <a:lnTo>
                    <a:pt x="14165" y="33309"/>
                  </a:lnTo>
                  <a:lnTo>
                    <a:pt x="7605" y="69888"/>
                  </a:lnTo>
                  <a:lnTo>
                    <a:pt x="653" y="106853"/>
                  </a:lnTo>
                  <a:lnTo>
                    <a:pt x="0" y="138720"/>
                  </a:lnTo>
                  <a:lnTo>
                    <a:pt x="5076" y="153803"/>
                  </a:lnTo>
                  <a:lnTo>
                    <a:pt x="16847" y="169696"/>
                  </a:lnTo>
                  <a:lnTo>
                    <a:pt x="21849" y="172787"/>
                  </a:lnTo>
                  <a:lnTo>
                    <a:pt x="31682" y="174528"/>
                  </a:lnTo>
                  <a:lnTo>
                    <a:pt x="36003" y="174772"/>
                  </a:lnTo>
                  <a:lnTo>
                    <a:pt x="43062" y="172786"/>
                  </a:lnTo>
                  <a:lnTo>
                    <a:pt x="46130" y="171071"/>
                  </a:lnTo>
                  <a:lnTo>
                    <a:pt x="73495" y="136898"/>
                  </a:lnTo>
                  <a:lnTo>
                    <a:pt x="84963" y="112743"/>
                  </a:lnTo>
                  <a:lnTo>
                    <a:pt x="89654" y="75996"/>
                  </a:lnTo>
                  <a:lnTo>
                    <a:pt x="89425" y="44157"/>
                  </a:lnTo>
                  <a:lnTo>
                    <a:pt x="83792" y="21954"/>
                  </a:lnTo>
                  <a:lnTo>
                    <a:pt x="82597" y="19716"/>
                  </a:lnTo>
                  <a:lnTo>
                    <a:pt x="80953" y="18224"/>
                  </a:lnTo>
                  <a:lnTo>
                    <a:pt x="79010" y="17230"/>
                  </a:lnTo>
                  <a:lnTo>
                    <a:pt x="77715" y="15720"/>
                  </a:lnTo>
                  <a:lnTo>
                    <a:pt x="76277" y="11785"/>
                  </a:lnTo>
                  <a:lnTo>
                    <a:pt x="75046" y="10397"/>
                  </a:lnTo>
                  <a:lnTo>
                    <a:pt x="67506" y="76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408"/>
            <p:cNvSpPr/>
            <p:nvPr/>
          </p:nvSpPr>
          <p:spPr>
            <a:xfrm>
              <a:off x="3150820" y="1531620"/>
              <a:ext cx="117675" cy="180817"/>
            </a:xfrm>
            <a:custGeom>
              <a:avLst/>
              <a:gdLst/>
              <a:ahLst/>
              <a:cxnLst/>
              <a:rect l="0" t="0" r="0" b="0"/>
              <a:pathLst>
                <a:path w="117675" h="180817">
                  <a:moveTo>
                    <a:pt x="95299" y="0"/>
                  </a:moveTo>
                  <a:lnTo>
                    <a:pt x="83948" y="0"/>
                  </a:lnTo>
                  <a:lnTo>
                    <a:pt x="73121" y="4045"/>
                  </a:lnTo>
                  <a:lnTo>
                    <a:pt x="59529" y="13843"/>
                  </a:lnTo>
                  <a:lnTo>
                    <a:pt x="32405" y="41810"/>
                  </a:lnTo>
                  <a:lnTo>
                    <a:pt x="12928" y="76688"/>
                  </a:lnTo>
                  <a:lnTo>
                    <a:pt x="4804" y="111166"/>
                  </a:lnTo>
                  <a:lnTo>
                    <a:pt x="0" y="131245"/>
                  </a:lnTo>
                  <a:lnTo>
                    <a:pt x="3186" y="152058"/>
                  </a:lnTo>
                  <a:lnTo>
                    <a:pt x="7229" y="163819"/>
                  </a:lnTo>
                  <a:lnTo>
                    <a:pt x="14106" y="172433"/>
                  </a:lnTo>
                  <a:lnTo>
                    <a:pt x="21960" y="178236"/>
                  </a:lnTo>
                  <a:lnTo>
                    <a:pt x="28273" y="180816"/>
                  </a:lnTo>
                  <a:lnTo>
                    <a:pt x="44677" y="178223"/>
                  </a:lnTo>
                  <a:lnTo>
                    <a:pt x="61580" y="172092"/>
                  </a:lnTo>
                  <a:lnTo>
                    <a:pt x="92698" y="146819"/>
                  </a:lnTo>
                  <a:lnTo>
                    <a:pt x="103936" y="127886"/>
                  </a:lnTo>
                  <a:lnTo>
                    <a:pt x="114472" y="98733"/>
                  </a:lnTo>
                  <a:lnTo>
                    <a:pt x="117674" y="60916"/>
                  </a:lnTo>
                  <a:lnTo>
                    <a:pt x="111556" y="29887"/>
                  </a:lnTo>
                  <a:lnTo>
                    <a:pt x="108734" y="23725"/>
                  </a:lnTo>
                  <a:lnTo>
                    <a:pt x="106796" y="20897"/>
                  </a:lnTo>
                  <a:lnTo>
                    <a:pt x="103810" y="19011"/>
                  </a:lnTo>
                  <a:lnTo>
                    <a:pt x="89110" y="15984"/>
                  </a:lnTo>
                  <a:lnTo>
                    <a:pt x="72439" y="152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409"/>
            <p:cNvSpPr/>
            <p:nvPr/>
          </p:nvSpPr>
          <p:spPr>
            <a:xfrm>
              <a:off x="2880359" y="1326169"/>
              <a:ext cx="259082" cy="373091"/>
            </a:xfrm>
            <a:custGeom>
              <a:avLst/>
              <a:gdLst/>
              <a:ahLst/>
              <a:cxnLst/>
              <a:rect l="0" t="0" r="0" b="0"/>
              <a:pathLst>
                <a:path w="259082" h="373091">
                  <a:moveTo>
                    <a:pt x="0" y="289271"/>
                  </a:moveTo>
                  <a:lnTo>
                    <a:pt x="4045" y="289271"/>
                  </a:lnTo>
                  <a:lnTo>
                    <a:pt x="5237" y="288424"/>
                  </a:lnTo>
                  <a:lnTo>
                    <a:pt x="6032" y="287013"/>
                  </a:lnTo>
                  <a:lnTo>
                    <a:pt x="6561" y="285225"/>
                  </a:lnTo>
                  <a:lnTo>
                    <a:pt x="11666" y="280982"/>
                  </a:lnTo>
                  <a:lnTo>
                    <a:pt x="49265" y="247460"/>
                  </a:lnTo>
                  <a:lnTo>
                    <a:pt x="74643" y="217700"/>
                  </a:lnTo>
                  <a:lnTo>
                    <a:pt x="90979" y="189324"/>
                  </a:lnTo>
                  <a:lnTo>
                    <a:pt x="104286" y="159468"/>
                  </a:lnTo>
                  <a:lnTo>
                    <a:pt x="115849" y="129173"/>
                  </a:lnTo>
                  <a:lnTo>
                    <a:pt x="127741" y="96490"/>
                  </a:lnTo>
                  <a:lnTo>
                    <a:pt x="134370" y="62253"/>
                  </a:lnTo>
                  <a:lnTo>
                    <a:pt x="140654" y="28433"/>
                  </a:lnTo>
                  <a:lnTo>
                    <a:pt x="144749" y="0"/>
                  </a:lnTo>
                  <a:lnTo>
                    <a:pt x="144779" y="35114"/>
                  </a:lnTo>
                  <a:lnTo>
                    <a:pt x="144780" y="64387"/>
                  </a:lnTo>
                  <a:lnTo>
                    <a:pt x="144781" y="99872"/>
                  </a:lnTo>
                  <a:lnTo>
                    <a:pt x="144781" y="125507"/>
                  </a:lnTo>
                  <a:lnTo>
                    <a:pt x="144781" y="153833"/>
                  </a:lnTo>
                  <a:lnTo>
                    <a:pt x="144781" y="181098"/>
                  </a:lnTo>
                  <a:lnTo>
                    <a:pt x="144781" y="207327"/>
                  </a:lnTo>
                  <a:lnTo>
                    <a:pt x="144781" y="245047"/>
                  </a:lnTo>
                  <a:lnTo>
                    <a:pt x="144781" y="276356"/>
                  </a:lnTo>
                  <a:lnTo>
                    <a:pt x="144781" y="313136"/>
                  </a:lnTo>
                  <a:lnTo>
                    <a:pt x="144781" y="333326"/>
                  </a:lnTo>
                  <a:lnTo>
                    <a:pt x="144781" y="330452"/>
                  </a:lnTo>
                  <a:lnTo>
                    <a:pt x="138220" y="302384"/>
                  </a:lnTo>
                  <a:lnTo>
                    <a:pt x="138216" y="267527"/>
                  </a:lnTo>
                  <a:lnTo>
                    <a:pt x="142459" y="238049"/>
                  </a:lnTo>
                  <a:lnTo>
                    <a:pt x="146580" y="202263"/>
                  </a:lnTo>
                  <a:lnTo>
                    <a:pt x="155296" y="178386"/>
                  </a:lnTo>
                  <a:lnTo>
                    <a:pt x="162436" y="169997"/>
                  </a:lnTo>
                  <a:lnTo>
                    <a:pt x="170407" y="164294"/>
                  </a:lnTo>
                  <a:lnTo>
                    <a:pt x="176773" y="161758"/>
                  </a:lnTo>
                  <a:lnTo>
                    <a:pt x="179655" y="161929"/>
                  </a:lnTo>
                  <a:lnTo>
                    <a:pt x="185116" y="164377"/>
                  </a:lnTo>
                  <a:lnTo>
                    <a:pt x="192950" y="170515"/>
                  </a:lnTo>
                  <a:lnTo>
                    <a:pt x="200634" y="185786"/>
                  </a:lnTo>
                  <a:lnTo>
                    <a:pt x="207326" y="223369"/>
                  </a:lnTo>
                  <a:lnTo>
                    <a:pt x="213830" y="251964"/>
                  </a:lnTo>
                  <a:lnTo>
                    <a:pt x="221120" y="281886"/>
                  </a:lnTo>
                  <a:lnTo>
                    <a:pt x="226384" y="312200"/>
                  </a:lnTo>
                  <a:lnTo>
                    <a:pt x="232208" y="344694"/>
                  </a:lnTo>
                  <a:lnTo>
                    <a:pt x="239077" y="362043"/>
                  </a:lnTo>
                  <a:lnTo>
                    <a:pt x="243981" y="368180"/>
                  </a:lnTo>
                  <a:lnTo>
                    <a:pt x="248983" y="370908"/>
                  </a:lnTo>
                  <a:lnTo>
                    <a:pt x="259081" y="37309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410"/>
            <p:cNvSpPr/>
            <p:nvPr/>
          </p:nvSpPr>
          <p:spPr>
            <a:xfrm>
              <a:off x="2949281" y="1363979"/>
              <a:ext cx="14900" cy="335281"/>
            </a:xfrm>
            <a:custGeom>
              <a:avLst/>
              <a:gdLst/>
              <a:ahLst/>
              <a:cxnLst/>
              <a:rect l="0" t="0" r="0" b="0"/>
              <a:pathLst>
                <a:path w="14900" h="335281">
                  <a:moveTo>
                    <a:pt x="14899" y="0"/>
                  </a:moveTo>
                  <a:lnTo>
                    <a:pt x="10508" y="0"/>
                  </a:lnTo>
                  <a:lnTo>
                    <a:pt x="12383" y="0"/>
                  </a:lnTo>
                  <a:lnTo>
                    <a:pt x="12375" y="1694"/>
                  </a:lnTo>
                  <a:lnTo>
                    <a:pt x="10108" y="8091"/>
                  </a:lnTo>
                  <a:lnTo>
                    <a:pt x="10794" y="16578"/>
                  </a:lnTo>
                  <a:lnTo>
                    <a:pt x="14088" y="35825"/>
                  </a:lnTo>
                  <a:lnTo>
                    <a:pt x="14738" y="68946"/>
                  </a:lnTo>
                  <a:lnTo>
                    <a:pt x="14004" y="104061"/>
                  </a:lnTo>
                  <a:lnTo>
                    <a:pt x="10832" y="131763"/>
                  </a:lnTo>
                  <a:lnTo>
                    <a:pt x="8858" y="161008"/>
                  </a:lnTo>
                  <a:lnTo>
                    <a:pt x="7134" y="190093"/>
                  </a:lnTo>
                  <a:lnTo>
                    <a:pt x="3546" y="217130"/>
                  </a:lnTo>
                  <a:lnTo>
                    <a:pt x="810" y="252107"/>
                  </a:lnTo>
                  <a:lnTo>
                    <a:pt x="0" y="283920"/>
                  </a:lnTo>
                  <a:lnTo>
                    <a:pt x="573" y="307606"/>
                  </a:lnTo>
                  <a:lnTo>
                    <a:pt x="7278" y="3352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0" name="SMARTInkShape-Group92"/>
          <p:cNvGrpSpPr/>
          <p:nvPr/>
        </p:nvGrpSpPr>
        <p:grpSpPr>
          <a:xfrm>
            <a:off x="4191000" y="1060594"/>
            <a:ext cx="457141" cy="623427"/>
            <a:chOff x="4191000" y="1060594"/>
            <a:chExt cx="457141" cy="623427"/>
          </a:xfrm>
        </p:grpSpPr>
        <p:sp>
          <p:nvSpPr>
            <p:cNvPr id="17" name="SMARTInkShape-411"/>
            <p:cNvSpPr/>
            <p:nvPr/>
          </p:nvSpPr>
          <p:spPr>
            <a:xfrm>
              <a:off x="4480587" y="1060594"/>
              <a:ext cx="167554" cy="234807"/>
            </a:xfrm>
            <a:custGeom>
              <a:avLst/>
              <a:gdLst/>
              <a:ahLst/>
              <a:cxnLst/>
              <a:rect l="0" t="0" r="0" b="0"/>
              <a:pathLst>
                <a:path w="167554" h="234807">
                  <a:moveTo>
                    <a:pt x="7593" y="74785"/>
                  </a:moveTo>
                  <a:lnTo>
                    <a:pt x="0" y="74785"/>
                  </a:lnTo>
                  <a:lnTo>
                    <a:pt x="4026" y="70740"/>
                  </a:lnTo>
                  <a:lnTo>
                    <a:pt x="8265" y="68754"/>
                  </a:lnTo>
                  <a:lnTo>
                    <a:pt x="10581" y="68225"/>
                  </a:lnTo>
                  <a:lnTo>
                    <a:pt x="12125" y="67025"/>
                  </a:lnTo>
                  <a:lnTo>
                    <a:pt x="18851" y="56653"/>
                  </a:lnTo>
                  <a:lnTo>
                    <a:pt x="36628" y="42001"/>
                  </a:lnTo>
                  <a:lnTo>
                    <a:pt x="43357" y="33968"/>
                  </a:lnTo>
                  <a:lnTo>
                    <a:pt x="62329" y="19217"/>
                  </a:lnTo>
                  <a:lnTo>
                    <a:pt x="70302" y="16222"/>
                  </a:lnTo>
                  <a:lnTo>
                    <a:pt x="89218" y="10254"/>
                  </a:lnTo>
                  <a:lnTo>
                    <a:pt x="104024" y="1768"/>
                  </a:lnTo>
                  <a:lnTo>
                    <a:pt x="112822" y="0"/>
                  </a:lnTo>
                  <a:lnTo>
                    <a:pt x="120119" y="1472"/>
                  </a:lnTo>
                  <a:lnTo>
                    <a:pt x="128987" y="4803"/>
                  </a:lnTo>
                  <a:lnTo>
                    <a:pt x="131702" y="5270"/>
                  </a:lnTo>
                  <a:lnTo>
                    <a:pt x="136976" y="8048"/>
                  </a:lnTo>
                  <a:lnTo>
                    <a:pt x="139568" y="9974"/>
                  </a:lnTo>
                  <a:lnTo>
                    <a:pt x="142449" y="16629"/>
                  </a:lnTo>
                  <a:lnTo>
                    <a:pt x="144297" y="34699"/>
                  </a:lnTo>
                  <a:lnTo>
                    <a:pt x="140572" y="49550"/>
                  </a:lnTo>
                  <a:lnTo>
                    <a:pt x="124337" y="84955"/>
                  </a:lnTo>
                  <a:lnTo>
                    <a:pt x="111720" y="106302"/>
                  </a:lnTo>
                  <a:lnTo>
                    <a:pt x="95487" y="117668"/>
                  </a:lnTo>
                  <a:lnTo>
                    <a:pt x="78232" y="125809"/>
                  </a:lnTo>
                  <a:lnTo>
                    <a:pt x="72007" y="127943"/>
                  </a:lnTo>
                  <a:lnTo>
                    <a:pt x="62558" y="134551"/>
                  </a:lnTo>
                  <a:lnTo>
                    <a:pt x="56864" y="135509"/>
                  </a:lnTo>
                  <a:lnTo>
                    <a:pt x="58560" y="135641"/>
                  </a:lnTo>
                  <a:lnTo>
                    <a:pt x="59351" y="134829"/>
                  </a:lnTo>
                  <a:lnTo>
                    <a:pt x="60230" y="131669"/>
                  </a:lnTo>
                  <a:lnTo>
                    <a:pt x="60724" y="125130"/>
                  </a:lnTo>
                  <a:lnTo>
                    <a:pt x="61640" y="123589"/>
                  </a:lnTo>
                  <a:lnTo>
                    <a:pt x="63098" y="122561"/>
                  </a:lnTo>
                  <a:lnTo>
                    <a:pt x="66975" y="120572"/>
                  </a:lnTo>
                  <a:lnTo>
                    <a:pt x="82884" y="110020"/>
                  </a:lnTo>
                  <a:lnTo>
                    <a:pt x="92931" y="106674"/>
                  </a:lnTo>
                  <a:lnTo>
                    <a:pt x="120831" y="105302"/>
                  </a:lnTo>
                  <a:lnTo>
                    <a:pt x="145917" y="111829"/>
                  </a:lnTo>
                  <a:lnTo>
                    <a:pt x="151761" y="116932"/>
                  </a:lnTo>
                  <a:lnTo>
                    <a:pt x="164145" y="132735"/>
                  </a:lnTo>
                  <a:lnTo>
                    <a:pt x="166072" y="138076"/>
                  </a:lnTo>
                  <a:lnTo>
                    <a:pt x="167553" y="174036"/>
                  </a:lnTo>
                  <a:lnTo>
                    <a:pt x="166739" y="183243"/>
                  </a:lnTo>
                  <a:lnTo>
                    <a:pt x="154613" y="206732"/>
                  </a:lnTo>
                  <a:lnTo>
                    <a:pt x="149699" y="213297"/>
                  </a:lnTo>
                  <a:lnTo>
                    <a:pt x="128826" y="227029"/>
                  </a:lnTo>
                  <a:lnTo>
                    <a:pt x="119047" y="231349"/>
                  </a:lnTo>
                  <a:lnTo>
                    <a:pt x="83775" y="234603"/>
                  </a:lnTo>
                  <a:lnTo>
                    <a:pt x="48231" y="234794"/>
                  </a:lnTo>
                  <a:lnTo>
                    <a:pt x="30453" y="234806"/>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412"/>
            <p:cNvSpPr/>
            <p:nvPr/>
          </p:nvSpPr>
          <p:spPr>
            <a:xfrm>
              <a:off x="4252445" y="1289273"/>
              <a:ext cx="231967" cy="348435"/>
            </a:xfrm>
            <a:custGeom>
              <a:avLst/>
              <a:gdLst/>
              <a:ahLst/>
              <a:cxnLst/>
              <a:rect l="0" t="0" r="0" b="0"/>
              <a:pathLst>
                <a:path w="231967" h="348435">
                  <a:moveTo>
                    <a:pt x="129055" y="28986"/>
                  </a:moveTo>
                  <a:lnTo>
                    <a:pt x="129055" y="3547"/>
                  </a:lnTo>
                  <a:lnTo>
                    <a:pt x="128208" y="1867"/>
                  </a:lnTo>
                  <a:lnTo>
                    <a:pt x="126797" y="747"/>
                  </a:lnTo>
                  <a:lnTo>
                    <a:pt x="125009" y="0"/>
                  </a:lnTo>
                  <a:lnTo>
                    <a:pt x="122971" y="349"/>
                  </a:lnTo>
                  <a:lnTo>
                    <a:pt x="115210" y="4038"/>
                  </a:lnTo>
                  <a:lnTo>
                    <a:pt x="107097" y="5198"/>
                  </a:lnTo>
                  <a:lnTo>
                    <a:pt x="103410" y="7201"/>
                  </a:lnTo>
                  <a:lnTo>
                    <a:pt x="70278" y="41927"/>
                  </a:lnTo>
                  <a:lnTo>
                    <a:pt x="50244" y="73374"/>
                  </a:lnTo>
                  <a:lnTo>
                    <a:pt x="29981" y="109439"/>
                  </a:lnTo>
                  <a:lnTo>
                    <a:pt x="17009" y="142289"/>
                  </a:lnTo>
                  <a:lnTo>
                    <a:pt x="7802" y="173471"/>
                  </a:lnTo>
                  <a:lnTo>
                    <a:pt x="1970" y="204159"/>
                  </a:lnTo>
                  <a:lnTo>
                    <a:pt x="0" y="240824"/>
                  </a:lnTo>
                  <a:lnTo>
                    <a:pt x="457" y="277763"/>
                  </a:lnTo>
                  <a:lnTo>
                    <a:pt x="10133" y="314148"/>
                  </a:lnTo>
                  <a:lnTo>
                    <a:pt x="21476" y="330696"/>
                  </a:lnTo>
                  <a:lnTo>
                    <a:pt x="35561" y="342278"/>
                  </a:lnTo>
                  <a:lnTo>
                    <a:pt x="45451" y="346027"/>
                  </a:lnTo>
                  <a:lnTo>
                    <a:pt x="69643" y="348434"/>
                  </a:lnTo>
                  <a:lnTo>
                    <a:pt x="106399" y="340659"/>
                  </a:lnTo>
                  <a:lnTo>
                    <a:pt x="136715" y="327054"/>
                  </a:lnTo>
                  <a:lnTo>
                    <a:pt x="168749" y="294800"/>
                  </a:lnTo>
                  <a:lnTo>
                    <a:pt x="198534" y="257470"/>
                  </a:lnTo>
                  <a:lnTo>
                    <a:pt x="218909" y="219471"/>
                  </a:lnTo>
                  <a:lnTo>
                    <a:pt x="227143" y="188157"/>
                  </a:lnTo>
                  <a:lnTo>
                    <a:pt x="231966" y="160909"/>
                  </a:lnTo>
                  <a:lnTo>
                    <a:pt x="229126" y="128517"/>
                  </a:lnTo>
                  <a:lnTo>
                    <a:pt x="226871" y="113016"/>
                  </a:lnTo>
                  <a:lnTo>
                    <a:pt x="211007" y="78779"/>
                  </a:lnTo>
                  <a:lnTo>
                    <a:pt x="199461" y="58076"/>
                  </a:lnTo>
                  <a:lnTo>
                    <a:pt x="181752" y="44955"/>
                  </a:lnTo>
                  <a:lnTo>
                    <a:pt x="171949" y="40317"/>
                  </a:lnTo>
                  <a:lnTo>
                    <a:pt x="140882" y="32542"/>
                  </a:lnTo>
                  <a:lnTo>
                    <a:pt x="104358" y="36138"/>
                  </a:lnTo>
                  <a:lnTo>
                    <a:pt x="89470" y="37314"/>
                  </a:lnTo>
                  <a:lnTo>
                    <a:pt x="68095" y="44227"/>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MARTInkShape-413"/>
            <p:cNvSpPr/>
            <p:nvPr/>
          </p:nvSpPr>
          <p:spPr>
            <a:xfrm>
              <a:off x="4191000" y="1242059"/>
              <a:ext cx="53341" cy="441962"/>
            </a:xfrm>
            <a:custGeom>
              <a:avLst/>
              <a:gdLst/>
              <a:ahLst/>
              <a:cxnLst/>
              <a:rect l="0" t="0" r="0" b="0"/>
              <a:pathLst>
                <a:path w="53341" h="441962">
                  <a:moveTo>
                    <a:pt x="53340" y="0"/>
                  </a:moveTo>
                  <a:lnTo>
                    <a:pt x="53340" y="4046"/>
                  </a:lnTo>
                  <a:lnTo>
                    <a:pt x="51082" y="8289"/>
                  </a:lnTo>
                  <a:lnTo>
                    <a:pt x="49295" y="10606"/>
                  </a:lnTo>
                  <a:lnTo>
                    <a:pt x="47308" y="17696"/>
                  </a:lnTo>
                  <a:lnTo>
                    <a:pt x="43932" y="31208"/>
                  </a:lnTo>
                  <a:lnTo>
                    <a:pt x="32784" y="62906"/>
                  </a:lnTo>
                  <a:lnTo>
                    <a:pt x="25071" y="99947"/>
                  </a:lnTo>
                  <a:lnTo>
                    <a:pt x="21257" y="132061"/>
                  </a:lnTo>
                  <a:lnTo>
                    <a:pt x="17067" y="156907"/>
                  </a:lnTo>
                  <a:lnTo>
                    <a:pt x="12383" y="184883"/>
                  </a:lnTo>
                  <a:lnTo>
                    <a:pt x="9737" y="214251"/>
                  </a:lnTo>
                  <a:lnTo>
                    <a:pt x="7714" y="244236"/>
                  </a:lnTo>
                  <a:lnTo>
                    <a:pt x="3993" y="274496"/>
                  </a:lnTo>
                  <a:lnTo>
                    <a:pt x="1182" y="312002"/>
                  </a:lnTo>
                  <a:lnTo>
                    <a:pt x="350" y="344564"/>
                  </a:lnTo>
                  <a:lnTo>
                    <a:pt x="103" y="375661"/>
                  </a:lnTo>
                  <a:lnTo>
                    <a:pt x="13" y="410108"/>
                  </a:lnTo>
                  <a:lnTo>
                    <a:pt x="0" y="441961"/>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7" name="SMARTInkShape-Group93"/>
          <p:cNvGrpSpPr/>
          <p:nvPr/>
        </p:nvGrpSpPr>
        <p:grpSpPr>
          <a:xfrm>
            <a:off x="4869180" y="1394459"/>
            <a:ext cx="853440" cy="312421"/>
            <a:chOff x="4869180" y="1394459"/>
            <a:chExt cx="853440" cy="312421"/>
          </a:xfrm>
        </p:grpSpPr>
        <p:sp>
          <p:nvSpPr>
            <p:cNvPr id="21" name="SMARTInkShape-414"/>
            <p:cNvSpPr/>
            <p:nvPr/>
          </p:nvSpPr>
          <p:spPr>
            <a:xfrm>
              <a:off x="5608319" y="1516379"/>
              <a:ext cx="114301" cy="152401"/>
            </a:xfrm>
            <a:custGeom>
              <a:avLst/>
              <a:gdLst/>
              <a:ahLst/>
              <a:cxnLst/>
              <a:rect l="0" t="0" r="0" b="0"/>
              <a:pathLst>
                <a:path w="114301" h="152401">
                  <a:moveTo>
                    <a:pt x="0" y="0"/>
                  </a:moveTo>
                  <a:lnTo>
                    <a:pt x="847" y="19578"/>
                  </a:lnTo>
                  <a:lnTo>
                    <a:pt x="4046" y="28739"/>
                  </a:lnTo>
                  <a:lnTo>
                    <a:pt x="28519" y="58491"/>
                  </a:lnTo>
                  <a:lnTo>
                    <a:pt x="63534" y="93985"/>
                  </a:lnTo>
                  <a:lnTo>
                    <a:pt x="96804" y="129541"/>
                  </a:lnTo>
                  <a:lnTo>
                    <a:pt x="114300" y="1524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SMARTInkShape-415"/>
            <p:cNvSpPr/>
            <p:nvPr/>
          </p:nvSpPr>
          <p:spPr>
            <a:xfrm>
              <a:off x="5608319" y="1478279"/>
              <a:ext cx="98591" cy="205742"/>
            </a:xfrm>
            <a:custGeom>
              <a:avLst/>
              <a:gdLst/>
              <a:ahLst/>
              <a:cxnLst/>
              <a:rect l="0" t="0" r="0" b="0"/>
              <a:pathLst>
                <a:path w="98591" h="205742">
                  <a:moveTo>
                    <a:pt x="91441" y="0"/>
                  </a:moveTo>
                  <a:lnTo>
                    <a:pt x="95486" y="0"/>
                  </a:lnTo>
                  <a:lnTo>
                    <a:pt x="96677" y="847"/>
                  </a:lnTo>
                  <a:lnTo>
                    <a:pt x="97472" y="2258"/>
                  </a:lnTo>
                  <a:lnTo>
                    <a:pt x="98590" y="10547"/>
                  </a:lnTo>
                  <a:lnTo>
                    <a:pt x="97305" y="45573"/>
                  </a:lnTo>
                  <a:lnTo>
                    <a:pt x="84728" y="82035"/>
                  </a:lnTo>
                  <a:lnTo>
                    <a:pt x="69794" y="117993"/>
                  </a:lnTo>
                  <a:lnTo>
                    <a:pt x="50539" y="151625"/>
                  </a:lnTo>
                  <a:lnTo>
                    <a:pt x="29412" y="186353"/>
                  </a:lnTo>
                  <a:lnTo>
                    <a:pt x="25534" y="190276"/>
                  </a:lnTo>
                  <a:lnTo>
                    <a:pt x="13681" y="196643"/>
                  </a:lnTo>
                  <a:lnTo>
                    <a:pt x="8569" y="202669"/>
                  </a:lnTo>
                  <a:lnTo>
                    <a:pt x="0" y="2057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SMARTInkShape-416"/>
            <p:cNvSpPr/>
            <p:nvPr/>
          </p:nvSpPr>
          <p:spPr>
            <a:xfrm>
              <a:off x="5351654" y="1417320"/>
              <a:ext cx="180251" cy="262062"/>
            </a:xfrm>
            <a:custGeom>
              <a:avLst/>
              <a:gdLst/>
              <a:ahLst/>
              <a:cxnLst/>
              <a:rect l="0" t="0" r="0" b="0"/>
              <a:pathLst>
                <a:path w="180251" h="262062">
                  <a:moveTo>
                    <a:pt x="134746" y="0"/>
                  </a:moveTo>
                  <a:lnTo>
                    <a:pt x="105042" y="846"/>
                  </a:lnTo>
                  <a:lnTo>
                    <a:pt x="87845" y="6930"/>
                  </a:lnTo>
                  <a:lnTo>
                    <a:pt x="51005" y="38357"/>
                  </a:lnTo>
                  <a:lnTo>
                    <a:pt x="41648" y="49220"/>
                  </a:lnTo>
                  <a:lnTo>
                    <a:pt x="26484" y="79149"/>
                  </a:lnTo>
                  <a:lnTo>
                    <a:pt x="14614" y="107553"/>
                  </a:lnTo>
                  <a:lnTo>
                    <a:pt x="5736" y="137419"/>
                  </a:lnTo>
                  <a:lnTo>
                    <a:pt x="0" y="167716"/>
                  </a:lnTo>
                  <a:lnTo>
                    <a:pt x="559" y="195885"/>
                  </a:lnTo>
                  <a:lnTo>
                    <a:pt x="8333" y="228158"/>
                  </a:lnTo>
                  <a:lnTo>
                    <a:pt x="15345" y="239128"/>
                  </a:lnTo>
                  <a:lnTo>
                    <a:pt x="33643" y="253069"/>
                  </a:lnTo>
                  <a:lnTo>
                    <a:pt x="48533" y="261344"/>
                  </a:lnTo>
                  <a:lnTo>
                    <a:pt x="60869" y="262061"/>
                  </a:lnTo>
                  <a:lnTo>
                    <a:pt x="89484" y="255623"/>
                  </a:lnTo>
                  <a:lnTo>
                    <a:pt x="107976" y="244603"/>
                  </a:lnTo>
                  <a:lnTo>
                    <a:pt x="134565" y="218488"/>
                  </a:lnTo>
                  <a:lnTo>
                    <a:pt x="159275" y="182551"/>
                  </a:lnTo>
                  <a:lnTo>
                    <a:pt x="172172" y="150077"/>
                  </a:lnTo>
                  <a:lnTo>
                    <a:pt x="178827" y="115346"/>
                  </a:lnTo>
                  <a:lnTo>
                    <a:pt x="180250" y="78595"/>
                  </a:lnTo>
                  <a:lnTo>
                    <a:pt x="179523" y="67104"/>
                  </a:lnTo>
                  <a:lnTo>
                    <a:pt x="169847" y="40780"/>
                  </a:lnTo>
                  <a:lnTo>
                    <a:pt x="162550" y="29486"/>
                  </a:lnTo>
                  <a:lnTo>
                    <a:pt x="150980" y="20778"/>
                  </a:lnTo>
                  <a:lnTo>
                    <a:pt x="127263" y="9424"/>
                  </a:lnTo>
                  <a:lnTo>
                    <a:pt x="111885" y="76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SMARTInkShape-417"/>
            <p:cNvSpPr/>
            <p:nvPr/>
          </p:nvSpPr>
          <p:spPr>
            <a:xfrm>
              <a:off x="5151283" y="1440179"/>
              <a:ext cx="182138" cy="246817"/>
            </a:xfrm>
            <a:custGeom>
              <a:avLst/>
              <a:gdLst/>
              <a:ahLst/>
              <a:cxnLst/>
              <a:rect l="0" t="0" r="0" b="0"/>
              <a:pathLst>
                <a:path w="182138" h="246817">
                  <a:moveTo>
                    <a:pt x="129377" y="0"/>
                  </a:moveTo>
                  <a:lnTo>
                    <a:pt x="111243" y="0"/>
                  </a:lnTo>
                  <a:lnTo>
                    <a:pt x="99827" y="4046"/>
                  </a:lnTo>
                  <a:lnTo>
                    <a:pt x="70815" y="28519"/>
                  </a:lnTo>
                  <a:lnTo>
                    <a:pt x="40464" y="65032"/>
                  </a:lnTo>
                  <a:lnTo>
                    <a:pt x="25390" y="98328"/>
                  </a:lnTo>
                  <a:lnTo>
                    <a:pt x="12676" y="127536"/>
                  </a:lnTo>
                  <a:lnTo>
                    <a:pt x="4017" y="157639"/>
                  </a:lnTo>
                  <a:lnTo>
                    <a:pt x="1075" y="187161"/>
                  </a:lnTo>
                  <a:lnTo>
                    <a:pt x="0" y="224116"/>
                  </a:lnTo>
                  <a:lnTo>
                    <a:pt x="1638" y="228997"/>
                  </a:lnTo>
                  <a:lnTo>
                    <a:pt x="7975" y="236679"/>
                  </a:lnTo>
                  <a:lnTo>
                    <a:pt x="21062" y="245764"/>
                  </a:lnTo>
                  <a:lnTo>
                    <a:pt x="25841" y="246816"/>
                  </a:lnTo>
                  <a:lnTo>
                    <a:pt x="41502" y="244252"/>
                  </a:lnTo>
                  <a:lnTo>
                    <a:pt x="76506" y="233400"/>
                  </a:lnTo>
                  <a:lnTo>
                    <a:pt x="111941" y="206623"/>
                  </a:lnTo>
                  <a:lnTo>
                    <a:pt x="134023" y="181550"/>
                  </a:lnTo>
                  <a:lnTo>
                    <a:pt x="154691" y="146901"/>
                  </a:lnTo>
                  <a:lnTo>
                    <a:pt x="172822" y="114719"/>
                  </a:lnTo>
                  <a:lnTo>
                    <a:pt x="179785" y="93822"/>
                  </a:lnTo>
                  <a:lnTo>
                    <a:pt x="182137" y="67546"/>
                  </a:lnTo>
                  <a:lnTo>
                    <a:pt x="178500" y="49459"/>
                  </a:lnTo>
                  <a:lnTo>
                    <a:pt x="164789" y="24447"/>
                  </a:lnTo>
                  <a:lnTo>
                    <a:pt x="157533" y="17074"/>
                  </a:lnTo>
                  <a:lnTo>
                    <a:pt x="148664" y="11822"/>
                  </a:lnTo>
                  <a:lnTo>
                    <a:pt x="128206" y="8174"/>
                  </a:lnTo>
                  <a:lnTo>
                    <a:pt x="106517" y="76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SMARTInkShape-418"/>
            <p:cNvSpPr/>
            <p:nvPr/>
          </p:nvSpPr>
          <p:spPr>
            <a:xfrm>
              <a:off x="4976410" y="1432559"/>
              <a:ext cx="165423" cy="257429"/>
            </a:xfrm>
            <a:custGeom>
              <a:avLst/>
              <a:gdLst/>
              <a:ahLst/>
              <a:cxnLst/>
              <a:rect l="0" t="0" r="0" b="0"/>
              <a:pathLst>
                <a:path w="165423" h="257429">
                  <a:moveTo>
                    <a:pt x="128990" y="0"/>
                  </a:moveTo>
                  <a:lnTo>
                    <a:pt x="117638" y="0"/>
                  </a:lnTo>
                  <a:lnTo>
                    <a:pt x="106811" y="4046"/>
                  </a:lnTo>
                  <a:lnTo>
                    <a:pt x="99941" y="10547"/>
                  </a:lnTo>
                  <a:lnTo>
                    <a:pt x="75106" y="46646"/>
                  </a:lnTo>
                  <a:lnTo>
                    <a:pt x="55223" y="80429"/>
                  </a:lnTo>
                  <a:lnTo>
                    <a:pt x="40058" y="109721"/>
                  </a:lnTo>
                  <a:lnTo>
                    <a:pt x="28885" y="139849"/>
                  </a:lnTo>
                  <a:lnTo>
                    <a:pt x="16167" y="170224"/>
                  </a:lnTo>
                  <a:lnTo>
                    <a:pt x="3630" y="203899"/>
                  </a:lnTo>
                  <a:lnTo>
                    <a:pt x="0" y="233104"/>
                  </a:lnTo>
                  <a:lnTo>
                    <a:pt x="1952" y="241326"/>
                  </a:lnTo>
                  <a:lnTo>
                    <a:pt x="3658" y="244704"/>
                  </a:lnTo>
                  <a:lnTo>
                    <a:pt x="10069" y="250715"/>
                  </a:lnTo>
                  <a:lnTo>
                    <a:pt x="14149" y="253504"/>
                  </a:lnTo>
                  <a:lnTo>
                    <a:pt x="32027" y="257428"/>
                  </a:lnTo>
                  <a:lnTo>
                    <a:pt x="49366" y="254546"/>
                  </a:lnTo>
                  <a:lnTo>
                    <a:pt x="83822" y="235289"/>
                  </a:lnTo>
                  <a:lnTo>
                    <a:pt x="97908" y="224800"/>
                  </a:lnTo>
                  <a:lnTo>
                    <a:pt x="131254" y="187784"/>
                  </a:lnTo>
                  <a:lnTo>
                    <a:pt x="149537" y="159484"/>
                  </a:lnTo>
                  <a:lnTo>
                    <a:pt x="156526" y="139259"/>
                  </a:lnTo>
                  <a:lnTo>
                    <a:pt x="164319" y="106800"/>
                  </a:lnTo>
                  <a:lnTo>
                    <a:pt x="165422" y="88842"/>
                  </a:lnTo>
                  <a:lnTo>
                    <a:pt x="156375" y="57043"/>
                  </a:lnTo>
                  <a:lnTo>
                    <a:pt x="146660" y="41874"/>
                  </a:lnTo>
                  <a:lnTo>
                    <a:pt x="138270" y="33386"/>
                  </a:lnTo>
                  <a:lnTo>
                    <a:pt x="114218" y="17520"/>
                  </a:lnTo>
                  <a:lnTo>
                    <a:pt x="98509" y="152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SMARTInkShape-419"/>
            <p:cNvSpPr/>
            <p:nvPr/>
          </p:nvSpPr>
          <p:spPr>
            <a:xfrm>
              <a:off x="4869180" y="1394459"/>
              <a:ext cx="83821" cy="312421"/>
            </a:xfrm>
            <a:custGeom>
              <a:avLst/>
              <a:gdLst/>
              <a:ahLst/>
              <a:cxnLst/>
              <a:rect l="0" t="0" r="0" b="0"/>
              <a:pathLst>
                <a:path w="83821" h="312421">
                  <a:moveTo>
                    <a:pt x="83820" y="0"/>
                  </a:moveTo>
                  <a:lnTo>
                    <a:pt x="83820" y="6561"/>
                  </a:lnTo>
                  <a:lnTo>
                    <a:pt x="79774" y="11352"/>
                  </a:lnTo>
                  <a:lnTo>
                    <a:pt x="77788" y="18028"/>
                  </a:lnTo>
                  <a:lnTo>
                    <a:pt x="70325" y="47938"/>
                  </a:lnTo>
                  <a:lnTo>
                    <a:pt x="60802" y="84760"/>
                  </a:lnTo>
                  <a:lnTo>
                    <a:pt x="53293" y="116837"/>
                  </a:lnTo>
                  <a:lnTo>
                    <a:pt x="47392" y="141674"/>
                  </a:lnTo>
                  <a:lnTo>
                    <a:pt x="39125" y="169647"/>
                  </a:lnTo>
                  <a:lnTo>
                    <a:pt x="32064" y="196754"/>
                  </a:lnTo>
                  <a:lnTo>
                    <a:pt x="23329" y="231300"/>
                  </a:lnTo>
                  <a:lnTo>
                    <a:pt x="12792" y="265729"/>
                  </a:lnTo>
                  <a:lnTo>
                    <a:pt x="1008" y="300903"/>
                  </a:lnTo>
                  <a:lnTo>
                    <a:pt x="0" y="3124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5" name="SMARTInkShape-Group94"/>
          <p:cNvGrpSpPr/>
          <p:nvPr/>
        </p:nvGrpSpPr>
        <p:grpSpPr>
          <a:xfrm>
            <a:off x="7132333" y="1264920"/>
            <a:ext cx="1508065" cy="457201"/>
            <a:chOff x="7132333" y="1264920"/>
            <a:chExt cx="1508065" cy="457201"/>
          </a:xfrm>
        </p:grpSpPr>
        <p:sp>
          <p:nvSpPr>
            <p:cNvPr id="28" name="SMARTInkShape-420"/>
            <p:cNvSpPr/>
            <p:nvPr/>
          </p:nvSpPr>
          <p:spPr>
            <a:xfrm>
              <a:off x="8389722" y="1451082"/>
              <a:ext cx="250676" cy="255798"/>
            </a:xfrm>
            <a:custGeom>
              <a:avLst/>
              <a:gdLst/>
              <a:ahLst/>
              <a:cxnLst/>
              <a:rect l="0" t="0" r="0" b="0"/>
              <a:pathLst>
                <a:path w="250676" h="255798">
                  <a:moveTo>
                    <a:pt x="22758" y="50058"/>
                  </a:moveTo>
                  <a:lnTo>
                    <a:pt x="22758" y="60663"/>
                  </a:lnTo>
                  <a:lnTo>
                    <a:pt x="18367" y="77396"/>
                  </a:lnTo>
                  <a:lnTo>
                    <a:pt x="19381" y="106540"/>
                  </a:lnTo>
                  <a:lnTo>
                    <a:pt x="16395" y="134809"/>
                  </a:lnTo>
                  <a:lnTo>
                    <a:pt x="15386" y="170656"/>
                  </a:lnTo>
                  <a:lnTo>
                    <a:pt x="9138" y="207646"/>
                  </a:lnTo>
                  <a:lnTo>
                    <a:pt x="7391" y="218310"/>
                  </a:lnTo>
                  <a:lnTo>
                    <a:pt x="0" y="232754"/>
                  </a:lnTo>
                  <a:lnTo>
                    <a:pt x="750" y="212999"/>
                  </a:lnTo>
                  <a:lnTo>
                    <a:pt x="6460" y="174934"/>
                  </a:lnTo>
                  <a:lnTo>
                    <a:pt x="11249" y="145948"/>
                  </a:lnTo>
                  <a:lnTo>
                    <a:pt x="13985" y="111866"/>
                  </a:lnTo>
                  <a:lnTo>
                    <a:pt x="22886" y="79001"/>
                  </a:lnTo>
                  <a:lnTo>
                    <a:pt x="32203" y="47815"/>
                  </a:lnTo>
                  <a:lnTo>
                    <a:pt x="44371" y="25216"/>
                  </a:lnTo>
                  <a:lnTo>
                    <a:pt x="62807" y="4103"/>
                  </a:lnTo>
                  <a:lnTo>
                    <a:pt x="69625" y="0"/>
                  </a:lnTo>
                  <a:lnTo>
                    <a:pt x="77737" y="434"/>
                  </a:lnTo>
                  <a:lnTo>
                    <a:pt x="86140" y="3449"/>
                  </a:lnTo>
                  <a:lnTo>
                    <a:pt x="100691" y="14542"/>
                  </a:lnTo>
                  <a:lnTo>
                    <a:pt x="109041" y="24113"/>
                  </a:lnTo>
                  <a:lnTo>
                    <a:pt x="115575" y="36833"/>
                  </a:lnTo>
                  <a:lnTo>
                    <a:pt x="121431" y="72626"/>
                  </a:lnTo>
                  <a:lnTo>
                    <a:pt x="126689" y="107356"/>
                  </a:lnTo>
                  <a:lnTo>
                    <a:pt x="127777" y="142765"/>
                  </a:lnTo>
                  <a:lnTo>
                    <a:pt x="125503" y="178343"/>
                  </a:lnTo>
                  <a:lnTo>
                    <a:pt x="126843" y="193433"/>
                  </a:lnTo>
                  <a:lnTo>
                    <a:pt x="122063" y="227258"/>
                  </a:lnTo>
                  <a:lnTo>
                    <a:pt x="122828" y="229151"/>
                  </a:lnTo>
                  <a:lnTo>
                    <a:pt x="124184" y="230413"/>
                  </a:lnTo>
                  <a:lnTo>
                    <a:pt x="125936" y="231255"/>
                  </a:lnTo>
                  <a:lnTo>
                    <a:pt x="127103" y="230969"/>
                  </a:lnTo>
                  <a:lnTo>
                    <a:pt x="127882" y="229932"/>
                  </a:lnTo>
                  <a:lnTo>
                    <a:pt x="128976" y="224427"/>
                  </a:lnTo>
                  <a:lnTo>
                    <a:pt x="129397" y="193421"/>
                  </a:lnTo>
                  <a:lnTo>
                    <a:pt x="129429" y="155987"/>
                  </a:lnTo>
                  <a:lnTo>
                    <a:pt x="133480" y="120203"/>
                  </a:lnTo>
                  <a:lnTo>
                    <a:pt x="144088" y="82789"/>
                  </a:lnTo>
                  <a:lnTo>
                    <a:pt x="157955" y="48937"/>
                  </a:lnTo>
                  <a:lnTo>
                    <a:pt x="172575" y="20171"/>
                  </a:lnTo>
                  <a:lnTo>
                    <a:pt x="186058" y="8559"/>
                  </a:lnTo>
                  <a:lnTo>
                    <a:pt x="195806" y="2545"/>
                  </a:lnTo>
                  <a:lnTo>
                    <a:pt x="199930" y="1449"/>
                  </a:lnTo>
                  <a:lnTo>
                    <a:pt x="203526" y="1565"/>
                  </a:lnTo>
                  <a:lnTo>
                    <a:pt x="219426" y="7835"/>
                  </a:lnTo>
                  <a:lnTo>
                    <a:pt x="226723" y="14641"/>
                  </a:lnTo>
                  <a:lnTo>
                    <a:pt x="235591" y="30250"/>
                  </a:lnTo>
                  <a:lnTo>
                    <a:pt x="246174" y="62326"/>
                  </a:lnTo>
                  <a:lnTo>
                    <a:pt x="249821" y="91322"/>
                  </a:lnTo>
                  <a:lnTo>
                    <a:pt x="250675" y="115811"/>
                  </a:lnTo>
                  <a:lnTo>
                    <a:pt x="248897" y="153642"/>
                  </a:lnTo>
                  <a:lnTo>
                    <a:pt x="243009" y="186301"/>
                  </a:lnTo>
                  <a:lnTo>
                    <a:pt x="237479" y="223631"/>
                  </a:lnTo>
                  <a:lnTo>
                    <a:pt x="236117" y="25579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SMARTInkShape-421"/>
            <p:cNvSpPr/>
            <p:nvPr/>
          </p:nvSpPr>
          <p:spPr>
            <a:xfrm>
              <a:off x="8214360" y="1539240"/>
              <a:ext cx="76201" cy="182881"/>
            </a:xfrm>
            <a:custGeom>
              <a:avLst/>
              <a:gdLst/>
              <a:ahLst/>
              <a:cxnLst/>
              <a:rect l="0" t="0" r="0" b="0"/>
              <a:pathLst>
                <a:path w="76201" h="182881">
                  <a:moveTo>
                    <a:pt x="0" y="0"/>
                  </a:moveTo>
                  <a:lnTo>
                    <a:pt x="0" y="4045"/>
                  </a:lnTo>
                  <a:lnTo>
                    <a:pt x="2257" y="8288"/>
                  </a:lnTo>
                  <a:lnTo>
                    <a:pt x="29484" y="43637"/>
                  </a:lnTo>
                  <a:lnTo>
                    <a:pt x="47949" y="80260"/>
                  </a:lnTo>
                  <a:lnTo>
                    <a:pt x="60919" y="114834"/>
                  </a:lnTo>
                  <a:lnTo>
                    <a:pt x="67067" y="140840"/>
                  </a:lnTo>
                  <a:lnTo>
                    <a:pt x="69337" y="171634"/>
                  </a:lnTo>
                  <a:lnTo>
                    <a:pt x="76200" y="1828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SMARTInkShape-422"/>
            <p:cNvSpPr/>
            <p:nvPr/>
          </p:nvSpPr>
          <p:spPr>
            <a:xfrm>
              <a:off x="8092791" y="1280159"/>
              <a:ext cx="213010" cy="399441"/>
            </a:xfrm>
            <a:custGeom>
              <a:avLst/>
              <a:gdLst/>
              <a:ahLst/>
              <a:cxnLst/>
              <a:rect l="0" t="0" r="0" b="0"/>
              <a:pathLst>
                <a:path w="213010" h="399441">
                  <a:moveTo>
                    <a:pt x="106328" y="0"/>
                  </a:moveTo>
                  <a:lnTo>
                    <a:pt x="102283" y="0"/>
                  </a:lnTo>
                  <a:lnTo>
                    <a:pt x="101091" y="847"/>
                  </a:lnTo>
                  <a:lnTo>
                    <a:pt x="100297" y="2258"/>
                  </a:lnTo>
                  <a:lnTo>
                    <a:pt x="99767" y="4046"/>
                  </a:lnTo>
                  <a:lnTo>
                    <a:pt x="94977" y="10606"/>
                  </a:lnTo>
                  <a:lnTo>
                    <a:pt x="87385" y="46652"/>
                  </a:lnTo>
                  <a:lnTo>
                    <a:pt x="80584" y="76947"/>
                  </a:lnTo>
                  <a:lnTo>
                    <a:pt x="73206" y="112734"/>
                  </a:lnTo>
                  <a:lnTo>
                    <a:pt x="68183" y="139851"/>
                  </a:lnTo>
                  <a:lnTo>
                    <a:pt x="62281" y="167990"/>
                  </a:lnTo>
                  <a:lnTo>
                    <a:pt x="54014" y="194607"/>
                  </a:lnTo>
                  <a:lnTo>
                    <a:pt x="46954" y="222805"/>
                  </a:lnTo>
                  <a:lnTo>
                    <a:pt x="40146" y="251425"/>
                  </a:lnTo>
                  <a:lnTo>
                    <a:pt x="31476" y="278256"/>
                  </a:lnTo>
                  <a:lnTo>
                    <a:pt x="25166" y="313116"/>
                  </a:lnTo>
                  <a:lnTo>
                    <a:pt x="16949" y="349153"/>
                  </a:lnTo>
                  <a:lnTo>
                    <a:pt x="5651" y="387202"/>
                  </a:lnTo>
                  <a:lnTo>
                    <a:pt x="2316" y="393070"/>
                  </a:lnTo>
                  <a:lnTo>
                    <a:pt x="439" y="399440"/>
                  </a:lnTo>
                  <a:lnTo>
                    <a:pt x="175" y="399220"/>
                  </a:lnTo>
                  <a:lnTo>
                    <a:pt x="0" y="398227"/>
                  </a:lnTo>
                  <a:lnTo>
                    <a:pt x="2062" y="394866"/>
                  </a:lnTo>
                  <a:lnTo>
                    <a:pt x="17570" y="367774"/>
                  </a:lnTo>
                  <a:lnTo>
                    <a:pt x="30148" y="334542"/>
                  </a:lnTo>
                  <a:lnTo>
                    <a:pt x="35496" y="312202"/>
                  </a:lnTo>
                  <a:lnTo>
                    <a:pt x="41349" y="281897"/>
                  </a:lnTo>
                  <a:lnTo>
                    <a:pt x="56741" y="246215"/>
                  </a:lnTo>
                  <a:lnTo>
                    <a:pt x="78345" y="211572"/>
                  </a:lnTo>
                  <a:lnTo>
                    <a:pt x="102776" y="176412"/>
                  </a:lnTo>
                  <a:lnTo>
                    <a:pt x="129992" y="138925"/>
                  </a:lnTo>
                  <a:lnTo>
                    <a:pt x="157569" y="103423"/>
                  </a:lnTo>
                  <a:lnTo>
                    <a:pt x="189964" y="68963"/>
                  </a:lnTo>
                  <a:lnTo>
                    <a:pt x="213009" y="457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SMARTInkShape-423"/>
            <p:cNvSpPr/>
            <p:nvPr/>
          </p:nvSpPr>
          <p:spPr>
            <a:xfrm>
              <a:off x="7865030" y="1264920"/>
              <a:ext cx="75010" cy="426721"/>
            </a:xfrm>
            <a:custGeom>
              <a:avLst/>
              <a:gdLst/>
              <a:ahLst/>
              <a:cxnLst/>
              <a:rect l="0" t="0" r="0" b="0"/>
              <a:pathLst>
                <a:path w="75010" h="426721">
                  <a:moveTo>
                    <a:pt x="75009" y="0"/>
                  </a:moveTo>
                  <a:lnTo>
                    <a:pt x="70964" y="0"/>
                  </a:lnTo>
                  <a:lnTo>
                    <a:pt x="69772" y="1693"/>
                  </a:lnTo>
                  <a:lnTo>
                    <a:pt x="61497" y="33134"/>
                  </a:lnTo>
                  <a:lnTo>
                    <a:pt x="56066" y="65529"/>
                  </a:lnTo>
                  <a:lnTo>
                    <a:pt x="49265" y="98626"/>
                  </a:lnTo>
                  <a:lnTo>
                    <a:pt x="41888" y="135244"/>
                  </a:lnTo>
                  <a:lnTo>
                    <a:pt x="36864" y="162555"/>
                  </a:lnTo>
                  <a:lnTo>
                    <a:pt x="31810" y="190780"/>
                  </a:lnTo>
                  <a:lnTo>
                    <a:pt x="26741" y="217435"/>
                  </a:lnTo>
                  <a:lnTo>
                    <a:pt x="21666" y="243393"/>
                  </a:lnTo>
                  <a:lnTo>
                    <a:pt x="16588" y="269041"/>
                  </a:lnTo>
                  <a:lnTo>
                    <a:pt x="9816" y="306434"/>
                  </a:lnTo>
                  <a:lnTo>
                    <a:pt x="6586" y="338492"/>
                  </a:lnTo>
                  <a:lnTo>
                    <a:pt x="0" y="376374"/>
                  </a:lnTo>
                  <a:lnTo>
                    <a:pt x="4998" y="409616"/>
                  </a:lnTo>
                  <a:lnTo>
                    <a:pt x="6430" y="4267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SMARTInkShape-424"/>
            <p:cNvSpPr/>
            <p:nvPr/>
          </p:nvSpPr>
          <p:spPr>
            <a:xfrm>
              <a:off x="7566660" y="1577340"/>
              <a:ext cx="190501" cy="68581"/>
            </a:xfrm>
            <a:custGeom>
              <a:avLst/>
              <a:gdLst/>
              <a:ahLst/>
              <a:cxnLst/>
              <a:rect l="0" t="0" r="0" b="0"/>
              <a:pathLst>
                <a:path w="190501" h="68581">
                  <a:moveTo>
                    <a:pt x="0" y="68580"/>
                  </a:moveTo>
                  <a:lnTo>
                    <a:pt x="0" y="64534"/>
                  </a:lnTo>
                  <a:lnTo>
                    <a:pt x="847" y="63343"/>
                  </a:lnTo>
                  <a:lnTo>
                    <a:pt x="2257" y="62548"/>
                  </a:lnTo>
                  <a:lnTo>
                    <a:pt x="10546" y="61430"/>
                  </a:lnTo>
                  <a:lnTo>
                    <a:pt x="19080" y="60322"/>
                  </a:lnTo>
                  <a:lnTo>
                    <a:pt x="54457" y="47980"/>
                  </a:lnTo>
                  <a:lnTo>
                    <a:pt x="84041" y="40302"/>
                  </a:lnTo>
                  <a:lnTo>
                    <a:pt x="104487" y="36494"/>
                  </a:lnTo>
                  <a:lnTo>
                    <a:pt x="137027" y="25188"/>
                  </a:lnTo>
                  <a:lnTo>
                    <a:pt x="175103" y="9865"/>
                  </a:lnTo>
                  <a:lnTo>
                    <a:pt x="180236" y="9116"/>
                  </a:lnTo>
                  <a:lnTo>
                    <a:pt x="183656" y="7771"/>
                  </a:lnTo>
                  <a:lnTo>
                    <a:pt x="185938" y="6027"/>
                  </a:lnTo>
                  <a:lnTo>
                    <a:pt x="19050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SMARTInkShape-425"/>
            <p:cNvSpPr/>
            <p:nvPr/>
          </p:nvSpPr>
          <p:spPr>
            <a:xfrm>
              <a:off x="7566660" y="1539240"/>
              <a:ext cx="99060" cy="30481"/>
            </a:xfrm>
            <a:custGeom>
              <a:avLst/>
              <a:gdLst/>
              <a:ahLst/>
              <a:cxnLst/>
              <a:rect l="0" t="0" r="0" b="0"/>
              <a:pathLst>
                <a:path w="99060" h="30481">
                  <a:moveTo>
                    <a:pt x="0" y="30480"/>
                  </a:moveTo>
                  <a:lnTo>
                    <a:pt x="4045" y="26434"/>
                  </a:lnTo>
                  <a:lnTo>
                    <a:pt x="10546" y="24448"/>
                  </a:lnTo>
                  <a:lnTo>
                    <a:pt x="38642" y="16985"/>
                  </a:lnTo>
                  <a:lnTo>
                    <a:pt x="60565" y="9720"/>
                  </a:lnTo>
                  <a:lnTo>
                    <a:pt x="9905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SMARTInkShape-426"/>
            <p:cNvSpPr/>
            <p:nvPr/>
          </p:nvSpPr>
          <p:spPr>
            <a:xfrm>
              <a:off x="7132333" y="1463641"/>
              <a:ext cx="296453" cy="231044"/>
            </a:xfrm>
            <a:custGeom>
              <a:avLst/>
              <a:gdLst/>
              <a:ahLst/>
              <a:cxnLst/>
              <a:rect l="0" t="0" r="0" b="0"/>
              <a:pathLst>
                <a:path w="296453" h="231044">
                  <a:moveTo>
                    <a:pt x="53327" y="60359"/>
                  </a:moveTo>
                  <a:lnTo>
                    <a:pt x="49281" y="64404"/>
                  </a:lnTo>
                  <a:lnTo>
                    <a:pt x="47295" y="68648"/>
                  </a:lnTo>
                  <a:lnTo>
                    <a:pt x="39832" y="86850"/>
                  </a:lnTo>
                  <a:lnTo>
                    <a:pt x="33618" y="103015"/>
                  </a:lnTo>
                  <a:lnTo>
                    <a:pt x="28831" y="135703"/>
                  </a:lnTo>
                  <a:lnTo>
                    <a:pt x="24029" y="170915"/>
                  </a:lnTo>
                  <a:lnTo>
                    <a:pt x="16996" y="198316"/>
                  </a:lnTo>
                  <a:lnTo>
                    <a:pt x="5973" y="227228"/>
                  </a:lnTo>
                  <a:lnTo>
                    <a:pt x="3977" y="230025"/>
                  </a:lnTo>
                  <a:lnTo>
                    <a:pt x="2647" y="231043"/>
                  </a:lnTo>
                  <a:lnTo>
                    <a:pt x="1760" y="230874"/>
                  </a:lnTo>
                  <a:lnTo>
                    <a:pt x="1169" y="229916"/>
                  </a:lnTo>
                  <a:lnTo>
                    <a:pt x="220" y="222294"/>
                  </a:lnTo>
                  <a:lnTo>
                    <a:pt x="0" y="188524"/>
                  </a:lnTo>
                  <a:lnTo>
                    <a:pt x="4034" y="155102"/>
                  </a:lnTo>
                  <a:lnTo>
                    <a:pt x="10593" y="121827"/>
                  </a:lnTo>
                  <a:lnTo>
                    <a:pt x="17898" y="89202"/>
                  </a:lnTo>
                  <a:lnTo>
                    <a:pt x="29471" y="58086"/>
                  </a:lnTo>
                  <a:lnTo>
                    <a:pt x="47500" y="23632"/>
                  </a:lnTo>
                  <a:lnTo>
                    <a:pt x="62336" y="6255"/>
                  </a:lnTo>
                  <a:lnTo>
                    <a:pt x="70313" y="2446"/>
                  </a:lnTo>
                  <a:lnTo>
                    <a:pt x="89232" y="0"/>
                  </a:lnTo>
                  <a:lnTo>
                    <a:pt x="96942" y="1924"/>
                  </a:lnTo>
                  <a:lnTo>
                    <a:pt x="122391" y="17118"/>
                  </a:lnTo>
                  <a:lnTo>
                    <a:pt x="135032" y="30613"/>
                  </a:lnTo>
                  <a:lnTo>
                    <a:pt x="141287" y="42058"/>
                  </a:lnTo>
                  <a:lnTo>
                    <a:pt x="149944" y="74743"/>
                  </a:lnTo>
                  <a:lnTo>
                    <a:pt x="151904" y="109955"/>
                  </a:lnTo>
                  <a:lnTo>
                    <a:pt x="152244" y="139494"/>
                  </a:lnTo>
                  <a:lnTo>
                    <a:pt x="146275" y="172887"/>
                  </a:lnTo>
                  <a:lnTo>
                    <a:pt x="137755" y="204217"/>
                  </a:lnTo>
                  <a:lnTo>
                    <a:pt x="137182" y="212259"/>
                  </a:lnTo>
                  <a:lnTo>
                    <a:pt x="137996" y="193648"/>
                  </a:lnTo>
                  <a:lnTo>
                    <a:pt x="144908" y="157452"/>
                  </a:lnTo>
                  <a:lnTo>
                    <a:pt x="155174" y="120428"/>
                  </a:lnTo>
                  <a:lnTo>
                    <a:pt x="173257" y="84548"/>
                  </a:lnTo>
                  <a:lnTo>
                    <a:pt x="187052" y="48611"/>
                  </a:lnTo>
                  <a:lnTo>
                    <a:pt x="196148" y="29973"/>
                  </a:lnTo>
                  <a:lnTo>
                    <a:pt x="214792" y="12780"/>
                  </a:lnTo>
                  <a:lnTo>
                    <a:pt x="222738" y="9579"/>
                  </a:lnTo>
                  <a:lnTo>
                    <a:pt x="237591" y="7524"/>
                  </a:lnTo>
                  <a:lnTo>
                    <a:pt x="250069" y="11214"/>
                  </a:lnTo>
                  <a:lnTo>
                    <a:pt x="272928" y="24944"/>
                  </a:lnTo>
                  <a:lnTo>
                    <a:pt x="280185" y="34459"/>
                  </a:lnTo>
                  <a:lnTo>
                    <a:pt x="293550" y="64192"/>
                  </a:lnTo>
                  <a:lnTo>
                    <a:pt x="296452" y="97460"/>
                  </a:lnTo>
                  <a:lnTo>
                    <a:pt x="292980" y="132786"/>
                  </a:lnTo>
                  <a:lnTo>
                    <a:pt x="289378" y="166294"/>
                  </a:lnTo>
                  <a:lnTo>
                    <a:pt x="283076" y="200995"/>
                  </a:lnTo>
                  <a:lnTo>
                    <a:pt x="282027" y="222332"/>
                  </a:lnTo>
                  <a:lnTo>
                    <a:pt x="282840" y="224221"/>
                  </a:lnTo>
                  <a:lnTo>
                    <a:pt x="284229" y="225480"/>
                  </a:lnTo>
                  <a:lnTo>
                    <a:pt x="289547" y="22799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0" name="SMARTInkShape-Group95"/>
          <p:cNvGrpSpPr/>
          <p:nvPr/>
        </p:nvGrpSpPr>
        <p:grpSpPr>
          <a:xfrm>
            <a:off x="6042660" y="1280159"/>
            <a:ext cx="919759" cy="403862"/>
            <a:chOff x="6042660" y="1280159"/>
            <a:chExt cx="919759" cy="403862"/>
          </a:xfrm>
        </p:grpSpPr>
        <p:sp>
          <p:nvSpPr>
            <p:cNvPr id="36" name="SMARTInkShape-427"/>
            <p:cNvSpPr/>
            <p:nvPr/>
          </p:nvSpPr>
          <p:spPr>
            <a:xfrm>
              <a:off x="6683233" y="1333500"/>
              <a:ext cx="279186" cy="315191"/>
            </a:xfrm>
            <a:custGeom>
              <a:avLst/>
              <a:gdLst/>
              <a:ahLst/>
              <a:cxnLst/>
              <a:rect l="0" t="0" r="0" b="0"/>
              <a:pathLst>
                <a:path w="279186" h="315191">
                  <a:moveTo>
                    <a:pt x="136667" y="15240"/>
                  </a:moveTo>
                  <a:lnTo>
                    <a:pt x="130106" y="15240"/>
                  </a:lnTo>
                  <a:lnTo>
                    <a:pt x="123173" y="20476"/>
                  </a:lnTo>
                  <a:lnTo>
                    <a:pt x="107117" y="26591"/>
                  </a:lnTo>
                  <a:lnTo>
                    <a:pt x="93010" y="37418"/>
                  </a:lnTo>
                  <a:lnTo>
                    <a:pt x="68023" y="69493"/>
                  </a:lnTo>
                  <a:lnTo>
                    <a:pt x="43709" y="99240"/>
                  </a:lnTo>
                  <a:lnTo>
                    <a:pt x="21377" y="134812"/>
                  </a:lnTo>
                  <a:lnTo>
                    <a:pt x="7934" y="171691"/>
                  </a:lnTo>
                  <a:lnTo>
                    <a:pt x="2003" y="202425"/>
                  </a:lnTo>
                  <a:lnTo>
                    <a:pt x="0" y="239610"/>
                  </a:lnTo>
                  <a:lnTo>
                    <a:pt x="4241" y="257200"/>
                  </a:lnTo>
                  <a:lnTo>
                    <a:pt x="20762" y="289188"/>
                  </a:lnTo>
                  <a:lnTo>
                    <a:pt x="32660" y="300119"/>
                  </a:lnTo>
                  <a:lnTo>
                    <a:pt x="55896" y="311033"/>
                  </a:lnTo>
                  <a:lnTo>
                    <a:pt x="74522" y="315190"/>
                  </a:lnTo>
                  <a:lnTo>
                    <a:pt x="104048" y="311923"/>
                  </a:lnTo>
                  <a:lnTo>
                    <a:pt x="134246" y="300607"/>
                  </a:lnTo>
                  <a:lnTo>
                    <a:pt x="164642" y="286530"/>
                  </a:lnTo>
                  <a:lnTo>
                    <a:pt x="195097" y="269941"/>
                  </a:lnTo>
                  <a:lnTo>
                    <a:pt x="224723" y="244330"/>
                  </a:lnTo>
                  <a:lnTo>
                    <a:pt x="249117" y="214445"/>
                  </a:lnTo>
                  <a:lnTo>
                    <a:pt x="266600" y="180003"/>
                  </a:lnTo>
                  <a:lnTo>
                    <a:pt x="276671" y="147126"/>
                  </a:lnTo>
                  <a:lnTo>
                    <a:pt x="279185" y="111796"/>
                  </a:lnTo>
                  <a:lnTo>
                    <a:pt x="274097" y="80350"/>
                  </a:lnTo>
                  <a:lnTo>
                    <a:pt x="266609" y="62804"/>
                  </a:lnTo>
                  <a:lnTo>
                    <a:pt x="244783" y="38646"/>
                  </a:lnTo>
                  <a:lnTo>
                    <a:pt x="216867" y="19447"/>
                  </a:lnTo>
                  <a:lnTo>
                    <a:pt x="187146" y="11124"/>
                  </a:lnTo>
                  <a:lnTo>
                    <a:pt x="156892" y="4613"/>
                  </a:lnTo>
                  <a:lnTo>
                    <a:pt x="113806"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SMARTInkShape-428"/>
            <p:cNvSpPr/>
            <p:nvPr/>
          </p:nvSpPr>
          <p:spPr>
            <a:xfrm>
              <a:off x="6423924" y="1349081"/>
              <a:ext cx="202805" cy="286780"/>
            </a:xfrm>
            <a:custGeom>
              <a:avLst/>
              <a:gdLst/>
              <a:ahLst/>
              <a:cxnLst/>
              <a:rect l="0" t="0" r="0" b="0"/>
              <a:pathLst>
                <a:path w="202805" h="286780">
                  <a:moveTo>
                    <a:pt x="121656" y="14898"/>
                  </a:moveTo>
                  <a:lnTo>
                    <a:pt x="121656" y="3547"/>
                  </a:lnTo>
                  <a:lnTo>
                    <a:pt x="120809" y="2251"/>
                  </a:lnTo>
                  <a:lnTo>
                    <a:pt x="119398" y="1387"/>
                  </a:lnTo>
                  <a:lnTo>
                    <a:pt x="113366" y="171"/>
                  </a:lnTo>
                  <a:lnTo>
                    <a:pt x="111049" y="0"/>
                  </a:lnTo>
                  <a:lnTo>
                    <a:pt x="103959" y="4326"/>
                  </a:lnTo>
                  <a:lnTo>
                    <a:pt x="70712" y="35492"/>
                  </a:lnTo>
                  <a:lnTo>
                    <a:pt x="45436" y="71201"/>
                  </a:lnTo>
                  <a:lnTo>
                    <a:pt x="30209" y="101854"/>
                  </a:lnTo>
                  <a:lnTo>
                    <a:pt x="14974" y="137748"/>
                  </a:lnTo>
                  <a:lnTo>
                    <a:pt x="4251" y="172936"/>
                  </a:lnTo>
                  <a:lnTo>
                    <a:pt x="1073" y="204811"/>
                  </a:lnTo>
                  <a:lnTo>
                    <a:pt x="0" y="241877"/>
                  </a:lnTo>
                  <a:lnTo>
                    <a:pt x="4368" y="258018"/>
                  </a:lnTo>
                  <a:lnTo>
                    <a:pt x="16925" y="280986"/>
                  </a:lnTo>
                  <a:lnTo>
                    <a:pt x="21355" y="283730"/>
                  </a:lnTo>
                  <a:lnTo>
                    <a:pt x="33051" y="286779"/>
                  </a:lnTo>
                  <a:lnTo>
                    <a:pt x="53916" y="284451"/>
                  </a:lnTo>
                  <a:lnTo>
                    <a:pt x="84568" y="275232"/>
                  </a:lnTo>
                  <a:lnTo>
                    <a:pt x="111701" y="261838"/>
                  </a:lnTo>
                  <a:lnTo>
                    <a:pt x="144054" y="234985"/>
                  </a:lnTo>
                  <a:lnTo>
                    <a:pt x="170859" y="205222"/>
                  </a:lnTo>
                  <a:lnTo>
                    <a:pt x="187223" y="169647"/>
                  </a:lnTo>
                  <a:lnTo>
                    <a:pt x="199315" y="144288"/>
                  </a:lnTo>
                  <a:lnTo>
                    <a:pt x="202804" y="116548"/>
                  </a:lnTo>
                  <a:lnTo>
                    <a:pt x="198005" y="91866"/>
                  </a:lnTo>
                  <a:lnTo>
                    <a:pt x="180931" y="57145"/>
                  </a:lnTo>
                  <a:lnTo>
                    <a:pt x="170861" y="48350"/>
                  </a:lnTo>
                  <a:lnTo>
                    <a:pt x="142434" y="33916"/>
                  </a:lnTo>
                  <a:lnTo>
                    <a:pt x="120681" y="30636"/>
                  </a:lnTo>
                  <a:lnTo>
                    <a:pt x="118465" y="31317"/>
                  </a:lnTo>
                  <a:lnTo>
                    <a:pt x="116989" y="32617"/>
                  </a:lnTo>
                  <a:lnTo>
                    <a:pt x="114036" y="377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SMARTInkShape-429"/>
            <p:cNvSpPr/>
            <p:nvPr/>
          </p:nvSpPr>
          <p:spPr>
            <a:xfrm>
              <a:off x="6143269" y="1341120"/>
              <a:ext cx="217189" cy="311475"/>
            </a:xfrm>
            <a:custGeom>
              <a:avLst/>
              <a:gdLst/>
              <a:ahLst/>
              <a:cxnLst/>
              <a:rect l="0" t="0" r="0" b="0"/>
              <a:pathLst>
                <a:path w="217189" h="311475">
                  <a:moveTo>
                    <a:pt x="112750" y="0"/>
                  </a:moveTo>
                  <a:lnTo>
                    <a:pt x="108705" y="0"/>
                  </a:lnTo>
                  <a:lnTo>
                    <a:pt x="107513" y="846"/>
                  </a:lnTo>
                  <a:lnTo>
                    <a:pt x="106719" y="2257"/>
                  </a:lnTo>
                  <a:lnTo>
                    <a:pt x="106189" y="4045"/>
                  </a:lnTo>
                  <a:lnTo>
                    <a:pt x="104990" y="5236"/>
                  </a:lnTo>
                  <a:lnTo>
                    <a:pt x="98410" y="8607"/>
                  </a:lnTo>
                  <a:lnTo>
                    <a:pt x="72590" y="33552"/>
                  </a:lnTo>
                  <a:lnTo>
                    <a:pt x="49177" y="66580"/>
                  </a:lnTo>
                  <a:lnTo>
                    <a:pt x="32201" y="94892"/>
                  </a:lnTo>
                  <a:lnTo>
                    <a:pt x="20493" y="128775"/>
                  </a:lnTo>
                  <a:lnTo>
                    <a:pt x="11661" y="165626"/>
                  </a:lnTo>
                  <a:lnTo>
                    <a:pt x="3682" y="203355"/>
                  </a:lnTo>
                  <a:lnTo>
                    <a:pt x="0" y="237300"/>
                  </a:lnTo>
                  <a:lnTo>
                    <a:pt x="4840" y="272181"/>
                  </a:lnTo>
                  <a:lnTo>
                    <a:pt x="16403" y="301644"/>
                  </a:lnTo>
                  <a:lnTo>
                    <a:pt x="20579" y="305235"/>
                  </a:lnTo>
                  <a:lnTo>
                    <a:pt x="31992" y="309227"/>
                  </a:lnTo>
                  <a:lnTo>
                    <a:pt x="52698" y="311474"/>
                  </a:lnTo>
                  <a:lnTo>
                    <a:pt x="67434" y="307484"/>
                  </a:lnTo>
                  <a:lnTo>
                    <a:pt x="101635" y="287079"/>
                  </a:lnTo>
                  <a:lnTo>
                    <a:pt x="131000" y="265965"/>
                  </a:lnTo>
                  <a:lnTo>
                    <a:pt x="165180" y="229991"/>
                  </a:lnTo>
                  <a:lnTo>
                    <a:pt x="187834" y="200319"/>
                  </a:lnTo>
                  <a:lnTo>
                    <a:pt x="204800" y="169232"/>
                  </a:lnTo>
                  <a:lnTo>
                    <a:pt x="214719" y="134433"/>
                  </a:lnTo>
                  <a:lnTo>
                    <a:pt x="217188" y="103143"/>
                  </a:lnTo>
                  <a:lnTo>
                    <a:pt x="210865" y="69386"/>
                  </a:lnTo>
                  <a:lnTo>
                    <a:pt x="201463" y="42304"/>
                  </a:lnTo>
                  <a:lnTo>
                    <a:pt x="185885" y="25893"/>
                  </a:lnTo>
                  <a:lnTo>
                    <a:pt x="165182" y="14351"/>
                  </a:lnTo>
                  <a:lnTo>
                    <a:pt x="147006" y="9614"/>
                  </a:lnTo>
                  <a:lnTo>
                    <a:pt x="114503" y="7882"/>
                  </a:lnTo>
                  <a:lnTo>
                    <a:pt x="108838" y="7795"/>
                  </a:lnTo>
                  <a:lnTo>
                    <a:pt x="98030" y="12213"/>
                  </a:lnTo>
                  <a:lnTo>
                    <a:pt x="82270" y="228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SMARTInkShape-430"/>
            <p:cNvSpPr/>
            <p:nvPr/>
          </p:nvSpPr>
          <p:spPr>
            <a:xfrm>
              <a:off x="6042660" y="1280159"/>
              <a:ext cx="45721" cy="403862"/>
            </a:xfrm>
            <a:custGeom>
              <a:avLst/>
              <a:gdLst/>
              <a:ahLst/>
              <a:cxnLst/>
              <a:rect l="0" t="0" r="0" b="0"/>
              <a:pathLst>
                <a:path w="45721" h="403862">
                  <a:moveTo>
                    <a:pt x="45720" y="0"/>
                  </a:moveTo>
                  <a:lnTo>
                    <a:pt x="45720" y="4046"/>
                  </a:lnTo>
                  <a:lnTo>
                    <a:pt x="43462" y="8289"/>
                  </a:lnTo>
                  <a:lnTo>
                    <a:pt x="40483" y="12998"/>
                  </a:lnTo>
                  <a:lnTo>
                    <a:pt x="32207" y="43302"/>
                  </a:lnTo>
                  <a:lnTo>
                    <a:pt x="30821" y="79768"/>
                  </a:lnTo>
                  <a:lnTo>
                    <a:pt x="26535" y="113570"/>
                  </a:lnTo>
                  <a:lnTo>
                    <a:pt x="22235" y="140223"/>
                  </a:lnTo>
                  <a:lnTo>
                    <a:pt x="17502" y="168155"/>
                  </a:lnTo>
                  <a:lnTo>
                    <a:pt x="12576" y="194680"/>
                  </a:lnTo>
                  <a:lnTo>
                    <a:pt x="7565" y="222838"/>
                  </a:lnTo>
                  <a:lnTo>
                    <a:pt x="3362" y="250593"/>
                  </a:lnTo>
                  <a:lnTo>
                    <a:pt x="995" y="286105"/>
                  </a:lnTo>
                  <a:lnTo>
                    <a:pt x="295" y="321369"/>
                  </a:lnTo>
                  <a:lnTo>
                    <a:pt x="58" y="356898"/>
                  </a:lnTo>
                  <a:lnTo>
                    <a:pt x="7" y="393537"/>
                  </a:lnTo>
                  <a:lnTo>
                    <a:pt x="0" y="4038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1" name="SMARTInkShape-431"/>
          <p:cNvSpPr/>
          <p:nvPr/>
        </p:nvSpPr>
        <p:spPr>
          <a:xfrm>
            <a:off x="1516472" y="1882140"/>
            <a:ext cx="297088" cy="525781"/>
          </a:xfrm>
          <a:custGeom>
            <a:avLst/>
            <a:gdLst/>
            <a:ahLst/>
            <a:cxnLst/>
            <a:rect l="0" t="0" r="0" b="0"/>
            <a:pathLst>
              <a:path w="297088" h="525781">
                <a:moveTo>
                  <a:pt x="7528" y="0"/>
                </a:moveTo>
                <a:lnTo>
                  <a:pt x="967" y="0"/>
                </a:lnTo>
                <a:lnTo>
                  <a:pt x="614" y="846"/>
                </a:lnTo>
                <a:lnTo>
                  <a:pt x="0" y="10605"/>
                </a:lnTo>
                <a:lnTo>
                  <a:pt x="5951" y="41754"/>
                </a:lnTo>
                <a:lnTo>
                  <a:pt x="7060" y="71920"/>
                </a:lnTo>
                <a:lnTo>
                  <a:pt x="8167" y="97158"/>
                </a:lnTo>
                <a:lnTo>
                  <a:pt x="11480" y="128130"/>
                </a:lnTo>
                <a:lnTo>
                  <a:pt x="13518" y="161651"/>
                </a:lnTo>
                <a:lnTo>
                  <a:pt x="15270" y="197151"/>
                </a:lnTo>
                <a:lnTo>
                  <a:pt x="16922" y="216101"/>
                </a:lnTo>
                <a:lnTo>
                  <a:pt x="18871" y="235507"/>
                </a:lnTo>
                <a:lnTo>
                  <a:pt x="21036" y="272874"/>
                </a:lnTo>
                <a:lnTo>
                  <a:pt x="21998" y="309237"/>
                </a:lnTo>
                <a:lnTo>
                  <a:pt x="22425" y="345154"/>
                </a:lnTo>
                <a:lnTo>
                  <a:pt x="22615" y="376357"/>
                </a:lnTo>
                <a:lnTo>
                  <a:pt x="22700" y="403490"/>
                </a:lnTo>
                <a:lnTo>
                  <a:pt x="22748" y="437805"/>
                </a:lnTo>
                <a:lnTo>
                  <a:pt x="21915" y="468575"/>
                </a:lnTo>
                <a:lnTo>
                  <a:pt x="15853" y="505653"/>
                </a:lnTo>
                <a:lnTo>
                  <a:pt x="15461" y="512037"/>
                </a:lnTo>
                <a:lnTo>
                  <a:pt x="17545" y="517696"/>
                </a:lnTo>
                <a:lnTo>
                  <a:pt x="19286" y="520391"/>
                </a:lnTo>
                <a:lnTo>
                  <a:pt x="20446" y="521340"/>
                </a:lnTo>
                <a:lnTo>
                  <a:pt x="21220" y="521127"/>
                </a:lnTo>
                <a:lnTo>
                  <a:pt x="21736" y="520138"/>
                </a:lnTo>
                <a:lnTo>
                  <a:pt x="22727" y="489994"/>
                </a:lnTo>
                <a:lnTo>
                  <a:pt x="22760" y="453612"/>
                </a:lnTo>
                <a:lnTo>
                  <a:pt x="26810" y="419824"/>
                </a:lnTo>
                <a:lnTo>
                  <a:pt x="37418" y="383001"/>
                </a:lnTo>
                <a:lnTo>
                  <a:pt x="51285" y="349325"/>
                </a:lnTo>
                <a:lnTo>
                  <a:pt x="71988" y="313689"/>
                </a:lnTo>
                <a:lnTo>
                  <a:pt x="107048" y="278532"/>
                </a:lnTo>
                <a:lnTo>
                  <a:pt x="132768" y="257716"/>
                </a:lnTo>
                <a:lnTo>
                  <a:pt x="164190" y="246831"/>
                </a:lnTo>
                <a:lnTo>
                  <a:pt x="177062" y="246016"/>
                </a:lnTo>
                <a:lnTo>
                  <a:pt x="191249" y="248476"/>
                </a:lnTo>
                <a:lnTo>
                  <a:pt x="209472" y="258666"/>
                </a:lnTo>
                <a:lnTo>
                  <a:pt x="235190" y="283363"/>
                </a:lnTo>
                <a:lnTo>
                  <a:pt x="252437" y="314959"/>
                </a:lnTo>
                <a:lnTo>
                  <a:pt x="264667" y="343652"/>
                </a:lnTo>
                <a:lnTo>
                  <a:pt x="273652" y="375860"/>
                </a:lnTo>
                <a:lnTo>
                  <a:pt x="281677" y="409957"/>
                </a:lnTo>
                <a:lnTo>
                  <a:pt x="289417" y="441508"/>
                </a:lnTo>
                <a:lnTo>
                  <a:pt x="295572" y="478465"/>
                </a:lnTo>
                <a:lnTo>
                  <a:pt x="296999" y="514225"/>
                </a:lnTo>
                <a:lnTo>
                  <a:pt x="297087" y="5257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SMARTInkShape-432"/>
          <p:cNvSpPr/>
          <p:nvPr/>
        </p:nvSpPr>
        <p:spPr>
          <a:xfrm>
            <a:off x="1790700" y="1341120"/>
            <a:ext cx="1" cy="7621"/>
          </a:xfrm>
          <a:custGeom>
            <a:avLst/>
            <a:gdLst/>
            <a:ahLst/>
            <a:cxnLst/>
            <a:rect l="0" t="0" r="0" b="0"/>
            <a:pathLst>
              <a:path w="1" h="7621">
                <a:moveTo>
                  <a:pt x="0" y="0"/>
                </a:moveTo>
                <a:lnTo>
                  <a:pt x="0" y="76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50" name="SMARTInkShape-Group98"/>
          <p:cNvGrpSpPr/>
          <p:nvPr/>
        </p:nvGrpSpPr>
        <p:grpSpPr>
          <a:xfrm>
            <a:off x="2979438" y="1988820"/>
            <a:ext cx="1211563" cy="480061"/>
            <a:chOff x="2979438" y="1988820"/>
            <a:chExt cx="1211563" cy="480061"/>
          </a:xfrm>
        </p:grpSpPr>
        <p:sp>
          <p:nvSpPr>
            <p:cNvPr id="43" name="SMARTInkShape-433"/>
            <p:cNvSpPr/>
            <p:nvPr/>
          </p:nvSpPr>
          <p:spPr>
            <a:xfrm>
              <a:off x="3978118" y="2050281"/>
              <a:ext cx="212883" cy="418600"/>
            </a:xfrm>
            <a:custGeom>
              <a:avLst/>
              <a:gdLst/>
              <a:ahLst/>
              <a:cxnLst/>
              <a:rect l="0" t="0" r="0" b="0"/>
              <a:pathLst>
                <a:path w="212883" h="418600">
                  <a:moveTo>
                    <a:pt x="136682" y="235719"/>
                  </a:moveTo>
                  <a:lnTo>
                    <a:pt x="130121" y="229158"/>
                  </a:lnTo>
                  <a:lnTo>
                    <a:pt x="123187" y="227461"/>
                  </a:lnTo>
                  <a:lnTo>
                    <a:pt x="115280" y="222924"/>
                  </a:lnTo>
                  <a:lnTo>
                    <a:pt x="93024" y="220800"/>
                  </a:lnTo>
                  <a:lnTo>
                    <a:pt x="78120" y="224619"/>
                  </a:lnTo>
                  <a:lnTo>
                    <a:pt x="50284" y="238399"/>
                  </a:lnTo>
                  <a:lnTo>
                    <a:pt x="40992" y="247917"/>
                  </a:lnTo>
                  <a:lnTo>
                    <a:pt x="20129" y="282041"/>
                  </a:lnTo>
                  <a:lnTo>
                    <a:pt x="4974" y="319618"/>
                  </a:lnTo>
                  <a:lnTo>
                    <a:pt x="0" y="354659"/>
                  </a:lnTo>
                  <a:lnTo>
                    <a:pt x="3709" y="370208"/>
                  </a:lnTo>
                  <a:lnTo>
                    <a:pt x="10170" y="385540"/>
                  </a:lnTo>
                  <a:lnTo>
                    <a:pt x="13394" y="388939"/>
                  </a:lnTo>
                  <a:lnTo>
                    <a:pt x="21491" y="392717"/>
                  </a:lnTo>
                  <a:lnTo>
                    <a:pt x="35571" y="394843"/>
                  </a:lnTo>
                  <a:lnTo>
                    <a:pt x="50467" y="391428"/>
                  </a:lnTo>
                  <a:lnTo>
                    <a:pt x="70670" y="376605"/>
                  </a:lnTo>
                  <a:lnTo>
                    <a:pt x="106361" y="340430"/>
                  </a:lnTo>
                  <a:lnTo>
                    <a:pt x="126333" y="303408"/>
                  </a:lnTo>
                  <a:lnTo>
                    <a:pt x="135873" y="273555"/>
                  </a:lnTo>
                  <a:lnTo>
                    <a:pt x="144062" y="238745"/>
                  </a:lnTo>
                  <a:lnTo>
                    <a:pt x="149275" y="211663"/>
                  </a:lnTo>
                  <a:lnTo>
                    <a:pt x="154414" y="185516"/>
                  </a:lnTo>
                  <a:lnTo>
                    <a:pt x="157263" y="159784"/>
                  </a:lnTo>
                  <a:lnTo>
                    <a:pt x="158529" y="134237"/>
                  </a:lnTo>
                  <a:lnTo>
                    <a:pt x="159241" y="96900"/>
                  </a:lnTo>
                  <a:lnTo>
                    <a:pt x="160299" y="64859"/>
                  </a:lnTo>
                  <a:lnTo>
                    <a:pt x="166091" y="26983"/>
                  </a:lnTo>
                  <a:lnTo>
                    <a:pt x="167134" y="1190"/>
                  </a:lnTo>
                  <a:lnTo>
                    <a:pt x="166296" y="626"/>
                  </a:lnTo>
                  <a:lnTo>
                    <a:pt x="163108" y="0"/>
                  </a:lnTo>
                  <a:lnTo>
                    <a:pt x="161919" y="679"/>
                  </a:lnTo>
                  <a:lnTo>
                    <a:pt x="161127" y="1979"/>
                  </a:lnTo>
                  <a:lnTo>
                    <a:pt x="160246" y="6527"/>
                  </a:lnTo>
                  <a:lnTo>
                    <a:pt x="159603" y="39843"/>
                  </a:lnTo>
                  <a:lnTo>
                    <a:pt x="159560" y="67803"/>
                  </a:lnTo>
                  <a:lnTo>
                    <a:pt x="159547" y="102522"/>
                  </a:lnTo>
                  <a:lnTo>
                    <a:pt x="158696" y="140467"/>
                  </a:lnTo>
                  <a:lnTo>
                    <a:pt x="155497" y="168831"/>
                  </a:lnTo>
                  <a:lnTo>
                    <a:pt x="153511" y="196113"/>
                  </a:lnTo>
                  <a:lnTo>
                    <a:pt x="153474" y="222349"/>
                  </a:lnTo>
                  <a:lnTo>
                    <a:pt x="156281" y="248121"/>
                  </a:lnTo>
                  <a:lnTo>
                    <a:pt x="160350" y="273686"/>
                  </a:lnTo>
                  <a:lnTo>
                    <a:pt x="165143" y="309622"/>
                  </a:lnTo>
                  <a:lnTo>
                    <a:pt x="167958" y="331218"/>
                  </a:lnTo>
                  <a:lnTo>
                    <a:pt x="178216" y="361569"/>
                  </a:lnTo>
                  <a:lnTo>
                    <a:pt x="191954" y="392752"/>
                  </a:lnTo>
                  <a:lnTo>
                    <a:pt x="212882" y="41859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SMARTInkShape-434"/>
            <p:cNvSpPr/>
            <p:nvPr/>
          </p:nvSpPr>
          <p:spPr>
            <a:xfrm>
              <a:off x="3804275" y="2240448"/>
              <a:ext cx="135125" cy="227198"/>
            </a:xfrm>
            <a:custGeom>
              <a:avLst/>
              <a:gdLst/>
              <a:ahLst/>
              <a:cxnLst/>
              <a:rect l="0" t="0" r="0" b="0"/>
              <a:pathLst>
                <a:path w="135125" h="227198">
                  <a:moveTo>
                    <a:pt x="59065" y="76031"/>
                  </a:moveTo>
                  <a:lnTo>
                    <a:pt x="59065" y="80077"/>
                  </a:lnTo>
                  <a:lnTo>
                    <a:pt x="59911" y="81268"/>
                  </a:lnTo>
                  <a:lnTo>
                    <a:pt x="61322" y="82063"/>
                  </a:lnTo>
                  <a:lnTo>
                    <a:pt x="65625" y="83338"/>
                  </a:lnTo>
                  <a:lnTo>
                    <a:pt x="83032" y="82743"/>
                  </a:lnTo>
                  <a:lnTo>
                    <a:pt x="90319" y="79579"/>
                  </a:lnTo>
                  <a:lnTo>
                    <a:pt x="114998" y="62395"/>
                  </a:lnTo>
                  <a:lnTo>
                    <a:pt x="129857" y="44059"/>
                  </a:lnTo>
                  <a:lnTo>
                    <a:pt x="132861" y="36139"/>
                  </a:lnTo>
                  <a:lnTo>
                    <a:pt x="135124" y="6312"/>
                  </a:lnTo>
                  <a:lnTo>
                    <a:pt x="133478" y="4152"/>
                  </a:lnTo>
                  <a:lnTo>
                    <a:pt x="127133" y="1751"/>
                  </a:lnTo>
                  <a:lnTo>
                    <a:pt x="105997" y="0"/>
                  </a:lnTo>
                  <a:lnTo>
                    <a:pt x="87646" y="7972"/>
                  </a:lnTo>
                  <a:lnTo>
                    <a:pt x="64773" y="26682"/>
                  </a:lnTo>
                  <a:lnTo>
                    <a:pt x="34782" y="61317"/>
                  </a:lnTo>
                  <a:lnTo>
                    <a:pt x="17611" y="96612"/>
                  </a:lnTo>
                  <a:lnTo>
                    <a:pt x="6066" y="128921"/>
                  </a:lnTo>
                  <a:lnTo>
                    <a:pt x="464" y="152098"/>
                  </a:lnTo>
                  <a:lnTo>
                    <a:pt x="0" y="166566"/>
                  </a:lnTo>
                  <a:lnTo>
                    <a:pt x="6600" y="189651"/>
                  </a:lnTo>
                  <a:lnTo>
                    <a:pt x="16058" y="210517"/>
                  </a:lnTo>
                  <a:lnTo>
                    <a:pt x="23299" y="218494"/>
                  </a:lnTo>
                  <a:lnTo>
                    <a:pt x="32162" y="224015"/>
                  </a:lnTo>
                  <a:lnTo>
                    <a:pt x="47518" y="227123"/>
                  </a:lnTo>
                  <a:lnTo>
                    <a:pt x="67779" y="227197"/>
                  </a:lnTo>
                  <a:lnTo>
                    <a:pt x="104929" y="217774"/>
                  </a:lnTo>
                  <a:lnTo>
                    <a:pt x="127644" y="21319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SMARTInkShape-435"/>
            <p:cNvSpPr/>
            <p:nvPr/>
          </p:nvSpPr>
          <p:spPr>
            <a:xfrm>
              <a:off x="3741419" y="2217420"/>
              <a:ext cx="91441" cy="235601"/>
            </a:xfrm>
            <a:custGeom>
              <a:avLst/>
              <a:gdLst/>
              <a:ahLst/>
              <a:cxnLst/>
              <a:rect l="0" t="0" r="0" b="0"/>
              <a:pathLst>
                <a:path w="91441" h="235601">
                  <a:moveTo>
                    <a:pt x="7621" y="60959"/>
                  </a:moveTo>
                  <a:lnTo>
                    <a:pt x="1060" y="60959"/>
                  </a:lnTo>
                  <a:lnTo>
                    <a:pt x="707" y="61806"/>
                  </a:lnTo>
                  <a:lnTo>
                    <a:pt x="13" y="94425"/>
                  </a:lnTo>
                  <a:lnTo>
                    <a:pt x="849" y="130779"/>
                  </a:lnTo>
                  <a:lnTo>
                    <a:pt x="6032" y="166128"/>
                  </a:lnTo>
                  <a:lnTo>
                    <a:pt x="4892" y="190052"/>
                  </a:lnTo>
                  <a:lnTo>
                    <a:pt x="430" y="225633"/>
                  </a:lnTo>
                  <a:lnTo>
                    <a:pt x="26" y="235600"/>
                  </a:lnTo>
                  <a:lnTo>
                    <a:pt x="1" y="203634"/>
                  </a:lnTo>
                  <a:lnTo>
                    <a:pt x="0" y="172586"/>
                  </a:lnTo>
                  <a:lnTo>
                    <a:pt x="0" y="143987"/>
                  </a:lnTo>
                  <a:lnTo>
                    <a:pt x="2258" y="114065"/>
                  </a:lnTo>
                  <a:lnTo>
                    <a:pt x="10607" y="77658"/>
                  </a:lnTo>
                  <a:lnTo>
                    <a:pt x="21255" y="52091"/>
                  </a:lnTo>
                  <a:lnTo>
                    <a:pt x="47950" y="14255"/>
                  </a:lnTo>
                  <a:lnTo>
                    <a:pt x="59834" y="5541"/>
                  </a:lnTo>
                  <a:lnTo>
                    <a:pt x="70034" y="1641"/>
                  </a:lnTo>
                  <a:lnTo>
                    <a:pt x="9144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SMARTInkShape-436"/>
            <p:cNvSpPr/>
            <p:nvPr/>
          </p:nvSpPr>
          <p:spPr>
            <a:xfrm>
              <a:off x="3521604" y="2112772"/>
              <a:ext cx="151237" cy="351691"/>
            </a:xfrm>
            <a:custGeom>
              <a:avLst/>
              <a:gdLst/>
              <a:ahLst/>
              <a:cxnLst/>
              <a:rect l="0" t="0" r="0" b="0"/>
              <a:pathLst>
                <a:path w="151237" h="351691">
                  <a:moveTo>
                    <a:pt x="135996" y="150368"/>
                  </a:moveTo>
                  <a:lnTo>
                    <a:pt x="135996" y="146322"/>
                  </a:lnTo>
                  <a:lnTo>
                    <a:pt x="135149" y="145131"/>
                  </a:lnTo>
                  <a:lnTo>
                    <a:pt x="133738" y="144336"/>
                  </a:lnTo>
                  <a:lnTo>
                    <a:pt x="122998" y="142110"/>
                  </a:lnTo>
                  <a:lnTo>
                    <a:pt x="114741" y="137573"/>
                  </a:lnTo>
                  <a:lnTo>
                    <a:pt x="106511" y="136214"/>
                  </a:lnTo>
                  <a:lnTo>
                    <a:pt x="92358" y="139495"/>
                  </a:lnTo>
                  <a:lnTo>
                    <a:pt x="57229" y="156401"/>
                  </a:lnTo>
                  <a:lnTo>
                    <a:pt x="47084" y="164620"/>
                  </a:lnTo>
                  <a:lnTo>
                    <a:pt x="27725" y="199219"/>
                  </a:lnTo>
                  <a:lnTo>
                    <a:pt x="15862" y="227495"/>
                  </a:lnTo>
                  <a:lnTo>
                    <a:pt x="6985" y="257322"/>
                  </a:lnTo>
                  <a:lnTo>
                    <a:pt x="445" y="293697"/>
                  </a:lnTo>
                  <a:lnTo>
                    <a:pt x="0" y="323648"/>
                  </a:lnTo>
                  <a:lnTo>
                    <a:pt x="3022" y="332650"/>
                  </a:lnTo>
                  <a:lnTo>
                    <a:pt x="9445" y="339473"/>
                  </a:lnTo>
                  <a:lnTo>
                    <a:pt x="27366" y="350752"/>
                  </a:lnTo>
                  <a:lnTo>
                    <a:pt x="31403" y="351690"/>
                  </a:lnTo>
                  <a:lnTo>
                    <a:pt x="34940" y="351470"/>
                  </a:lnTo>
                  <a:lnTo>
                    <a:pt x="38145" y="350475"/>
                  </a:lnTo>
                  <a:lnTo>
                    <a:pt x="70175" y="322609"/>
                  </a:lnTo>
                  <a:lnTo>
                    <a:pt x="80213" y="312715"/>
                  </a:lnTo>
                  <a:lnTo>
                    <a:pt x="91339" y="289534"/>
                  </a:lnTo>
                  <a:lnTo>
                    <a:pt x="99998" y="261217"/>
                  </a:lnTo>
                  <a:lnTo>
                    <a:pt x="107926" y="227333"/>
                  </a:lnTo>
                  <a:lnTo>
                    <a:pt x="115637" y="194527"/>
                  </a:lnTo>
                  <a:lnTo>
                    <a:pt x="119239" y="159312"/>
                  </a:lnTo>
                  <a:lnTo>
                    <a:pt x="120306" y="122067"/>
                  </a:lnTo>
                  <a:lnTo>
                    <a:pt x="120622" y="88266"/>
                  </a:lnTo>
                  <a:lnTo>
                    <a:pt x="116671" y="56802"/>
                  </a:lnTo>
                  <a:lnTo>
                    <a:pt x="107570" y="22220"/>
                  </a:lnTo>
                  <a:lnTo>
                    <a:pt x="105582" y="12133"/>
                  </a:lnTo>
                  <a:lnTo>
                    <a:pt x="99075" y="0"/>
                  </a:lnTo>
                  <a:lnTo>
                    <a:pt x="98682" y="169"/>
                  </a:lnTo>
                  <a:lnTo>
                    <a:pt x="98129" y="5299"/>
                  </a:lnTo>
                  <a:lnTo>
                    <a:pt x="95684" y="24032"/>
                  </a:lnTo>
                  <a:lnTo>
                    <a:pt x="91344" y="55986"/>
                  </a:lnTo>
                  <a:lnTo>
                    <a:pt x="90592" y="89006"/>
                  </a:lnTo>
                  <a:lnTo>
                    <a:pt x="90416" y="115476"/>
                  </a:lnTo>
                  <a:lnTo>
                    <a:pt x="91185" y="144173"/>
                  </a:lnTo>
                  <a:lnTo>
                    <a:pt x="94348" y="173861"/>
                  </a:lnTo>
                  <a:lnTo>
                    <a:pt x="96319" y="201731"/>
                  </a:lnTo>
                  <a:lnTo>
                    <a:pt x="99686" y="238964"/>
                  </a:lnTo>
                  <a:lnTo>
                    <a:pt x="108304" y="269187"/>
                  </a:lnTo>
                  <a:lnTo>
                    <a:pt x="127951" y="307189"/>
                  </a:lnTo>
                  <a:lnTo>
                    <a:pt x="151236" y="33324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SMARTInkShape-437"/>
            <p:cNvSpPr/>
            <p:nvPr/>
          </p:nvSpPr>
          <p:spPr>
            <a:xfrm>
              <a:off x="3360425" y="2225235"/>
              <a:ext cx="129535" cy="228406"/>
            </a:xfrm>
            <a:custGeom>
              <a:avLst/>
              <a:gdLst/>
              <a:ahLst/>
              <a:cxnLst/>
              <a:rect l="0" t="0" r="0" b="0"/>
              <a:pathLst>
                <a:path w="129535" h="228406">
                  <a:moveTo>
                    <a:pt x="15234" y="22665"/>
                  </a:moveTo>
                  <a:lnTo>
                    <a:pt x="15234" y="55799"/>
                  </a:lnTo>
                  <a:lnTo>
                    <a:pt x="15234" y="88194"/>
                  </a:lnTo>
                  <a:lnTo>
                    <a:pt x="15234" y="117246"/>
                  </a:lnTo>
                  <a:lnTo>
                    <a:pt x="14388" y="151320"/>
                  </a:lnTo>
                  <a:lnTo>
                    <a:pt x="8674" y="186143"/>
                  </a:lnTo>
                  <a:lnTo>
                    <a:pt x="6977" y="206918"/>
                  </a:lnTo>
                  <a:lnTo>
                    <a:pt x="90" y="220609"/>
                  </a:lnTo>
                  <a:lnTo>
                    <a:pt x="0" y="188696"/>
                  </a:lnTo>
                  <a:lnTo>
                    <a:pt x="2253" y="154991"/>
                  </a:lnTo>
                  <a:lnTo>
                    <a:pt x="6026" y="120292"/>
                  </a:lnTo>
                  <a:lnTo>
                    <a:pt x="9402" y="85458"/>
                  </a:lnTo>
                  <a:lnTo>
                    <a:pt x="15764" y="53688"/>
                  </a:lnTo>
                  <a:lnTo>
                    <a:pt x="25499" y="20702"/>
                  </a:lnTo>
                  <a:lnTo>
                    <a:pt x="32779" y="11068"/>
                  </a:lnTo>
                  <a:lnTo>
                    <a:pt x="41659" y="4811"/>
                  </a:lnTo>
                  <a:lnTo>
                    <a:pt x="58899" y="793"/>
                  </a:lnTo>
                  <a:lnTo>
                    <a:pt x="70708" y="0"/>
                  </a:lnTo>
                  <a:lnTo>
                    <a:pt x="82659" y="3908"/>
                  </a:lnTo>
                  <a:lnTo>
                    <a:pt x="85584" y="7620"/>
                  </a:lnTo>
                  <a:lnTo>
                    <a:pt x="94709" y="38934"/>
                  </a:lnTo>
                  <a:lnTo>
                    <a:pt x="99043" y="73825"/>
                  </a:lnTo>
                  <a:lnTo>
                    <a:pt x="104916" y="110569"/>
                  </a:lnTo>
                  <a:lnTo>
                    <a:pt x="106154" y="141279"/>
                  </a:lnTo>
                  <a:lnTo>
                    <a:pt x="106571" y="174412"/>
                  </a:lnTo>
                  <a:lnTo>
                    <a:pt x="107501" y="203722"/>
                  </a:lnTo>
                  <a:lnTo>
                    <a:pt x="110711" y="212637"/>
                  </a:lnTo>
                  <a:lnTo>
                    <a:pt x="112752" y="215353"/>
                  </a:lnTo>
                  <a:lnTo>
                    <a:pt x="129534" y="22840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SMARTInkShape-438"/>
            <p:cNvSpPr/>
            <p:nvPr/>
          </p:nvSpPr>
          <p:spPr>
            <a:xfrm>
              <a:off x="3208229" y="2263140"/>
              <a:ext cx="106401" cy="197596"/>
            </a:xfrm>
            <a:custGeom>
              <a:avLst/>
              <a:gdLst/>
              <a:ahLst/>
              <a:cxnLst/>
              <a:rect l="0" t="0" r="0" b="0"/>
              <a:pathLst>
                <a:path w="106401" h="197596">
                  <a:moveTo>
                    <a:pt x="7411" y="7619"/>
                  </a:moveTo>
                  <a:lnTo>
                    <a:pt x="6564" y="29721"/>
                  </a:lnTo>
                  <a:lnTo>
                    <a:pt x="850" y="65908"/>
                  </a:lnTo>
                  <a:lnTo>
                    <a:pt x="0" y="103769"/>
                  </a:lnTo>
                  <a:lnTo>
                    <a:pt x="2089" y="136584"/>
                  </a:lnTo>
                  <a:lnTo>
                    <a:pt x="7556" y="173490"/>
                  </a:lnTo>
                  <a:lnTo>
                    <a:pt x="13286" y="185930"/>
                  </a:lnTo>
                  <a:lnTo>
                    <a:pt x="17924" y="192138"/>
                  </a:lnTo>
                  <a:lnTo>
                    <a:pt x="22808" y="195461"/>
                  </a:lnTo>
                  <a:lnTo>
                    <a:pt x="28647" y="196938"/>
                  </a:lnTo>
                  <a:lnTo>
                    <a:pt x="36887" y="197595"/>
                  </a:lnTo>
                  <a:lnTo>
                    <a:pt x="43936" y="195628"/>
                  </a:lnTo>
                  <a:lnTo>
                    <a:pt x="64086" y="183398"/>
                  </a:lnTo>
                  <a:lnTo>
                    <a:pt x="88603" y="149393"/>
                  </a:lnTo>
                  <a:lnTo>
                    <a:pt x="100424" y="128649"/>
                  </a:lnTo>
                  <a:lnTo>
                    <a:pt x="105674" y="91322"/>
                  </a:lnTo>
                  <a:lnTo>
                    <a:pt x="106365" y="55582"/>
                  </a:lnTo>
                  <a:lnTo>
                    <a:pt x="106400" y="49754"/>
                  </a:lnTo>
                  <a:lnTo>
                    <a:pt x="101923" y="38764"/>
                  </a:lnTo>
                  <a:lnTo>
                    <a:pt x="94399" y="25314"/>
                  </a:lnTo>
                  <a:lnTo>
                    <a:pt x="91792" y="18871"/>
                  </a:lnTo>
                  <a:lnTo>
                    <a:pt x="86411" y="10483"/>
                  </a:lnTo>
                  <a:lnTo>
                    <a:pt x="8361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SMARTInkShape-439"/>
            <p:cNvSpPr/>
            <p:nvPr/>
          </p:nvSpPr>
          <p:spPr>
            <a:xfrm>
              <a:off x="2979438" y="1988820"/>
              <a:ext cx="160003" cy="445936"/>
            </a:xfrm>
            <a:custGeom>
              <a:avLst/>
              <a:gdLst/>
              <a:ahLst/>
              <a:cxnLst/>
              <a:rect l="0" t="0" r="0" b="0"/>
              <a:pathLst>
                <a:path w="160003" h="445936">
                  <a:moveTo>
                    <a:pt x="7602" y="0"/>
                  </a:moveTo>
                  <a:lnTo>
                    <a:pt x="7602" y="37353"/>
                  </a:lnTo>
                  <a:lnTo>
                    <a:pt x="2365" y="74516"/>
                  </a:lnTo>
                  <a:lnTo>
                    <a:pt x="1534" y="106087"/>
                  </a:lnTo>
                  <a:lnTo>
                    <a:pt x="4340" y="132662"/>
                  </a:lnTo>
                  <a:lnTo>
                    <a:pt x="6152" y="163665"/>
                  </a:lnTo>
                  <a:lnTo>
                    <a:pt x="7804" y="196353"/>
                  </a:lnTo>
                  <a:lnTo>
                    <a:pt x="11361" y="227814"/>
                  </a:lnTo>
                  <a:lnTo>
                    <a:pt x="13506" y="258730"/>
                  </a:lnTo>
                  <a:lnTo>
                    <a:pt x="14459" y="288558"/>
                  </a:lnTo>
                  <a:lnTo>
                    <a:pt x="14883" y="315925"/>
                  </a:lnTo>
                  <a:lnTo>
                    <a:pt x="15121" y="351088"/>
                  </a:lnTo>
                  <a:lnTo>
                    <a:pt x="15202" y="387227"/>
                  </a:lnTo>
                  <a:lnTo>
                    <a:pt x="12960" y="416567"/>
                  </a:lnTo>
                  <a:lnTo>
                    <a:pt x="7915" y="439860"/>
                  </a:lnTo>
                  <a:lnTo>
                    <a:pt x="7663" y="445935"/>
                  </a:lnTo>
                  <a:lnTo>
                    <a:pt x="7629" y="444291"/>
                  </a:lnTo>
                  <a:lnTo>
                    <a:pt x="2370" y="435490"/>
                  </a:lnTo>
                  <a:lnTo>
                    <a:pt x="296" y="405412"/>
                  </a:lnTo>
                  <a:lnTo>
                    <a:pt x="44" y="371993"/>
                  </a:lnTo>
                  <a:lnTo>
                    <a:pt x="0" y="339290"/>
                  </a:lnTo>
                  <a:lnTo>
                    <a:pt x="834" y="307775"/>
                  </a:lnTo>
                  <a:lnTo>
                    <a:pt x="6913" y="277835"/>
                  </a:lnTo>
                  <a:lnTo>
                    <a:pt x="19063" y="253348"/>
                  </a:lnTo>
                  <a:lnTo>
                    <a:pt x="43119" y="220522"/>
                  </a:lnTo>
                  <a:lnTo>
                    <a:pt x="51891" y="216543"/>
                  </a:lnTo>
                  <a:lnTo>
                    <a:pt x="70396" y="214303"/>
                  </a:lnTo>
                  <a:lnTo>
                    <a:pt x="87920" y="217684"/>
                  </a:lnTo>
                  <a:lnTo>
                    <a:pt x="96356" y="224030"/>
                  </a:lnTo>
                  <a:lnTo>
                    <a:pt x="122335" y="260016"/>
                  </a:lnTo>
                  <a:lnTo>
                    <a:pt x="130561" y="275583"/>
                  </a:lnTo>
                  <a:lnTo>
                    <a:pt x="138100" y="310913"/>
                  </a:lnTo>
                  <a:lnTo>
                    <a:pt x="143446" y="346647"/>
                  </a:lnTo>
                  <a:lnTo>
                    <a:pt x="149739" y="380235"/>
                  </a:lnTo>
                  <a:lnTo>
                    <a:pt x="152034" y="414954"/>
                  </a:lnTo>
                  <a:lnTo>
                    <a:pt x="154485" y="423748"/>
                  </a:lnTo>
                  <a:lnTo>
                    <a:pt x="160002" y="4343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4" name="SMARTInkShape-Group99"/>
          <p:cNvGrpSpPr/>
          <p:nvPr/>
        </p:nvGrpSpPr>
        <p:grpSpPr>
          <a:xfrm>
            <a:off x="4297680" y="1830315"/>
            <a:ext cx="533401" cy="592845"/>
            <a:chOff x="4297680" y="1830315"/>
            <a:chExt cx="533401" cy="592845"/>
          </a:xfrm>
        </p:grpSpPr>
        <p:sp>
          <p:nvSpPr>
            <p:cNvPr id="51" name="SMARTInkShape-440"/>
            <p:cNvSpPr/>
            <p:nvPr/>
          </p:nvSpPr>
          <p:spPr>
            <a:xfrm>
              <a:off x="4619264" y="1830315"/>
              <a:ext cx="211817" cy="260835"/>
            </a:xfrm>
            <a:custGeom>
              <a:avLst/>
              <a:gdLst/>
              <a:ahLst/>
              <a:cxnLst/>
              <a:rect l="0" t="0" r="0" b="0"/>
              <a:pathLst>
                <a:path w="211817" h="260835">
                  <a:moveTo>
                    <a:pt x="6076" y="82305"/>
                  </a:moveTo>
                  <a:lnTo>
                    <a:pt x="6076" y="70953"/>
                  </a:lnTo>
                  <a:lnTo>
                    <a:pt x="8333" y="66535"/>
                  </a:lnTo>
                  <a:lnTo>
                    <a:pt x="28994" y="31010"/>
                  </a:lnTo>
                  <a:lnTo>
                    <a:pt x="34888" y="24794"/>
                  </a:lnTo>
                  <a:lnTo>
                    <a:pt x="72248" y="3600"/>
                  </a:lnTo>
                  <a:lnTo>
                    <a:pt x="83350" y="0"/>
                  </a:lnTo>
                  <a:lnTo>
                    <a:pt x="91502" y="1416"/>
                  </a:lnTo>
                  <a:lnTo>
                    <a:pt x="110533" y="9224"/>
                  </a:lnTo>
                  <a:lnTo>
                    <a:pt x="118259" y="16240"/>
                  </a:lnTo>
                  <a:lnTo>
                    <a:pt x="127368" y="31968"/>
                  </a:lnTo>
                  <a:lnTo>
                    <a:pt x="138032" y="64083"/>
                  </a:lnTo>
                  <a:lnTo>
                    <a:pt x="141694" y="93086"/>
                  </a:lnTo>
                  <a:lnTo>
                    <a:pt x="138733" y="127174"/>
                  </a:lnTo>
                  <a:lnTo>
                    <a:pt x="128449" y="160040"/>
                  </a:lnTo>
                  <a:lnTo>
                    <a:pt x="115040" y="195403"/>
                  </a:lnTo>
                  <a:lnTo>
                    <a:pt x="92067" y="230501"/>
                  </a:lnTo>
                  <a:lnTo>
                    <a:pt x="72043" y="246072"/>
                  </a:lnTo>
                  <a:lnTo>
                    <a:pt x="46706" y="259929"/>
                  </a:lnTo>
                  <a:lnTo>
                    <a:pt x="41629" y="260834"/>
                  </a:lnTo>
                  <a:lnTo>
                    <a:pt x="20279" y="258162"/>
                  </a:lnTo>
                  <a:lnTo>
                    <a:pt x="14364" y="255572"/>
                  </a:lnTo>
                  <a:lnTo>
                    <a:pt x="11601" y="253696"/>
                  </a:lnTo>
                  <a:lnTo>
                    <a:pt x="3668" y="242966"/>
                  </a:lnTo>
                  <a:lnTo>
                    <a:pt x="0" y="229062"/>
                  </a:lnTo>
                  <a:lnTo>
                    <a:pt x="1399" y="221472"/>
                  </a:lnTo>
                  <a:lnTo>
                    <a:pt x="9197" y="205656"/>
                  </a:lnTo>
                  <a:lnTo>
                    <a:pt x="16212" y="198370"/>
                  </a:lnTo>
                  <a:lnTo>
                    <a:pt x="30467" y="186793"/>
                  </a:lnTo>
                  <a:lnTo>
                    <a:pt x="40623" y="183777"/>
                  </a:lnTo>
                  <a:lnTo>
                    <a:pt x="59749" y="181841"/>
                  </a:lnTo>
                  <a:lnTo>
                    <a:pt x="96994" y="193543"/>
                  </a:lnTo>
                  <a:lnTo>
                    <a:pt x="130595" y="202457"/>
                  </a:lnTo>
                  <a:lnTo>
                    <a:pt x="165591" y="209228"/>
                  </a:lnTo>
                  <a:lnTo>
                    <a:pt x="183820" y="210223"/>
                  </a:lnTo>
                  <a:lnTo>
                    <a:pt x="211816" y="204225"/>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SMARTInkShape-441"/>
            <p:cNvSpPr/>
            <p:nvPr/>
          </p:nvSpPr>
          <p:spPr>
            <a:xfrm>
              <a:off x="4405041" y="2042252"/>
              <a:ext cx="196282" cy="371617"/>
            </a:xfrm>
            <a:custGeom>
              <a:avLst/>
              <a:gdLst/>
              <a:ahLst/>
              <a:cxnLst/>
              <a:rect l="0" t="0" r="0" b="0"/>
              <a:pathLst>
                <a:path w="196282" h="371617">
                  <a:moveTo>
                    <a:pt x="113618" y="7527"/>
                  </a:moveTo>
                  <a:lnTo>
                    <a:pt x="113618" y="3482"/>
                  </a:lnTo>
                  <a:lnTo>
                    <a:pt x="112772" y="2291"/>
                  </a:lnTo>
                  <a:lnTo>
                    <a:pt x="111361" y="1496"/>
                  </a:lnTo>
                  <a:lnTo>
                    <a:pt x="105858" y="117"/>
                  </a:lnTo>
                  <a:lnTo>
                    <a:pt x="102267" y="0"/>
                  </a:lnTo>
                  <a:lnTo>
                    <a:pt x="100971" y="816"/>
                  </a:lnTo>
                  <a:lnTo>
                    <a:pt x="100106" y="2207"/>
                  </a:lnTo>
                  <a:lnTo>
                    <a:pt x="94675" y="14567"/>
                  </a:lnTo>
                  <a:lnTo>
                    <a:pt x="70230" y="49129"/>
                  </a:lnTo>
                  <a:lnTo>
                    <a:pt x="51262" y="84189"/>
                  </a:lnTo>
                  <a:lnTo>
                    <a:pt x="39338" y="120382"/>
                  </a:lnTo>
                  <a:lnTo>
                    <a:pt x="27169" y="150092"/>
                  </a:lnTo>
                  <a:lnTo>
                    <a:pt x="17825" y="180344"/>
                  </a:lnTo>
                  <a:lnTo>
                    <a:pt x="9694" y="210756"/>
                  </a:lnTo>
                  <a:lnTo>
                    <a:pt x="2769" y="240369"/>
                  </a:lnTo>
                  <a:lnTo>
                    <a:pt x="0" y="275818"/>
                  </a:lnTo>
                  <a:lnTo>
                    <a:pt x="255" y="313917"/>
                  </a:lnTo>
                  <a:lnTo>
                    <a:pt x="6275" y="334812"/>
                  </a:lnTo>
                  <a:lnTo>
                    <a:pt x="23795" y="358698"/>
                  </a:lnTo>
                  <a:lnTo>
                    <a:pt x="36110" y="367648"/>
                  </a:lnTo>
                  <a:lnTo>
                    <a:pt x="50483" y="371616"/>
                  </a:lnTo>
                  <a:lnTo>
                    <a:pt x="69512" y="368747"/>
                  </a:lnTo>
                  <a:lnTo>
                    <a:pt x="87191" y="362535"/>
                  </a:lnTo>
                  <a:lnTo>
                    <a:pt x="125169" y="330669"/>
                  </a:lnTo>
                  <a:lnTo>
                    <a:pt x="153825" y="296492"/>
                  </a:lnTo>
                  <a:lnTo>
                    <a:pt x="170687" y="274051"/>
                  </a:lnTo>
                  <a:lnTo>
                    <a:pt x="186766" y="236104"/>
                  </a:lnTo>
                  <a:lnTo>
                    <a:pt x="195079" y="205643"/>
                  </a:lnTo>
                  <a:lnTo>
                    <a:pt x="196281" y="167547"/>
                  </a:lnTo>
                  <a:lnTo>
                    <a:pt x="186791" y="133493"/>
                  </a:lnTo>
                  <a:lnTo>
                    <a:pt x="176176" y="106728"/>
                  </a:lnTo>
                  <a:lnTo>
                    <a:pt x="163386" y="90448"/>
                  </a:lnTo>
                  <a:lnTo>
                    <a:pt x="146152" y="74676"/>
                  </a:lnTo>
                  <a:lnTo>
                    <a:pt x="134344" y="59550"/>
                  </a:lnTo>
                  <a:lnTo>
                    <a:pt x="129039" y="56049"/>
                  </a:lnTo>
                  <a:lnTo>
                    <a:pt x="121292" y="54077"/>
                  </a:lnTo>
                  <a:lnTo>
                    <a:pt x="113618" y="53248"/>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SMARTInkShape-442"/>
            <p:cNvSpPr/>
            <p:nvPr/>
          </p:nvSpPr>
          <p:spPr>
            <a:xfrm>
              <a:off x="4297680" y="1996440"/>
              <a:ext cx="114301" cy="426720"/>
            </a:xfrm>
            <a:custGeom>
              <a:avLst/>
              <a:gdLst/>
              <a:ahLst/>
              <a:cxnLst/>
              <a:rect l="0" t="0" r="0" b="0"/>
              <a:pathLst>
                <a:path w="114301" h="426720">
                  <a:moveTo>
                    <a:pt x="114300" y="0"/>
                  </a:moveTo>
                  <a:lnTo>
                    <a:pt x="110254" y="4045"/>
                  </a:lnTo>
                  <a:lnTo>
                    <a:pt x="108268" y="8288"/>
                  </a:lnTo>
                  <a:lnTo>
                    <a:pt x="100805" y="26491"/>
                  </a:lnTo>
                  <a:lnTo>
                    <a:pt x="94591" y="41810"/>
                  </a:lnTo>
                  <a:lnTo>
                    <a:pt x="87809" y="76688"/>
                  </a:lnTo>
                  <a:lnTo>
                    <a:pt x="78524" y="112859"/>
                  </a:lnTo>
                  <a:lnTo>
                    <a:pt x="71056" y="143412"/>
                  </a:lnTo>
                  <a:lnTo>
                    <a:pt x="63480" y="178900"/>
                  </a:lnTo>
                  <a:lnTo>
                    <a:pt x="55027" y="215379"/>
                  </a:lnTo>
                  <a:lnTo>
                    <a:pt x="43021" y="248859"/>
                  </a:lnTo>
                  <a:lnTo>
                    <a:pt x="33725" y="283521"/>
                  </a:lnTo>
                  <a:lnTo>
                    <a:pt x="22999" y="321104"/>
                  </a:lnTo>
                  <a:lnTo>
                    <a:pt x="12727" y="356845"/>
                  </a:lnTo>
                  <a:lnTo>
                    <a:pt x="2261" y="390038"/>
                  </a:lnTo>
                  <a:lnTo>
                    <a:pt x="0" y="42671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0" name="SMARTInkShape-Group100"/>
          <p:cNvGrpSpPr/>
          <p:nvPr/>
        </p:nvGrpSpPr>
        <p:grpSpPr>
          <a:xfrm>
            <a:off x="5007524" y="2148933"/>
            <a:ext cx="715096" cy="335187"/>
            <a:chOff x="5007524" y="2148933"/>
            <a:chExt cx="715096" cy="335187"/>
          </a:xfrm>
        </p:grpSpPr>
        <p:sp>
          <p:nvSpPr>
            <p:cNvPr id="55" name="SMARTInkShape-443"/>
            <p:cNvSpPr/>
            <p:nvPr/>
          </p:nvSpPr>
          <p:spPr>
            <a:xfrm>
              <a:off x="5570219" y="2247900"/>
              <a:ext cx="152401" cy="205741"/>
            </a:xfrm>
            <a:custGeom>
              <a:avLst/>
              <a:gdLst/>
              <a:ahLst/>
              <a:cxnLst/>
              <a:rect l="0" t="0" r="0" b="0"/>
              <a:pathLst>
                <a:path w="152401" h="205741">
                  <a:moveTo>
                    <a:pt x="0" y="0"/>
                  </a:moveTo>
                  <a:lnTo>
                    <a:pt x="847" y="19577"/>
                  </a:lnTo>
                  <a:lnTo>
                    <a:pt x="13844" y="49264"/>
                  </a:lnTo>
                  <a:lnTo>
                    <a:pt x="36046" y="84286"/>
                  </a:lnTo>
                  <a:lnTo>
                    <a:pt x="69314" y="121981"/>
                  </a:lnTo>
                  <a:lnTo>
                    <a:pt x="101540" y="159181"/>
                  </a:lnTo>
                  <a:lnTo>
                    <a:pt x="138068" y="191896"/>
                  </a:lnTo>
                  <a:lnTo>
                    <a:pt x="152400" y="2057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SMARTInkShape-444"/>
            <p:cNvSpPr/>
            <p:nvPr/>
          </p:nvSpPr>
          <p:spPr>
            <a:xfrm>
              <a:off x="5539739" y="2225040"/>
              <a:ext cx="167642" cy="218952"/>
            </a:xfrm>
            <a:custGeom>
              <a:avLst/>
              <a:gdLst/>
              <a:ahLst/>
              <a:cxnLst/>
              <a:rect l="0" t="0" r="0" b="0"/>
              <a:pathLst>
                <a:path w="167642" h="218952">
                  <a:moveTo>
                    <a:pt x="167641" y="0"/>
                  </a:moveTo>
                  <a:lnTo>
                    <a:pt x="163595" y="0"/>
                  </a:lnTo>
                  <a:lnTo>
                    <a:pt x="162404" y="846"/>
                  </a:lnTo>
                  <a:lnTo>
                    <a:pt x="161609" y="2257"/>
                  </a:lnTo>
                  <a:lnTo>
                    <a:pt x="161079" y="4045"/>
                  </a:lnTo>
                  <a:lnTo>
                    <a:pt x="151870" y="15438"/>
                  </a:lnTo>
                  <a:lnTo>
                    <a:pt x="128825" y="47075"/>
                  </a:lnTo>
                  <a:lnTo>
                    <a:pt x="103200" y="84845"/>
                  </a:lnTo>
                  <a:lnTo>
                    <a:pt x="75513" y="122624"/>
                  </a:lnTo>
                  <a:lnTo>
                    <a:pt x="55395" y="152608"/>
                  </a:lnTo>
                  <a:lnTo>
                    <a:pt x="33426" y="184990"/>
                  </a:lnTo>
                  <a:lnTo>
                    <a:pt x="1963" y="218951"/>
                  </a:lnTo>
                  <a:lnTo>
                    <a:pt x="1308" y="218781"/>
                  </a:lnTo>
                  <a:lnTo>
                    <a:pt x="872" y="217820"/>
                  </a:lnTo>
                  <a:lnTo>
                    <a:pt x="0" y="2057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SMARTInkShape-445"/>
            <p:cNvSpPr/>
            <p:nvPr/>
          </p:nvSpPr>
          <p:spPr>
            <a:xfrm>
              <a:off x="5289917" y="2148933"/>
              <a:ext cx="179630" cy="264928"/>
            </a:xfrm>
            <a:custGeom>
              <a:avLst/>
              <a:gdLst/>
              <a:ahLst/>
              <a:cxnLst/>
              <a:rect l="0" t="0" r="0" b="0"/>
              <a:pathLst>
                <a:path w="179630" h="264928">
                  <a:moveTo>
                    <a:pt x="127902" y="7526"/>
                  </a:moveTo>
                  <a:lnTo>
                    <a:pt x="127902" y="966"/>
                  </a:lnTo>
                  <a:lnTo>
                    <a:pt x="127056" y="613"/>
                  </a:lnTo>
                  <a:lnTo>
                    <a:pt x="117297" y="0"/>
                  </a:lnTo>
                  <a:lnTo>
                    <a:pt x="112464" y="2206"/>
                  </a:lnTo>
                  <a:lnTo>
                    <a:pt x="79337" y="27246"/>
                  </a:lnTo>
                  <a:lnTo>
                    <a:pt x="54202" y="61456"/>
                  </a:lnTo>
                  <a:lnTo>
                    <a:pt x="33915" y="97546"/>
                  </a:lnTo>
                  <a:lnTo>
                    <a:pt x="15859" y="135030"/>
                  </a:lnTo>
                  <a:lnTo>
                    <a:pt x="3888" y="171189"/>
                  </a:lnTo>
                  <a:lnTo>
                    <a:pt x="0" y="196848"/>
                  </a:lnTo>
                  <a:lnTo>
                    <a:pt x="2893" y="220537"/>
                  </a:lnTo>
                  <a:lnTo>
                    <a:pt x="9113" y="239598"/>
                  </a:lnTo>
                  <a:lnTo>
                    <a:pt x="16122" y="248394"/>
                  </a:lnTo>
                  <a:lnTo>
                    <a:pt x="34420" y="260939"/>
                  </a:lnTo>
                  <a:lnTo>
                    <a:pt x="53355" y="264927"/>
                  </a:lnTo>
                  <a:lnTo>
                    <a:pt x="71007" y="262064"/>
                  </a:lnTo>
                  <a:lnTo>
                    <a:pt x="105578" y="248845"/>
                  </a:lnTo>
                  <a:lnTo>
                    <a:pt x="131583" y="230548"/>
                  </a:lnTo>
                  <a:lnTo>
                    <a:pt x="152167" y="197292"/>
                  </a:lnTo>
                  <a:lnTo>
                    <a:pt x="164160" y="172691"/>
                  </a:lnTo>
                  <a:lnTo>
                    <a:pt x="175799" y="138083"/>
                  </a:lnTo>
                  <a:lnTo>
                    <a:pt x="179629" y="114508"/>
                  </a:lnTo>
                  <a:lnTo>
                    <a:pt x="174999" y="78404"/>
                  </a:lnTo>
                  <a:lnTo>
                    <a:pt x="171772" y="61547"/>
                  </a:lnTo>
                  <a:lnTo>
                    <a:pt x="166874" y="51009"/>
                  </a:lnTo>
                  <a:lnTo>
                    <a:pt x="149173" y="29391"/>
                  </a:lnTo>
                  <a:lnTo>
                    <a:pt x="143565" y="25711"/>
                  </a:lnTo>
                  <a:lnTo>
                    <a:pt x="137404" y="24075"/>
                  </a:lnTo>
                  <a:lnTo>
                    <a:pt x="105043" y="2276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SMARTInkShape-446"/>
            <p:cNvSpPr/>
            <p:nvPr/>
          </p:nvSpPr>
          <p:spPr>
            <a:xfrm>
              <a:off x="5105865" y="2179320"/>
              <a:ext cx="165230" cy="250545"/>
            </a:xfrm>
            <a:custGeom>
              <a:avLst/>
              <a:gdLst/>
              <a:ahLst/>
              <a:cxnLst/>
              <a:rect l="0" t="0" r="0" b="0"/>
              <a:pathLst>
                <a:path w="165230" h="250545">
                  <a:moveTo>
                    <a:pt x="129074" y="7620"/>
                  </a:moveTo>
                  <a:lnTo>
                    <a:pt x="122514" y="1059"/>
                  </a:lnTo>
                  <a:lnTo>
                    <a:pt x="117723" y="313"/>
                  </a:lnTo>
                  <a:lnTo>
                    <a:pt x="102436" y="908"/>
                  </a:lnTo>
                  <a:lnTo>
                    <a:pt x="92964" y="4072"/>
                  </a:lnTo>
                  <a:lnTo>
                    <a:pt x="85368" y="10558"/>
                  </a:lnTo>
                  <a:lnTo>
                    <a:pt x="64836" y="40337"/>
                  </a:lnTo>
                  <a:lnTo>
                    <a:pt x="42851" y="77143"/>
                  </a:lnTo>
                  <a:lnTo>
                    <a:pt x="30640" y="97785"/>
                  </a:lnTo>
                  <a:lnTo>
                    <a:pt x="19005" y="132360"/>
                  </a:lnTo>
                  <a:lnTo>
                    <a:pt x="10195" y="164430"/>
                  </a:lnTo>
                  <a:lnTo>
                    <a:pt x="1891" y="201092"/>
                  </a:lnTo>
                  <a:lnTo>
                    <a:pt x="0" y="225141"/>
                  </a:lnTo>
                  <a:lnTo>
                    <a:pt x="4257" y="235812"/>
                  </a:lnTo>
                  <a:lnTo>
                    <a:pt x="10947" y="244505"/>
                  </a:lnTo>
                  <a:lnTo>
                    <a:pt x="16742" y="248369"/>
                  </a:lnTo>
                  <a:lnTo>
                    <a:pt x="28810" y="250544"/>
                  </a:lnTo>
                  <a:lnTo>
                    <a:pt x="47156" y="247143"/>
                  </a:lnTo>
                  <a:lnTo>
                    <a:pt x="84580" y="222918"/>
                  </a:lnTo>
                  <a:lnTo>
                    <a:pt x="119358" y="189751"/>
                  </a:lnTo>
                  <a:lnTo>
                    <a:pt x="141360" y="155827"/>
                  </a:lnTo>
                  <a:lnTo>
                    <a:pt x="155929" y="121750"/>
                  </a:lnTo>
                  <a:lnTo>
                    <a:pt x="164702" y="87800"/>
                  </a:lnTo>
                  <a:lnTo>
                    <a:pt x="165229" y="74582"/>
                  </a:lnTo>
                  <a:lnTo>
                    <a:pt x="158668" y="47658"/>
                  </a:lnTo>
                  <a:lnTo>
                    <a:pt x="156424" y="41932"/>
                  </a:lnTo>
                  <a:lnTo>
                    <a:pt x="149414" y="33311"/>
                  </a:lnTo>
                  <a:lnTo>
                    <a:pt x="112180" y="7693"/>
                  </a:lnTo>
                  <a:lnTo>
                    <a:pt x="100362" y="2279"/>
                  </a:lnTo>
                  <a:lnTo>
                    <a:pt x="83354"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SMARTInkShape-447"/>
            <p:cNvSpPr/>
            <p:nvPr/>
          </p:nvSpPr>
          <p:spPr>
            <a:xfrm>
              <a:off x="5007524" y="2156459"/>
              <a:ext cx="75016" cy="327661"/>
            </a:xfrm>
            <a:custGeom>
              <a:avLst/>
              <a:gdLst/>
              <a:ahLst/>
              <a:cxnLst/>
              <a:rect l="0" t="0" r="0" b="0"/>
              <a:pathLst>
                <a:path w="75016" h="327661">
                  <a:moveTo>
                    <a:pt x="75015" y="0"/>
                  </a:moveTo>
                  <a:lnTo>
                    <a:pt x="75015" y="33466"/>
                  </a:lnTo>
                  <a:lnTo>
                    <a:pt x="70970" y="65595"/>
                  </a:lnTo>
                  <a:lnTo>
                    <a:pt x="64409" y="94601"/>
                  </a:lnTo>
                  <a:lnTo>
                    <a:pt x="53058" y="128690"/>
                  </a:lnTo>
                  <a:lnTo>
                    <a:pt x="43015" y="161556"/>
                  </a:lnTo>
                  <a:lnTo>
                    <a:pt x="30632" y="196788"/>
                  </a:lnTo>
                  <a:lnTo>
                    <a:pt x="20284" y="234038"/>
                  </a:lnTo>
                  <a:lnTo>
                    <a:pt x="7810" y="267841"/>
                  </a:lnTo>
                  <a:lnTo>
                    <a:pt x="0" y="303278"/>
                  </a:lnTo>
                  <a:lnTo>
                    <a:pt x="188" y="313437"/>
                  </a:lnTo>
                  <a:lnTo>
                    <a:pt x="6436" y="3276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7" name="SMARTInkShape-Group101"/>
          <p:cNvGrpSpPr/>
          <p:nvPr/>
        </p:nvGrpSpPr>
        <p:grpSpPr>
          <a:xfrm>
            <a:off x="6957062" y="1965959"/>
            <a:ext cx="1684019" cy="472442"/>
            <a:chOff x="6957062" y="1965959"/>
            <a:chExt cx="1684019" cy="472442"/>
          </a:xfrm>
        </p:grpSpPr>
        <p:sp>
          <p:nvSpPr>
            <p:cNvPr id="61" name="SMARTInkShape-448"/>
            <p:cNvSpPr/>
            <p:nvPr/>
          </p:nvSpPr>
          <p:spPr>
            <a:xfrm>
              <a:off x="8313432" y="2126954"/>
              <a:ext cx="327649" cy="302008"/>
            </a:xfrm>
            <a:custGeom>
              <a:avLst/>
              <a:gdLst/>
              <a:ahLst/>
              <a:cxnLst/>
              <a:rect l="0" t="0" r="0" b="0"/>
              <a:pathLst>
                <a:path w="327649" h="302008">
                  <a:moveTo>
                    <a:pt x="60948" y="90466"/>
                  </a:moveTo>
                  <a:lnTo>
                    <a:pt x="54386" y="90466"/>
                  </a:lnTo>
                  <a:lnTo>
                    <a:pt x="54034" y="91312"/>
                  </a:lnTo>
                  <a:lnTo>
                    <a:pt x="53641" y="94511"/>
                  </a:lnTo>
                  <a:lnTo>
                    <a:pt x="51209" y="98754"/>
                  </a:lnTo>
                  <a:lnTo>
                    <a:pt x="49375" y="101072"/>
                  </a:lnTo>
                  <a:lnTo>
                    <a:pt x="46794" y="116468"/>
                  </a:lnTo>
                  <a:lnTo>
                    <a:pt x="45075" y="151356"/>
                  </a:lnTo>
                  <a:lnTo>
                    <a:pt x="39687" y="185930"/>
                  </a:lnTo>
                  <a:lnTo>
                    <a:pt x="31883" y="222139"/>
                  </a:lnTo>
                  <a:lnTo>
                    <a:pt x="20068" y="253846"/>
                  </a:lnTo>
                  <a:lnTo>
                    <a:pt x="3576" y="291285"/>
                  </a:lnTo>
                  <a:lnTo>
                    <a:pt x="460" y="302007"/>
                  </a:lnTo>
                  <a:lnTo>
                    <a:pt x="303" y="301766"/>
                  </a:lnTo>
                  <a:lnTo>
                    <a:pt x="0" y="277776"/>
                  </a:lnTo>
                  <a:lnTo>
                    <a:pt x="6073" y="248162"/>
                  </a:lnTo>
                  <a:lnTo>
                    <a:pt x="13833" y="214425"/>
                  </a:lnTo>
                  <a:lnTo>
                    <a:pt x="21946" y="187045"/>
                  </a:lnTo>
                  <a:lnTo>
                    <a:pt x="28938" y="160201"/>
                  </a:lnTo>
                  <a:lnTo>
                    <a:pt x="35714" y="134159"/>
                  </a:lnTo>
                  <a:lnTo>
                    <a:pt x="49049" y="97391"/>
                  </a:lnTo>
                  <a:lnTo>
                    <a:pt x="68726" y="63611"/>
                  </a:lnTo>
                  <a:lnTo>
                    <a:pt x="83854" y="48077"/>
                  </a:lnTo>
                  <a:lnTo>
                    <a:pt x="106003" y="32056"/>
                  </a:lnTo>
                  <a:lnTo>
                    <a:pt x="108764" y="31206"/>
                  </a:lnTo>
                  <a:lnTo>
                    <a:pt x="116348" y="32519"/>
                  </a:lnTo>
                  <a:lnTo>
                    <a:pt x="120741" y="34054"/>
                  </a:lnTo>
                  <a:lnTo>
                    <a:pt x="127881" y="40276"/>
                  </a:lnTo>
                  <a:lnTo>
                    <a:pt x="136659" y="55557"/>
                  </a:lnTo>
                  <a:lnTo>
                    <a:pt x="147211" y="87521"/>
                  </a:lnTo>
                  <a:lnTo>
                    <a:pt x="150854" y="116498"/>
                  </a:lnTo>
                  <a:lnTo>
                    <a:pt x="151933" y="146533"/>
                  </a:lnTo>
                  <a:lnTo>
                    <a:pt x="152253" y="176881"/>
                  </a:lnTo>
                  <a:lnTo>
                    <a:pt x="147124" y="211393"/>
                  </a:lnTo>
                  <a:lnTo>
                    <a:pt x="144619" y="233258"/>
                  </a:lnTo>
                  <a:lnTo>
                    <a:pt x="138890" y="245851"/>
                  </a:lnTo>
                  <a:lnTo>
                    <a:pt x="130928" y="256325"/>
                  </a:lnTo>
                  <a:lnTo>
                    <a:pt x="127892" y="257314"/>
                  </a:lnTo>
                  <a:lnTo>
                    <a:pt x="125897" y="257578"/>
                  </a:lnTo>
                  <a:lnTo>
                    <a:pt x="124567" y="256907"/>
                  </a:lnTo>
                  <a:lnTo>
                    <a:pt x="123681" y="255613"/>
                  </a:lnTo>
                  <a:lnTo>
                    <a:pt x="122696" y="251071"/>
                  </a:lnTo>
                  <a:lnTo>
                    <a:pt x="122012" y="221483"/>
                  </a:lnTo>
                  <a:lnTo>
                    <a:pt x="125983" y="193538"/>
                  </a:lnTo>
                  <a:lnTo>
                    <a:pt x="132523" y="155719"/>
                  </a:lnTo>
                  <a:lnTo>
                    <a:pt x="139607" y="129345"/>
                  </a:lnTo>
                  <a:lnTo>
                    <a:pt x="155374" y="92954"/>
                  </a:lnTo>
                  <a:lnTo>
                    <a:pt x="173875" y="60723"/>
                  </a:lnTo>
                  <a:lnTo>
                    <a:pt x="195296" y="27581"/>
                  </a:lnTo>
                  <a:lnTo>
                    <a:pt x="214773" y="10120"/>
                  </a:lnTo>
                  <a:lnTo>
                    <a:pt x="226963" y="3957"/>
                  </a:lnTo>
                  <a:lnTo>
                    <a:pt x="244541" y="0"/>
                  </a:lnTo>
                  <a:lnTo>
                    <a:pt x="257492" y="3359"/>
                  </a:lnTo>
                  <a:lnTo>
                    <a:pt x="272053" y="9717"/>
                  </a:lnTo>
                  <a:lnTo>
                    <a:pt x="279797" y="19017"/>
                  </a:lnTo>
                  <a:lnTo>
                    <a:pt x="291666" y="49729"/>
                  </a:lnTo>
                  <a:lnTo>
                    <a:pt x="299583" y="82535"/>
                  </a:lnTo>
                  <a:lnTo>
                    <a:pt x="307291" y="115021"/>
                  </a:lnTo>
                  <a:lnTo>
                    <a:pt x="310891" y="150141"/>
                  </a:lnTo>
                  <a:lnTo>
                    <a:pt x="307913" y="187357"/>
                  </a:lnTo>
                  <a:lnTo>
                    <a:pt x="309759" y="221151"/>
                  </a:lnTo>
                  <a:lnTo>
                    <a:pt x="319713" y="256657"/>
                  </a:lnTo>
                  <a:lnTo>
                    <a:pt x="327648" y="28096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SMARTInkShape-449"/>
            <p:cNvSpPr/>
            <p:nvPr/>
          </p:nvSpPr>
          <p:spPr>
            <a:xfrm>
              <a:off x="8023871" y="1965959"/>
              <a:ext cx="234236" cy="464218"/>
            </a:xfrm>
            <a:custGeom>
              <a:avLst/>
              <a:gdLst/>
              <a:ahLst/>
              <a:cxnLst/>
              <a:rect l="0" t="0" r="0" b="0"/>
              <a:pathLst>
                <a:path w="234236" h="464218">
                  <a:moveTo>
                    <a:pt x="76189" y="0"/>
                  </a:moveTo>
                  <a:lnTo>
                    <a:pt x="76189" y="10606"/>
                  </a:lnTo>
                  <a:lnTo>
                    <a:pt x="68428" y="47894"/>
                  </a:lnTo>
                  <a:lnTo>
                    <a:pt x="60420" y="84752"/>
                  </a:lnTo>
                  <a:lnTo>
                    <a:pt x="53172" y="119092"/>
                  </a:lnTo>
                  <a:lnTo>
                    <a:pt x="48178" y="147757"/>
                  </a:lnTo>
                  <a:lnTo>
                    <a:pt x="43138" y="180252"/>
                  </a:lnTo>
                  <a:lnTo>
                    <a:pt x="38074" y="214450"/>
                  </a:lnTo>
                  <a:lnTo>
                    <a:pt x="33003" y="249405"/>
                  </a:lnTo>
                  <a:lnTo>
                    <a:pt x="27926" y="284696"/>
                  </a:lnTo>
                  <a:lnTo>
                    <a:pt x="22848" y="317878"/>
                  </a:lnTo>
                  <a:lnTo>
                    <a:pt x="17768" y="347866"/>
                  </a:lnTo>
                  <a:lnTo>
                    <a:pt x="10148" y="383789"/>
                  </a:lnTo>
                  <a:lnTo>
                    <a:pt x="2246" y="421752"/>
                  </a:lnTo>
                  <a:lnTo>
                    <a:pt x="121" y="457944"/>
                  </a:lnTo>
                  <a:lnTo>
                    <a:pt x="0" y="464217"/>
                  </a:lnTo>
                  <a:lnTo>
                    <a:pt x="2246" y="429405"/>
                  </a:lnTo>
                  <a:lnTo>
                    <a:pt x="10595" y="392726"/>
                  </a:lnTo>
                  <a:lnTo>
                    <a:pt x="17901" y="362932"/>
                  </a:lnTo>
                  <a:lnTo>
                    <a:pt x="29473" y="332655"/>
                  </a:lnTo>
                  <a:lnTo>
                    <a:pt x="43626" y="302235"/>
                  </a:lnTo>
                  <a:lnTo>
                    <a:pt x="62590" y="271773"/>
                  </a:lnTo>
                  <a:lnTo>
                    <a:pt x="86516" y="238069"/>
                  </a:lnTo>
                  <a:lnTo>
                    <a:pt x="122265" y="208859"/>
                  </a:lnTo>
                  <a:lnTo>
                    <a:pt x="140829" y="197257"/>
                  </a:lnTo>
                  <a:lnTo>
                    <a:pt x="161099" y="192502"/>
                  </a:lnTo>
                  <a:lnTo>
                    <a:pt x="179146" y="191094"/>
                  </a:lnTo>
                  <a:lnTo>
                    <a:pt x="187705" y="193022"/>
                  </a:lnTo>
                  <a:lnTo>
                    <a:pt x="191173" y="194721"/>
                  </a:lnTo>
                  <a:lnTo>
                    <a:pt x="218711" y="229640"/>
                  </a:lnTo>
                  <a:lnTo>
                    <a:pt x="224199" y="246560"/>
                  </a:lnTo>
                  <a:lnTo>
                    <a:pt x="229546" y="275126"/>
                  </a:lnTo>
                  <a:lnTo>
                    <a:pt x="234235" y="307297"/>
                  </a:lnTo>
                  <a:lnTo>
                    <a:pt x="233366" y="343640"/>
                  </a:lnTo>
                  <a:lnTo>
                    <a:pt x="230004" y="378962"/>
                  </a:lnTo>
                  <a:lnTo>
                    <a:pt x="229008" y="408619"/>
                  </a:lnTo>
                  <a:lnTo>
                    <a:pt x="228625" y="446402"/>
                  </a:lnTo>
                  <a:lnTo>
                    <a:pt x="228589" y="4572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SMARTInkShape-450"/>
            <p:cNvSpPr/>
            <p:nvPr/>
          </p:nvSpPr>
          <p:spPr>
            <a:xfrm>
              <a:off x="7774330" y="1988820"/>
              <a:ext cx="97131" cy="449581"/>
            </a:xfrm>
            <a:custGeom>
              <a:avLst/>
              <a:gdLst/>
              <a:ahLst/>
              <a:cxnLst/>
              <a:rect l="0" t="0" r="0" b="0"/>
              <a:pathLst>
                <a:path w="97131" h="449581">
                  <a:moveTo>
                    <a:pt x="97130" y="0"/>
                  </a:moveTo>
                  <a:lnTo>
                    <a:pt x="93084" y="0"/>
                  </a:lnTo>
                  <a:lnTo>
                    <a:pt x="91893" y="846"/>
                  </a:lnTo>
                  <a:lnTo>
                    <a:pt x="91098" y="2257"/>
                  </a:lnTo>
                  <a:lnTo>
                    <a:pt x="88872" y="12997"/>
                  </a:lnTo>
                  <a:lnTo>
                    <a:pt x="83488" y="22948"/>
                  </a:lnTo>
                  <a:lnTo>
                    <a:pt x="74083" y="55364"/>
                  </a:lnTo>
                  <a:lnTo>
                    <a:pt x="66594" y="86677"/>
                  </a:lnTo>
                  <a:lnTo>
                    <a:pt x="61545" y="111336"/>
                  </a:lnTo>
                  <a:lnTo>
                    <a:pt x="56478" y="139229"/>
                  </a:lnTo>
                  <a:lnTo>
                    <a:pt x="51404" y="170817"/>
                  </a:lnTo>
                  <a:lnTo>
                    <a:pt x="45481" y="204612"/>
                  </a:lnTo>
                  <a:lnTo>
                    <a:pt x="37204" y="239387"/>
                  </a:lnTo>
                  <a:lnTo>
                    <a:pt x="27880" y="274599"/>
                  </a:lnTo>
                  <a:lnTo>
                    <a:pt x="18940" y="308310"/>
                  </a:lnTo>
                  <a:lnTo>
                    <a:pt x="12142" y="337404"/>
                  </a:lnTo>
                  <a:lnTo>
                    <a:pt x="3556" y="373539"/>
                  </a:lnTo>
                  <a:lnTo>
                    <a:pt x="0" y="409159"/>
                  </a:lnTo>
                  <a:lnTo>
                    <a:pt x="5689" y="4495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SMARTInkShape-451"/>
            <p:cNvSpPr/>
            <p:nvPr/>
          </p:nvSpPr>
          <p:spPr>
            <a:xfrm>
              <a:off x="7482839" y="2308859"/>
              <a:ext cx="160022" cy="44662"/>
            </a:xfrm>
            <a:custGeom>
              <a:avLst/>
              <a:gdLst/>
              <a:ahLst/>
              <a:cxnLst/>
              <a:rect l="0" t="0" r="0" b="0"/>
              <a:pathLst>
                <a:path w="160022" h="44662">
                  <a:moveTo>
                    <a:pt x="0" y="38100"/>
                  </a:moveTo>
                  <a:lnTo>
                    <a:pt x="0" y="42146"/>
                  </a:lnTo>
                  <a:lnTo>
                    <a:pt x="1694" y="43337"/>
                  </a:lnTo>
                  <a:lnTo>
                    <a:pt x="8091" y="44661"/>
                  </a:lnTo>
                  <a:lnTo>
                    <a:pt x="39166" y="39550"/>
                  </a:lnTo>
                  <a:lnTo>
                    <a:pt x="77187" y="32208"/>
                  </a:lnTo>
                  <a:lnTo>
                    <a:pt x="112740" y="22700"/>
                  </a:lnTo>
                  <a:lnTo>
                    <a:pt x="145265" y="10139"/>
                  </a:lnTo>
                  <a:lnTo>
                    <a:pt x="16002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SMARTInkShape-452"/>
            <p:cNvSpPr/>
            <p:nvPr/>
          </p:nvSpPr>
          <p:spPr>
            <a:xfrm>
              <a:off x="7482839" y="2255520"/>
              <a:ext cx="91442" cy="22860"/>
            </a:xfrm>
            <a:custGeom>
              <a:avLst/>
              <a:gdLst/>
              <a:ahLst/>
              <a:cxnLst/>
              <a:rect l="0" t="0" r="0" b="0"/>
              <a:pathLst>
                <a:path w="91442" h="22860">
                  <a:moveTo>
                    <a:pt x="0" y="22859"/>
                  </a:moveTo>
                  <a:lnTo>
                    <a:pt x="4046" y="18814"/>
                  </a:lnTo>
                  <a:lnTo>
                    <a:pt x="8289" y="16828"/>
                  </a:lnTo>
                  <a:lnTo>
                    <a:pt x="39497" y="9348"/>
                  </a:lnTo>
                  <a:lnTo>
                    <a:pt x="59116" y="5874"/>
                  </a:lnTo>
                  <a:lnTo>
                    <a:pt x="9144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SMARTInkShape-453"/>
            <p:cNvSpPr/>
            <p:nvPr/>
          </p:nvSpPr>
          <p:spPr>
            <a:xfrm>
              <a:off x="6957062" y="2160381"/>
              <a:ext cx="403858" cy="247540"/>
            </a:xfrm>
            <a:custGeom>
              <a:avLst/>
              <a:gdLst/>
              <a:ahLst/>
              <a:cxnLst/>
              <a:rect l="0" t="0" r="0" b="0"/>
              <a:pathLst>
                <a:path w="403858" h="247540">
                  <a:moveTo>
                    <a:pt x="45718" y="49419"/>
                  </a:moveTo>
                  <a:lnTo>
                    <a:pt x="41672" y="49419"/>
                  </a:lnTo>
                  <a:lnTo>
                    <a:pt x="40481" y="51112"/>
                  </a:lnTo>
                  <a:lnTo>
                    <a:pt x="32205" y="82553"/>
                  </a:lnTo>
                  <a:lnTo>
                    <a:pt x="26774" y="118993"/>
                  </a:lnTo>
                  <a:lnTo>
                    <a:pt x="19974" y="150561"/>
                  </a:lnTo>
                  <a:lnTo>
                    <a:pt x="15326" y="185485"/>
                  </a:lnTo>
                  <a:lnTo>
                    <a:pt x="9431" y="207421"/>
                  </a:lnTo>
                  <a:lnTo>
                    <a:pt x="1407" y="226284"/>
                  </a:lnTo>
                  <a:lnTo>
                    <a:pt x="121" y="238331"/>
                  </a:lnTo>
                  <a:lnTo>
                    <a:pt x="0" y="217920"/>
                  </a:lnTo>
                  <a:lnTo>
                    <a:pt x="6928" y="186780"/>
                  </a:lnTo>
                  <a:lnTo>
                    <a:pt x="18231" y="157946"/>
                  </a:lnTo>
                  <a:lnTo>
                    <a:pt x="28165" y="127953"/>
                  </a:lnTo>
                  <a:lnTo>
                    <a:pt x="40611" y="96771"/>
                  </a:lnTo>
                  <a:lnTo>
                    <a:pt x="51731" y="62790"/>
                  </a:lnTo>
                  <a:lnTo>
                    <a:pt x="72870" y="29952"/>
                  </a:lnTo>
                  <a:lnTo>
                    <a:pt x="80645" y="18754"/>
                  </a:lnTo>
                  <a:lnTo>
                    <a:pt x="89745" y="10954"/>
                  </a:lnTo>
                  <a:lnTo>
                    <a:pt x="108433" y="1803"/>
                  </a:lnTo>
                  <a:lnTo>
                    <a:pt x="120440" y="880"/>
                  </a:lnTo>
                  <a:lnTo>
                    <a:pt x="126013" y="1820"/>
                  </a:lnTo>
                  <a:lnTo>
                    <a:pt x="136720" y="7379"/>
                  </a:lnTo>
                  <a:lnTo>
                    <a:pt x="157391" y="24746"/>
                  </a:lnTo>
                  <a:lnTo>
                    <a:pt x="172543" y="57496"/>
                  </a:lnTo>
                  <a:lnTo>
                    <a:pt x="184426" y="91699"/>
                  </a:lnTo>
                  <a:lnTo>
                    <a:pt x="189545" y="127798"/>
                  </a:lnTo>
                  <a:lnTo>
                    <a:pt x="195201" y="160319"/>
                  </a:lnTo>
                  <a:lnTo>
                    <a:pt x="197541" y="197133"/>
                  </a:lnTo>
                  <a:lnTo>
                    <a:pt x="198084" y="233059"/>
                  </a:lnTo>
                  <a:lnTo>
                    <a:pt x="198115" y="239316"/>
                  </a:lnTo>
                  <a:lnTo>
                    <a:pt x="198118" y="207339"/>
                  </a:lnTo>
                  <a:lnTo>
                    <a:pt x="204201" y="172460"/>
                  </a:lnTo>
                  <a:lnTo>
                    <a:pt x="211115" y="142132"/>
                  </a:lnTo>
                  <a:lnTo>
                    <a:pt x="219372" y="107557"/>
                  </a:lnTo>
                  <a:lnTo>
                    <a:pt x="232167" y="76334"/>
                  </a:lnTo>
                  <a:lnTo>
                    <a:pt x="253919" y="42600"/>
                  </a:lnTo>
                  <a:lnTo>
                    <a:pt x="282424" y="15522"/>
                  </a:lnTo>
                  <a:lnTo>
                    <a:pt x="295136" y="8953"/>
                  </a:lnTo>
                  <a:lnTo>
                    <a:pt x="327546" y="0"/>
                  </a:lnTo>
                  <a:lnTo>
                    <a:pt x="344652" y="3073"/>
                  </a:lnTo>
                  <a:lnTo>
                    <a:pt x="355249" y="7089"/>
                  </a:lnTo>
                  <a:lnTo>
                    <a:pt x="370734" y="22201"/>
                  </a:lnTo>
                  <a:lnTo>
                    <a:pt x="385054" y="50910"/>
                  </a:lnTo>
                  <a:lnTo>
                    <a:pt x="393394" y="79400"/>
                  </a:lnTo>
                  <a:lnTo>
                    <a:pt x="399534" y="113429"/>
                  </a:lnTo>
                  <a:lnTo>
                    <a:pt x="397590" y="145337"/>
                  </a:lnTo>
                  <a:lnTo>
                    <a:pt x="396639" y="175394"/>
                  </a:lnTo>
                  <a:lnTo>
                    <a:pt x="396290" y="212544"/>
                  </a:lnTo>
                  <a:lnTo>
                    <a:pt x="396242" y="240780"/>
                  </a:lnTo>
                  <a:lnTo>
                    <a:pt x="397087" y="243033"/>
                  </a:lnTo>
                  <a:lnTo>
                    <a:pt x="398497" y="244535"/>
                  </a:lnTo>
                  <a:lnTo>
                    <a:pt x="403857" y="2475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1" name="SMARTInkShape-Group102"/>
          <p:cNvGrpSpPr/>
          <p:nvPr/>
        </p:nvGrpSpPr>
        <p:grpSpPr>
          <a:xfrm>
            <a:off x="5990861" y="2065020"/>
            <a:ext cx="831094" cy="365760"/>
            <a:chOff x="5990861" y="2065020"/>
            <a:chExt cx="831094" cy="365760"/>
          </a:xfrm>
        </p:grpSpPr>
        <p:sp>
          <p:nvSpPr>
            <p:cNvPr id="68" name="SMARTInkShape-454"/>
            <p:cNvSpPr/>
            <p:nvPr/>
          </p:nvSpPr>
          <p:spPr>
            <a:xfrm>
              <a:off x="6504363" y="2110740"/>
              <a:ext cx="317592" cy="318232"/>
            </a:xfrm>
            <a:custGeom>
              <a:avLst/>
              <a:gdLst/>
              <a:ahLst/>
              <a:cxnLst/>
              <a:rect l="0" t="0" r="0" b="0"/>
              <a:pathLst>
                <a:path w="317592" h="318232">
                  <a:moveTo>
                    <a:pt x="170756" y="0"/>
                  </a:moveTo>
                  <a:lnTo>
                    <a:pt x="166711" y="0"/>
                  </a:lnTo>
                  <a:lnTo>
                    <a:pt x="162468" y="2257"/>
                  </a:lnTo>
                  <a:lnTo>
                    <a:pt x="130666" y="21957"/>
                  </a:lnTo>
                  <a:lnTo>
                    <a:pt x="96552" y="51966"/>
                  </a:lnTo>
                  <a:lnTo>
                    <a:pt x="70586" y="81479"/>
                  </a:lnTo>
                  <a:lnTo>
                    <a:pt x="48508" y="110031"/>
                  </a:lnTo>
                  <a:lnTo>
                    <a:pt x="29924" y="139940"/>
                  </a:lnTo>
                  <a:lnTo>
                    <a:pt x="13694" y="170251"/>
                  </a:lnTo>
                  <a:lnTo>
                    <a:pt x="6251" y="200681"/>
                  </a:lnTo>
                  <a:lnTo>
                    <a:pt x="0" y="231146"/>
                  </a:lnTo>
                  <a:lnTo>
                    <a:pt x="876" y="261621"/>
                  </a:lnTo>
                  <a:lnTo>
                    <a:pt x="6498" y="288055"/>
                  </a:lnTo>
                  <a:lnTo>
                    <a:pt x="10450" y="294483"/>
                  </a:lnTo>
                  <a:lnTo>
                    <a:pt x="21616" y="303883"/>
                  </a:lnTo>
                  <a:lnTo>
                    <a:pt x="42183" y="313936"/>
                  </a:lnTo>
                  <a:lnTo>
                    <a:pt x="68408" y="318231"/>
                  </a:lnTo>
                  <a:lnTo>
                    <a:pt x="97627" y="315459"/>
                  </a:lnTo>
                  <a:lnTo>
                    <a:pt x="131779" y="305230"/>
                  </a:lnTo>
                  <a:lnTo>
                    <a:pt x="164664" y="287429"/>
                  </a:lnTo>
                  <a:lnTo>
                    <a:pt x="199902" y="266068"/>
                  </a:lnTo>
                  <a:lnTo>
                    <a:pt x="233108" y="239607"/>
                  </a:lnTo>
                  <a:lnTo>
                    <a:pt x="260351" y="210318"/>
                  </a:lnTo>
                  <a:lnTo>
                    <a:pt x="291465" y="175317"/>
                  </a:lnTo>
                  <a:lnTo>
                    <a:pt x="308498" y="146584"/>
                  </a:lnTo>
                  <a:lnTo>
                    <a:pt x="317591" y="117468"/>
                  </a:lnTo>
                  <a:lnTo>
                    <a:pt x="317014" y="100468"/>
                  </a:lnTo>
                  <a:lnTo>
                    <a:pt x="307884" y="76617"/>
                  </a:lnTo>
                  <a:lnTo>
                    <a:pt x="283545" y="46649"/>
                  </a:lnTo>
                  <a:lnTo>
                    <a:pt x="269145" y="34561"/>
                  </a:lnTo>
                  <a:lnTo>
                    <a:pt x="238667" y="22281"/>
                  </a:lnTo>
                  <a:lnTo>
                    <a:pt x="206870" y="13281"/>
                  </a:lnTo>
                  <a:lnTo>
                    <a:pt x="176001" y="9297"/>
                  </a:lnTo>
                  <a:lnTo>
                    <a:pt x="140276" y="152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SMARTInkShape-455"/>
            <p:cNvSpPr/>
            <p:nvPr/>
          </p:nvSpPr>
          <p:spPr>
            <a:xfrm>
              <a:off x="6165575" y="2095500"/>
              <a:ext cx="257457" cy="332311"/>
            </a:xfrm>
            <a:custGeom>
              <a:avLst/>
              <a:gdLst/>
              <a:ahLst/>
              <a:cxnLst/>
              <a:rect l="0" t="0" r="0" b="0"/>
              <a:pathLst>
                <a:path w="257457" h="332311">
                  <a:moveTo>
                    <a:pt x="159025" y="0"/>
                  </a:moveTo>
                  <a:lnTo>
                    <a:pt x="159025" y="4045"/>
                  </a:lnTo>
                  <a:lnTo>
                    <a:pt x="156766" y="8288"/>
                  </a:lnTo>
                  <a:lnTo>
                    <a:pt x="152094" y="12997"/>
                  </a:lnTo>
                  <a:lnTo>
                    <a:pt x="118410" y="41044"/>
                  </a:lnTo>
                  <a:lnTo>
                    <a:pt x="89948" y="73206"/>
                  </a:lnTo>
                  <a:lnTo>
                    <a:pt x="67437" y="102218"/>
                  </a:lnTo>
                  <a:lnTo>
                    <a:pt x="48727" y="132263"/>
                  </a:lnTo>
                  <a:lnTo>
                    <a:pt x="28412" y="162614"/>
                  </a:lnTo>
                  <a:lnTo>
                    <a:pt x="10351" y="197101"/>
                  </a:lnTo>
                  <a:lnTo>
                    <a:pt x="2367" y="230085"/>
                  </a:lnTo>
                  <a:lnTo>
                    <a:pt x="0" y="261307"/>
                  </a:lnTo>
                  <a:lnTo>
                    <a:pt x="3345" y="287962"/>
                  </a:lnTo>
                  <a:lnTo>
                    <a:pt x="9682" y="301832"/>
                  </a:lnTo>
                  <a:lnTo>
                    <a:pt x="27549" y="324533"/>
                  </a:lnTo>
                  <a:lnTo>
                    <a:pt x="39631" y="330503"/>
                  </a:lnTo>
                  <a:lnTo>
                    <a:pt x="54314" y="332310"/>
                  </a:lnTo>
                  <a:lnTo>
                    <a:pt x="81621" y="327720"/>
                  </a:lnTo>
                  <a:lnTo>
                    <a:pt x="111161" y="315166"/>
                  </a:lnTo>
                  <a:lnTo>
                    <a:pt x="141362" y="295735"/>
                  </a:lnTo>
                  <a:lnTo>
                    <a:pt x="171759" y="273045"/>
                  </a:lnTo>
                  <a:lnTo>
                    <a:pt x="201368" y="246096"/>
                  </a:lnTo>
                  <a:lnTo>
                    <a:pt x="232300" y="211547"/>
                  </a:lnTo>
                  <a:lnTo>
                    <a:pt x="247340" y="182342"/>
                  </a:lnTo>
                  <a:lnTo>
                    <a:pt x="254901" y="152240"/>
                  </a:lnTo>
                  <a:lnTo>
                    <a:pt x="257456" y="115773"/>
                  </a:lnTo>
                  <a:lnTo>
                    <a:pt x="253853" y="91876"/>
                  </a:lnTo>
                  <a:lnTo>
                    <a:pt x="243378" y="72754"/>
                  </a:lnTo>
                  <a:lnTo>
                    <a:pt x="229550" y="60409"/>
                  </a:lnTo>
                  <a:lnTo>
                    <a:pt x="191740" y="34404"/>
                  </a:lnTo>
                  <a:lnTo>
                    <a:pt x="182547" y="31642"/>
                  </a:lnTo>
                  <a:lnTo>
                    <a:pt x="159025" y="304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SMARTInkShape-456"/>
            <p:cNvSpPr/>
            <p:nvPr/>
          </p:nvSpPr>
          <p:spPr>
            <a:xfrm>
              <a:off x="5990861" y="2065020"/>
              <a:ext cx="105140" cy="365760"/>
            </a:xfrm>
            <a:custGeom>
              <a:avLst/>
              <a:gdLst/>
              <a:ahLst/>
              <a:cxnLst/>
              <a:rect l="0" t="0" r="0" b="0"/>
              <a:pathLst>
                <a:path w="105140" h="365760">
                  <a:moveTo>
                    <a:pt x="105139" y="0"/>
                  </a:moveTo>
                  <a:lnTo>
                    <a:pt x="94533" y="10606"/>
                  </a:lnTo>
                  <a:lnTo>
                    <a:pt x="91958" y="17695"/>
                  </a:lnTo>
                  <a:lnTo>
                    <a:pt x="84086" y="47893"/>
                  </a:lnTo>
                  <a:lnTo>
                    <a:pt x="72256" y="84750"/>
                  </a:lnTo>
                  <a:lnTo>
                    <a:pt x="60964" y="119091"/>
                  </a:lnTo>
                  <a:lnTo>
                    <a:pt x="54179" y="146909"/>
                  </a:lnTo>
                  <a:lnTo>
                    <a:pt x="45518" y="176206"/>
                  </a:lnTo>
                  <a:lnTo>
                    <a:pt x="36025" y="203902"/>
                  </a:lnTo>
                  <a:lnTo>
                    <a:pt x="27008" y="230323"/>
                  </a:lnTo>
                  <a:lnTo>
                    <a:pt x="17172" y="268151"/>
                  </a:lnTo>
                  <a:lnTo>
                    <a:pt x="8895" y="300338"/>
                  </a:lnTo>
                  <a:lnTo>
                    <a:pt x="0" y="338267"/>
                  </a:lnTo>
                  <a:lnTo>
                    <a:pt x="1402" y="347332"/>
                  </a:lnTo>
                  <a:lnTo>
                    <a:pt x="4693" y="357195"/>
                  </a:lnTo>
                  <a:lnTo>
                    <a:pt x="5155" y="360050"/>
                  </a:lnTo>
                  <a:lnTo>
                    <a:pt x="6309" y="361953"/>
                  </a:lnTo>
                  <a:lnTo>
                    <a:pt x="7926" y="363222"/>
                  </a:lnTo>
                  <a:lnTo>
                    <a:pt x="13699" y="3657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4" name="SMARTInkShape-Group103"/>
          <p:cNvGrpSpPr/>
          <p:nvPr/>
        </p:nvGrpSpPr>
        <p:grpSpPr>
          <a:xfrm>
            <a:off x="1571368" y="2606565"/>
            <a:ext cx="767973" cy="555736"/>
            <a:chOff x="1571368" y="2606565"/>
            <a:chExt cx="767973" cy="555736"/>
          </a:xfrm>
        </p:grpSpPr>
        <p:sp>
          <p:nvSpPr>
            <p:cNvPr id="72" name="SMARTInkShape-457"/>
            <p:cNvSpPr/>
            <p:nvPr/>
          </p:nvSpPr>
          <p:spPr>
            <a:xfrm>
              <a:off x="1990449" y="2880482"/>
              <a:ext cx="348892" cy="258959"/>
            </a:xfrm>
            <a:custGeom>
              <a:avLst/>
              <a:gdLst/>
              <a:ahLst/>
              <a:cxnLst/>
              <a:rect l="0" t="0" r="0" b="0"/>
              <a:pathLst>
                <a:path w="348892" h="258959">
                  <a:moveTo>
                    <a:pt x="173630" y="22737"/>
                  </a:moveTo>
                  <a:lnTo>
                    <a:pt x="173630" y="18692"/>
                  </a:lnTo>
                  <a:lnTo>
                    <a:pt x="172784" y="17501"/>
                  </a:lnTo>
                  <a:lnTo>
                    <a:pt x="171373" y="16706"/>
                  </a:lnTo>
                  <a:lnTo>
                    <a:pt x="169585" y="16177"/>
                  </a:lnTo>
                  <a:lnTo>
                    <a:pt x="158192" y="6968"/>
                  </a:lnTo>
                  <a:lnTo>
                    <a:pt x="153222" y="3029"/>
                  </a:lnTo>
                  <a:lnTo>
                    <a:pt x="148191" y="1278"/>
                  </a:lnTo>
                  <a:lnTo>
                    <a:pt x="118336" y="0"/>
                  </a:lnTo>
                  <a:lnTo>
                    <a:pt x="100896" y="3959"/>
                  </a:lnTo>
                  <a:lnTo>
                    <a:pt x="74597" y="18966"/>
                  </a:lnTo>
                  <a:lnTo>
                    <a:pt x="58398" y="33285"/>
                  </a:lnTo>
                  <a:lnTo>
                    <a:pt x="33291" y="69495"/>
                  </a:lnTo>
                  <a:lnTo>
                    <a:pt x="15742" y="101400"/>
                  </a:lnTo>
                  <a:lnTo>
                    <a:pt x="3871" y="136019"/>
                  </a:lnTo>
                  <a:lnTo>
                    <a:pt x="0" y="163641"/>
                  </a:lnTo>
                  <a:lnTo>
                    <a:pt x="3929" y="196385"/>
                  </a:lnTo>
                  <a:lnTo>
                    <a:pt x="5074" y="208852"/>
                  </a:lnTo>
                  <a:lnTo>
                    <a:pt x="7073" y="213700"/>
                  </a:lnTo>
                  <a:lnTo>
                    <a:pt x="27122" y="234455"/>
                  </a:lnTo>
                  <a:lnTo>
                    <a:pt x="36831" y="239601"/>
                  </a:lnTo>
                  <a:lnTo>
                    <a:pt x="56862" y="242904"/>
                  </a:lnTo>
                  <a:lnTo>
                    <a:pt x="69240" y="238840"/>
                  </a:lnTo>
                  <a:lnTo>
                    <a:pt x="104583" y="218841"/>
                  </a:lnTo>
                  <a:lnTo>
                    <a:pt x="141521" y="187943"/>
                  </a:lnTo>
                  <a:lnTo>
                    <a:pt x="171230" y="150475"/>
                  </a:lnTo>
                  <a:lnTo>
                    <a:pt x="185168" y="114787"/>
                  </a:lnTo>
                  <a:lnTo>
                    <a:pt x="188654" y="78519"/>
                  </a:lnTo>
                  <a:lnTo>
                    <a:pt x="188858" y="62486"/>
                  </a:lnTo>
                  <a:lnTo>
                    <a:pt x="188015" y="61936"/>
                  </a:lnTo>
                  <a:lnTo>
                    <a:pt x="182309" y="60982"/>
                  </a:lnTo>
                  <a:lnTo>
                    <a:pt x="181956" y="61781"/>
                  </a:lnTo>
                  <a:lnTo>
                    <a:pt x="181564" y="64926"/>
                  </a:lnTo>
                  <a:lnTo>
                    <a:pt x="189029" y="95939"/>
                  </a:lnTo>
                  <a:lnTo>
                    <a:pt x="199281" y="128574"/>
                  </a:lnTo>
                  <a:lnTo>
                    <a:pt x="213317" y="159731"/>
                  </a:lnTo>
                  <a:lnTo>
                    <a:pt x="241165" y="195718"/>
                  </a:lnTo>
                  <a:lnTo>
                    <a:pt x="278630" y="232051"/>
                  </a:lnTo>
                  <a:lnTo>
                    <a:pt x="316674" y="250982"/>
                  </a:lnTo>
                  <a:lnTo>
                    <a:pt x="333136" y="256594"/>
                  </a:lnTo>
                  <a:lnTo>
                    <a:pt x="348891" y="25895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SMARTInkShape-458"/>
            <p:cNvSpPr/>
            <p:nvPr/>
          </p:nvSpPr>
          <p:spPr>
            <a:xfrm>
              <a:off x="1571368" y="2606565"/>
              <a:ext cx="341253" cy="555736"/>
            </a:xfrm>
            <a:custGeom>
              <a:avLst/>
              <a:gdLst/>
              <a:ahLst/>
              <a:cxnLst/>
              <a:rect l="0" t="0" r="0" b="0"/>
              <a:pathLst>
                <a:path w="341253" h="555736">
                  <a:moveTo>
                    <a:pt x="234572" y="365235"/>
                  </a:moveTo>
                  <a:lnTo>
                    <a:pt x="234572" y="347322"/>
                  </a:lnTo>
                  <a:lnTo>
                    <a:pt x="226314" y="309405"/>
                  </a:lnTo>
                  <a:lnTo>
                    <a:pt x="222999" y="302886"/>
                  </a:lnTo>
                  <a:lnTo>
                    <a:pt x="212328" y="290411"/>
                  </a:lnTo>
                  <a:lnTo>
                    <a:pt x="203237" y="285413"/>
                  </a:lnTo>
                  <a:lnTo>
                    <a:pt x="171279" y="275735"/>
                  </a:lnTo>
                  <a:lnTo>
                    <a:pt x="158181" y="275503"/>
                  </a:lnTo>
                  <a:lnTo>
                    <a:pt x="146716" y="278223"/>
                  </a:lnTo>
                  <a:lnTo>
                    <a:pt x="112120" y="297572"/>
                  </a:lnTo>
                  <a:lnTo>
                    <a:pt x="82066" y="321201"/>
                  </a:lnTo>
                  <a:lnTo>
                    <a:pt x="52517" y="355565"/>
                  </a:lnTo>
                  <a:lnTo>
                    <a:pt x="29496" y="389948"/>
                  </a:lnTo>
                  <a:lnTo>
                    <a:pt x="16046" y="421381"/>
                  </a:lnTo>
                  <a:lnTo>
                    <a:pt x="6699" y="455248"/>
                  </a:lnTo>
                  <a:lnTo>
                    <a:pt x="0" y="492988"/>
                  </a:lnTo>
                  <a:lnTo>
                    <a:pt x="2885" y="517105"/>
                  </a:lnTo>
                  <a:lnTo>
                    <a:pt x="9115" y="528124"/>
                  </a:lnTo>
                  <a:lnTo>
                    <a:pt x="22143" y="539087"/>
                  </a:lnTo>
                  <a:lnTo>
                    <a:pt x="41715" y="550376"/>
                  </a:lnTo>
                  <a:lnTo>
                    <a:pt x="56289" y="551096"/>
                  </a:lnTo>
                  <a:lnTo>
                    <a:pt x="89194" y="544658"/>
                  </a:lnTo>
                  <a:lnTo>
                    <a:pt x="112474" y="533638"/>
                  </a:lnTo>
                  <a:lnTo>
                    <a:pt x="143943" y="507813"/>
                  </a:lnTo>
                  <a:lnTo>
                    <a:pt x="177378" y="470978"/>
                  </a:lnTo>
                  <a:lnTo>
                    <a:pt x="197587" y="438899"/>
                  </a:lnTo>
                  <a:lnTo>
                    <a:pt x="217404" y="402583"/>
                  </a:lnTo>
                  <a:lnTo>
                    <a:pt x="234001" y="365012"/>
                  </a:lnTo>
                  <a:lnTo>
                    <a:pt x="243631" y="338889"/>
                  </a:lnTo>
                  <a:lnTo>
                    <a:pt x="250733" y="310345"/>
                  </a:lnTo>
                  <a:lnTo>
                    <a:pt x="256712" y="280726"/>
                  </a:lnTo>
                  <a:lnTo>
                    <a:pt x="261345" y="251475"/>
                  </a:lnTo>
                  <a:lnTo>
                    <a:pt x="263404" y="224364"/>
                  </a:lnTo>
                  <a:lnTo>
                    <a:pt x="262062" y="195945"/>
                  </a:lnTo>
                  <a:lnTo>
                    <a:pt x="259489" y="167228"/>
                  </a:lnTo>
                  <a:lnTo>
                    <a:pt x="258346" y="140354"/>
                  </a:lnTo>
                  <a:lnTo>
                    <a:pt x="257703" y="105469"/>
                  </a:lnTo>
                  <a:lnTo>
                    <a:pt x="251402" y="69424"/>
                  </a:lnTo>
                  <a:lnTo>
                    <a:pt x="244262" y="37845"/>
                  </a:lnTo>
                  <a:lnTo>
                    <a:pt x="241617" y="11677"/>
                  </a:lnTo>
                  <a:lnTo>
                    <a:pt x="235667" y="1249"/>
                  </a:lnTo>
                  <a:lnTo>
                    <a:pt x="232800" y="263"/>
                  </a:lnTo>
                  <a:lnTo>
                    <a:pt x="230851" y="0"/>
                  </a:lnTo>
                  <a:lnTo>
                    <a:pt x="229551" y="1518"/>
                  </a:lnTo>
                  <a:lnTo>
                    <a:pt x="218815" y="34887"/>
                  </a:lnTo>
                  <a:lnTo>
                    <a:pt x="213816" y="64154"/>
                  </a:lnTo>
                  <a:lnTo>
                    <a:pt x="212335" y="99636"/>
                  </a:lnTo>
                  <a:lnTo>
                    <a:pt x="211989" y="125271"/>
                  </a:lnTo>
                  <a:lnTo>
                    <a:pt x="211835" y="153597"/>
                  </a:lnTo>
                  <a:lnTo>
                    <a:pt x="214024" y="183120"/>
                  </a:lnTo>
                  <a:lnTo>
                    <a:pt x="216973" y="214021"/>
                  </a:lnTo>
                  <a:lnTo>
                    <a:pt x="218283" y="247511"/>
                  </a:lnTo>
                  <a:lnTo>
                    <a:pt x="221123" y="279893"/>
                  </a:lnTo>
                  <a:lnTo>
                    <a:pt x="224361" y="311218"/>
                  </a:lnTo>
                  <a:lnTo>
                    <a:pt x="225800" y="342074"/>
                  </a:lnTo>
                  <a:lnTo>
                    <a:pt x="228698" y="370463"/>
                  </a:lnTo>
                  <a:lnTo>
                    <a:pt x="232808" y="397191"/>
                  </a:lnTo>
                  <a:lnTo>
                    <a:pt x="237456" y="423182"/>
                  </a:lnTo>
                  <a:lnTo>
                    <a:pt x="242345" y="448845"/>
                  </a:lnTo>
                  <a:lnTo>
                    <a:pt x="252115" y="482577"/>
                  </a:lnTo>
                  <a:lnTo>
                    <a:pt x="270587" y="512685"/>
                  </a:lnTo>
                  <a:lnTo>
                    <a:pt x="290541" y="534092"/>
                  </a:lnTo>
                  <a:lnTo>
                    <a:pt x="315863" y="550146"/>
                  </a:lnTo>
                  <a:lnTo>
                    <a:pt x="341252" y="55573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8" name="SMARTInkShape-Group104"/>
          <p:cNvGrpSpPr/>
          <p:nvPr/>
        </p:nvGrpSpPr>
        <p:grpSpPr>
          <a:xfrm>
            <a:off x="2971800" y="2720340"/>
            <a:ext cx="746760" cy="457201"/>
            <a:chOff x="2971800" y="2720340"/>
            <a:chExt cx="746760" cy="457201"/>
          </a:xfrm>
        </p:grpSpPr>
        <p:sp>
          <p:nvSpPr>
            <p:cNvPr id="75" name="SMARTInkShape-459"/>
            <p:cNvSpPr/>
            <p:nvPr/>
          </p:nvSpPr>
          <p:spPr>
            <a:xfrm>
              <a:off x="3270923" y="2911324"/>
              <a:ext cx="447637" cy="266217"/>
            </a:xfrm>
            <a:custGeom>
              <a:avLst/>
              <a:gdLst/>
              <a:ahLst/>
              <a:cxnLst/>
              <a:rect l="0" t="0" r="0" b="0"/>
              <a:pathLst>
                <a:path w="447637" h="266217">
                  <a:moveTo>
                    <a:pt x="13296" y="98576"/>
                  </a:moveTo>
                  <a:lnTo>
                    <a:pt x="13296" y="102621"/>
                  </a:lnTo>
                  <a:lnTo>
                    <a:pt x="14143" y="103812"/>
                  </a:lnTo>
                  <a:lnTo>
                    <a:pt x="15554" y="104607"/>
                  </a:lnTo>
                  <a:lnTo>
                    <a:pt x="23903" y="105882"/>
                  </a:lnTo>
                  <a:lnTo>
                    <a:pt x="55107" y="105330"/>
                  </a:lnTo>
                  <a:lnTo>
                    <a:pt x="85940" y="95587"/>
                  </a:lnTo>
                  <a:lnTo>
                    <a:pt x="101839" y="84940"/>
                  </a:lnTo>
                  <a:lnTo>
                    <a:pt x="128635" y="62867"/>
                  </a:lnTo>
                  <a:lnTo>
                    <a:pt x="139875" y="34839"/>
                  </a:lnTo>
                  <a:lnTo>
                    <a:pt x="141521" y="24811"/>
                  </a:lnTo>
                  <a:lnTo>
                    <a:pt x="139994" y="16967"/>
                  </a:lnTo>
                  <a:lnTo>
                    <a:pt x="134374" y="7791"/>
                  </a:lnTo>
                  <a:lnTo>
                    <a:pt x="132115" y="5032"/>
                  </a:lnTo>
                  <a:lnTo>
                    <a:pt x="125089" y="1967"/>
                  </a:lnTo>
                  <a:lnTo>
                    <a:pt x="106781" y="0"/>
                  </a:lnTo>
                  <a:lnTo>
                    <a:pt x="91890" y="3704"/>
                  </a:lnTo>
                  <a:lnTo>
                    <a:pt x="70841" y="19471"/>
                  </a:lnTo>
                  <a:lnTo>
                    <a:pt x="39752" y="53477"/>
                  </a:lnTo>
                  <a:lnTo>
                    <a:pt x="19432" y="89542"/>
                  </a:lnTo>
                  <a:lnTo>
                    <a:pt x="6387" y="127020"/>
                  </a:lnTo>
                  <a:lnTo>
                    <a:pt x="524" y="153570"/>
                  </a:lnTo>
                  <a:lnTo>
                    <a:pt x="0" y="171277"/>
                  </a:lnTo>
                  <a:lnTo>
                    <a:pt x="6562" y="196443"/>
                  </a:lnTo>
                  <a:lnTo>
                    <a:pt x="11997" y="207265"/>
                  </a:lnTo>
                  <a:lnTo>
                    <a:pt x="20057" y="217720"/>
                  </a:lnTo>
                  <a:lnTo>
                    <a:pt x="38160" y="229081"/>
                  </a:lnTo>
                  <a:lnTo>
                    <a:pt x="55565" y="233764"/>
                  </a:lnTo>
                  <a:lnTo>
                    <a:pt x="87937" y="229262"/>
                  </a:lnTo>
                  <a:lnTo>
                    <a:pt x="121926" y="217962"/>
                  </a:lnTo>
                  <a:lnTo>
                    <a:pt x="156956" y="199675"/>
                  </a:lnTo>
                  <a:lnTo>
                    <a:pt x="188336" y="174520"/>
                  </a:lnTo>
                  <a:lnTo>
                    <a:pt x="218993" y="150109"/>
                  </a:lnTo>
                  <a:lnTo>
                    <a:pt x="245463" y="121078"/>
                  </a:lnTo>
                  <a:lnTo>
                    <a:pt x="263888" y="85546"/>
                  </a:lnTo>
                  <a:lnTo>
                    <a:pt x="277663" y="55308"/>
                  </a:lnTo>
                  <a:lnTo>
                    <a:pt x="279985" y="30233"/>
                  </a:lnTo>
                  <a:lnTo>
                    <a:pt x="279150" y="62575"/>
                  </a:lnTo>
                  <a:lnTo>
                    <a:pt x="273966" y="93628"/>
                  </a:lnTo>
                  <a:lnTo>
                    <a:pt x="272690" y="128078"/>
                  </a:lnTo>
                  <a:lnTo>
                    <a:pt x="271592" y="164579"/>
                  </a:lnTo>
                  <a:lnTo>
                    <a:pt x="265824" y="200871"/>
                  </a:lnTo>
                  <a:lnTo>
                    <a:pt x="257238" y="235143"/>
                  </a:lnTo>
                  <a:lnTo>
                    <a:pt x="257146" y="221032"/>
                  </a:lnTo>
                  <a:lnTo>
                    <a:pt x="263698" y="188335"/>
                  </a:lnTo>
                  <a:lnTo>
                    <a:pt x="270631" y="153120"/>
                  </a:lnTo>
                  <a:lnTo>
                    <a:pt x="278539" y="123580"/>
                  </a:lnTo>
                  <a:lnTo>
                    <a:pt x="293694" y="85515"/>
                  </a:lnTo>
                  <a:lnTo>
                    <a:pt x="301324" y="69064"/>
                  </a:lnTo>
                  <a:lnTo>
                    <a:pt x="330093" y="34168"/>
                  </a:lnTo>
                  <a:lnTo>
                    <a:pt x="345828" y="17779"/>
                  </a:lnTo>
                  <a:lnTo>
                    <a:pt x="358362" y="11866"/>
                  </a:lnTo>
                  <a:lnTo>
                    <a:pt x="383059" y="8070"/>
                  </a:lnTo>
                  <a:lnTo>
                    <a:pt x="399057" y="11458"/>
                  </a:lnTo>
                  <a:lnTo>
                    <a:pt x="409394" y="20063"/>
                  </a:lnTo>
                  <a:lnTo>
                    <a:pt x="418787" y="32355"/>
                  </a:lnTo>
                  <a:lnTo>
                    <a:pt x="431715" y="65457"/>
                  </a:lnTo>
                  <a:lnTo>
                    <a:pt x="437557" y="100052"/>
                  </a:lnTo>
                  <a:lnTo>
                    <a:pt x="441545" y="134855"/>
                  </a:lnTo>
                  <a:lnTo>
                    <a:pt x="445832" y="168874"/>
                  </a:lnTo>
                  <a:lnTo>
                    <a:pt x="447101" y="203507"/>
                  </a:lnTo>
                  <a:lnTo>
                    <a:pt x="447531" y="241505"/>
                  </a:lnTo>
                  <a:lnTo>
                    <a:pt x="447636" y="26621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SMARTInkShape-460"/>
            <p:cNvSpPr/>
            <p:nvPr/>
          </p:nvSpPr>
          <p:spPr>
            <a:xfrm>
              <a:off x="2971800" y="2964180"/>
              <a:ext cx="251460" cy="45721"/>
            </a:xfrm>
            <a:custGeom>
              <a:avLst/>
              <a:gdLst/>
              <a:ahLst/>
              <a:cxnLst/>
              <a:rect l="0" t="0" r="0" b="0"/>
              <a:pathLst>
                <a:path w="251460" h="45721">
                  <a:moveTo>
                    <a:pt x="0" y="45720"/>
                  </a:moveTo>
                  <a:lnTo>
                    <a:pt x="14690" y="44873"/>
                  </a:lnTo>
                  <a:lnTo>
                    <a:pt x="46651" y="39159"/>
                  </a:lnTo>
                  <a:lnTo>
                    <a:pt x="82467" y="32225"/>
                  </a:lnTo>
                  <a:lnTo>
                    <a:pt x="112958" y="25164"/>
                  </a:lnTo>
                  <a:lnTo>
                    <a:pt x="147581" y="18556"/>
                  </a:lnTo>
                  <a:lnTo>
                    <a:pt x="179665" y="15376"/>
                  </a:lnTo>
                  <a:lnTo>
                    <a:pt x="209773" y="10294"/>
                  </a:lnTo>
                  <a:lnTo>
                    <a:pt x="238616" y="5890"/>
                  </a:lnTo>
                  <a:lnTo>
                    <a:pt x="25145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SMARTInkShape-461"/>
            <p:cNvSpPr/>
            <p:nvPr/>
          </p:nvSpPr>
          <p:spPr>
            <a:xfrm>
              <a:off x="3055619" y="2720340"/>
              <a:ext cx="30482" cy="441961"/>
            </a:xfrm>
            <a:custGeom>
              <a:avLst/>
              <a:gdLst/>
              <a:ahLst/>
              <a:cxnLst/>
              <a:rect l="0" t="0" r="0" b="0"/>
              <a:pathLst>
                <a:path w="30482" h="441961">
                  <a:moveTo>
                    <a:pt x="30481" y="0"/>
                  </a:moveTo>
                  <a:lnTo>
                    <a:pt x="28223" y="33134"/>
                  </a:lnTo>
                  <a:lnTo>
                    <a:pt x="23920" y="65529"/>
                  </a:lnTo>
                  <a:lnTo>
                    <a:pt x="23175" y="102671"/>
                  </a:lnTo>
                  <a:lnTo>
                    <a:pt x="20742" y="131145"/>
                  </a:lnTo>
                  <a:lnTo>
                    <a:pt x="17686" y="160733"/>
                  </a:lnTo>
                  <a:lnTo>
                    <a:pt x="16327" y="190817"/>
                  </a:lnTo>
                  <a:lnTo>
                    <a:pt x="15723" y="221120"/>
                  </a:lnTo>
                  <a:lnTo>
                    <a:pt x="14609" y="251522"/>
                  </a:lnTo>
                  <a:lnTo>
                    <a:pt x="11291" y="281967"/>
                  </a:lnTo>
                  <a:lnTo>
                    <a:pt x="6994" y="310174"/>
                  </a:lnTo>
                  <a:lnTo>
                    <a:pt x="2073" y="347596"/>
                  </a:lnTo>
                  <a:lnTo>
                    <a:pt x="614" y="377876"/>
                  </a:lnTo>
                  <a:lnTo>
                    <a:pt x="122" y="410862"/>
                  </a:lnTo>
                  <a:lnTo>
                    <a:pt x="0" y="4419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2" name="SMARTInkShape-Group105"/>
          <p:cNvGrpSpPr/>
          <p:nvPr/>
        </p:nvGrpSpPr>
        <p:grpSpPr>
          <a:xfrm>
            <a:off x="3978434" y="2545080"/>
            <a:ext cx="524986" cy="609601"/>
            <a:chOff x="3978434" y="2545080"/>
            <a:chExt cx="524986" cy="609601"/>
          </a:xfrm>
        </p:grpSpPr>
        <p:sp>
          <p:nvSpPr>
            <p:cNvPr id="79" name="SMARTInkShape-462"/>
            <p:cNvSpPr/>
            <p:nvPr/>
          </p:nvSpPr>
          <p:spPr>
            <a:xfrm>
              <a:off x="4465319" y="2545080"/>
              <a:ext cx="38101" cy="175261"/>
            </a:xfrm>
            <a:custGeom>
              <a:avLst/>
              <a:gdLst/>
              <a:ahLst/>
              <a:cxnLst/>
              <a:rect l="0" t="0" r="0" b="0"/>
              <a:pathLst>
                <a:path w="38101" h="175261">
                  <a:moveTo>
                    <a:pt x="38100" y="0"/>
                  </a:moveTo>
                  <a:lnTo>
                    <a:pt x="34055" y="4045"/>
                  </a:lnTo>
                  <a:lnTo>
                    <a:pt x="32070" y="8288"/>
                  </a:lnTo>
                  <a:lnTo>
                    <a:pt x="26528" y="40090"/>
                  </a:lnTo>
                  <a:lnTo>
                    <a:pt x="22738" y="75056"/>
                  </a:lnTo>
                  <a:lnTo>
                    <a:pt x="16992" y="104554"/>
                  </a:lnTo>
                  <a:lnTo>
                    <a:pt x="9722" y="142604"/>
                  </a:lnTo>
                  <a:lnTo>
                    <a:pt x="7708" y="157359"/>
                  </a:lnTo>
                  <a:lnTo>
                    <a:pt x="0" y="17526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SMARTInkShape-463"/>
            <p:cNvSpPr/>
            <p:nvPr/>
          </p:nvSpPr>
          <p:spPr>
            <a:xfrm>
              <a:off x="4108724" y="2660532"/>
              <a:ext cx="302756" cy="469153"/>
            </a:xfrm>
            <a:custGeom>
              <a:avLst/>
              <a:gdLst/>
              <a:ahLst/>
              <a:cxnLst/>
              <a:rect l="0" t="0" r="0" b="0"/>
              <a:pathLst>
                <a:path w="302756" h="469153">
                  <a:moveTo>
                    <a:pt x="196576" y="14087"/>
                  </a:moveTo>
                  <a:lnTo>
                    <a:pt x="196576" y="10042"/>
                  </a:lnTo>
                  <a:lnTo>
                    <a:pt x="195729" y="8851"/>
                  </a:lnTo>
                  <a:lnTo>
                    <a:pt x="194318" y="8056"/>
                  </a:lnTo>
                  <a:lnTo>
                    <a:pt x="192530" y="7527"/>
                  </a:lnTo>
                  <a:lnTo>
                    <a:pt x="181138" y="576"/>
                  </a:lnTo>
                  <a:lnTo>
                    <a:pt x="178663" y="0"/>
                  </a:lnTo>
                  <a:lnTo>
                    <a:pt x="157289" y="5159"/>
                  </a:lnTo>
                  <a:lnTo>
                    <a:pt x="141097" y="12759"/>
                  </a:lnTo>
                  <a:lnTo>
                    <a:pt x="125574" y="26206"/>
                  </a:lnTo>
                  <a:lnTo>
                    <a:pt x="96026" y="60400"/>
                  </a:lnTo>
                  <a:lnTo>
                    <a:pt x="72825" y="97335"/>
                  </a:lnTo>
                  <a:lnTo>
                    <a:pt x="57086" y="132263"/>
                  </a:lnTo>
                  <a:lnTo>
                    <a:pt x="41698" y="170270"/>
                  </a:lnTo>
                  <a:lnTo>
                    <a:pt x="31503" y="198648"/>
                  </a:lnTo>
                  <a:lnTo>
                    <a:pt x="23585" y="225937"/>
                  </a:lnTo>
                  <a:lnTo>
                    <a:pt x="17244" y="253869"/>
                  </a:lnTo>
                  <a:lnTo>
                    <a:pt x="11604" y="286039"/>
                  </a:lnTo>
                  <a:lnTo>
                    <a:pt x="6275" y="315577"/>
                  </a:lnTo>
                  <a:lnTo>
                    <a:pt x="1931" y="342816"/>
                  </a:lnTo>
                  <a:lnTo>
                    <a:pt x="0" y="369034"/>
                  </a:lnTo>
                  <a:lnTo>
                    <a:pt x="2958" y="403548"/>
                  </a:lnTo>
                  <a:lnTo>
                    <a:pt x="13243" y="431179"/>
                  </a:lnTo>
                  <a:lnTo>
                    <a:pt x="31059" y="451407"/>
                  </a:lnTo>
                  <a:lnTo>
                    <a:pt x="52425" y="464080"/>
                  </a:lnTo>
                  <a:lnTo>
                    <a:pt x="74842" y="469152"/>
                  </a:lnTo>
                  <a:lnTo>
                    <a:pt x="101616" y="466610"/>
                  </a:lnTo>
                  <a:lnTo>
                    <a:pt x="130998" y="456449"/>
                  </a:lnTo>
                  <a:lnTo>
                    <a:pt x="165198" y="438669"/>
                  </a:lnTo>
                  <a:lnTo>
                    <a:pt x="198097" y="417314"/>
                  </a:lnTo>
                  <a:lnTo>
                    <a:pt x="229294" y="390855"/>
                  </a:lnTo>
                  <a:lnTo>
                    <a:pt x="255941" y="361566"/>
                  </a:lnTo>
                  <a:lnTo>
                    <a:pt x="275878" y="331439"/>
                  </a:lnTo>
                  <a:lnTo>
                    <a:pt x="288464" y="297018"/>
                  </a:lnTo>
                  <a:lnTo>
                    <a:pt x="297556" y="260008"/>
                  </a:lnTo>
                  <a:lnTo>
                    <a:pt x="301567" y="226277"/>
                  </a:lnTo>
                  <a:lnTo>
                    <a:pt x="302755" y="190788"/>
                  </a:lnTo>
                  <a:lnTo>
                    <a:pt x="299062" y="161552"/>
                  </a:lnTo>
                  <a:lnTo>
                    <a:pt x="284145" y="124528"/>
                  </a:lnTo>
                  <a:lnTo>
                    <a:pt x="268995" y="104854"/>
                  </a:lnTo>
                  <a:lnTo>
                    <a:pt x="248795" y="89147"/>
                  </a:lnTo>
                  <a:lnTo>
                    <a:pt x="215713" y="73026"/>
                  </a:lnTo>
                  <a:lnTo>
                    <a:pt x="194304" y="63297"/>
                  </a:lnTo>
                  <a:lnTo>
                    <a:pt x="173716" y="59808"/>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 name="SMARTInkShape-464"/>
            <p:cNvSpPr/>
            <p:nvPr/>
          </p:nvSpPr>
          <p:spPr>
            <a:xfrm>
              <a:off x="3978434" y="2636519"/>
              <a:ext cx="105886" cy="518162"/>
            </a:xfrm>
            <a:custGeom>
              <a:avLst/>
              <a:gdLst/>
              <a:ahLst/>
              <a:cxnLst/>
              <a:rect l="0" t="0" r="0" b="0"/>
              <a:pathLst>
                <a:path w="105886" h="518162">
                  <a:moveTo>
                    <a:pt x="105885" y="0"/>
                  </a:moveTo>
                  <a:lnTo>
                    <a:pt x="105885" y="4046"/>
                  </a:lnTo>
                  <a:lnTo>
                    <a:pt x="103628" y="8289"/>
                  </a:lnTo>
                  <a:lnTo>
                    <a:pt x="100649" y="12998"/>
                  </a:lnTo>
                  <a:lnTo>
                    <a:pt x="92374" y="47076"/>
                  </a:lnTo>
                  <a:lnTo>
                    <a:pt x="86941" y="80513"/>
                  </a:lnTo>
                  <a:lnTo>
                    <a:pt x="80141" y="109746"/>
                  </a:lnTo>
                  <a:lnTo>
                    <a:pt x="68718" y="139856"/>
                  </a:lnTo>
                  <a:lnTo>
                    <a:pt x="58654" y="170227"/>
                  </a:lnTo>
                  <a:lnTo>
                    <a:pt x="53003" y="195037"/>
                  </a:lnTo>
                  <a:lnTo>
                    <a:pt x="45061" y="233049"/>
                  </a:lnTo>
                  <a:lnTo>
                    <a:pt x="37346" y="268019"/>
                  </a:lnTo>
                  <a:lnTo>
                    <a:pt x="32243" y="293533"/>
                  </a:lnTo>
                  <a:lnTo>
                    <a:pt x="27154" y="321806"/>
                  </a:lnTo>
                  <a:lnTo>
                    <a:pt x="22069" y="349047"/>
                  </a:lnTo>
                  <a:lnTo>
                    <a:pt x="14447" y="385926"/>
                  </a:lnTo>
                  <a:lnTo>
                    <a:pt x="9083" y="420560"/>
                  </a:lnTo>
                  <a:lnTo>
                    <a:pt x="5237" y="453117"/>
                  </a:lnTo>
                  <a:lnTo>
                    <a:pt x="0" y="488679"/>
                  </a:lnTo>
                  <a:lnTo>
                    <a:pt x="287" y="504157"/>
                  </a:lnTo>
                  <a:lnTo>
                    <a:pt x="6825" y="518161"/>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7" name="SMARTInkShape-Group106"/>
          <p:cNvGrpSpPr/>
          <p:nvPr/>
        </p:nvGrpSpPr>
        <p:grpSpPr>
          <a:xfrm>
            <a:off x="4907280" y="2743200"/>
            <a:ext cx="624840" cy="350520"/>
            <a:chOff x="4907280" y="2743200"/>
            <a:chExt cx="624840" cy="350520"/>
          </a:xfrm>
        </p:grpSpPr>
        <p:sp>
          <p:nvSpPr>
            <p:cNvPr id="83" name="SMARTInkShape-465"/>
            <p:cNvSpPr/>
            <p:nvPr/>
          </p:nvSpPr>
          <p:spPr>
            <a:xfrm>
              <a:off x="5394960" y="2933700"/>
              <a:ext cx="137160" cy="121920"/>
            </a:xfrm>
            <a:custGeom>
              <a:avLst/>
              <a:gdLst/>
              <a:ahLst/>
              <a:cxnLst/>
              <a:rect l="0" t="0" r="0" b="0"/>
              <a:pathLst>
                <a:path w="137160" h="121920">
                  <a:moveTo>
                    <a:pt x="0" y="0"/>
                  </a:moveTo>
                  <a:lnTo>
                    <a:pt x="0" y="10605"/>
                  </a:lnTo>
                  <a:lnTo>
                    <a:pt x="4045" y="21957"/>
                  </a:lnTo>
                  <a:lnTo>
                    <a:pt x="28517" y="50943"/>
                  </a:lnTo>
                  <a:lnTo>
                    <a:pt x="65478" y="76218"/>
                  </a:lnTo>
                  <a:lnTo>
                    <a:pt x="100501" y="101602"/>
                  </a:lnTo>
                  <a:lnTo>
                    <a:pt x="137159" y="1219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4" name="SMARTInkShape-466"/>
            <p:cNvSpPr/>
            <p:nvPr/>
          </p:nvSpPr>
          <p:spPr>
            <a:xfrm>
              <a:off x="5364480" y="2887980"/>
              <a:ext cx="137160" cy="171408"/>
            </a:xfrm>
            <a:custGeom>
              <a:avLst/>
              <a:gdLst/>
              <a:ahLst/>
              <a:cxnLst/>
              <a:rect l="0" t="0" r="0" b="0"/>
              <a:pathLst>
                <a:path w="137160" h="171408">
                  <a:moveTo>
                    <a:pt x="137159" y="0"/>
                  </a:moveTo>
                  <a:lnTo>
                    <a:pt x="133114" y="0"/>
                  </a:lnTo>
                  <a:lnTo>
                    <a:pt x="128871" y="4515"/>
                  </a:lnTo>
                  <a:lnTo>
                    <a:pt x="111983" y="35391"/>
                  </a:lnTo>
                  <a:lnTo>
                    <a:pt x="89477" y="72090"/>
                  </a:lnTo>
                  <a:lnTo>
                    <a:pt x="61419" y="105868"/>
                  </a:lnTo>
                  <a:lnTo>
                    <a:pt x="33414" y="140627"/>
                  </a:lnTo>
                  <a:lnTo>
                    <a:pt x="18861" y="160548"/>
                  </a:lnTo>
                  <a:lnTo>
                    <a:pt x="5222" y="170751"/>
                  </a:lnTo>
                  <a:lnTo>
                    <a:pt x="3481" y="171407"/>
                  </a:lnTo>
                  <a:lnTo>
                    <a:pt x="2321" y="170998"/>
                  </a:lnTo>
                  <a:lnTo>
                    <a:pt x="0" y="1676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5" name="SMARTInkShape-467"/>
            <p:cNvSpPr/>
            <p:nvPr/>
          </p:nvSpPr>
          <p:spPr>
            <a:xfrm>
              <a:off x="5092098" y="2743513"/>
              <a:ext cx="195688" cy="307326"/>
            </a:xfrm>
            <a:custGeom>
              <a:avLst/>
              <a:gdLst/>
              <a:ahLst/>
              <a:cxnLst/>
              <a:rect l="0" t="0" r="0" b="0"/>
              <a:pathLst>
                <a:path w="195688" h="307326">
                  <a:moveTo>
                    <a:pt x="173321" y="7306"/>
                  </a:moveTo>
                  <a:lnTo>
                    <a:pt x="166761" y="746"/>
                  </a:lnTo>
                  <a:lnTo>
                    <a:pt x="157925" y="0"/>
                  </a:lnTo>
                  <a:lnTo>
                    <a:pt x="144583" y="3825"/>
                  </a:lnTo>
                  <a:lnTo>
                    <a:pt x="111452" y="26183"/>
                  </a:lnTo>
                  <a:lnTo>
                    <a:pt x="84636" y="54676"/>
                  </a:lnTo>
                  <a:lnTo>
                    <a:pt x="64144" y="89916"/>
                  </a:lnTo>
                  <a:lnTo>
                    <a:pt x="48874" y="120307"/>
                  </a:lnTo>
                  <a:lnTo>
                    <a:pt x="33625" y="154900"/>
                  </a:lnTo>
                  <a:lnTo>
                    <a:pt x="19229" y="187822"/>
                  </a:lnTo>
                  <a:lnTo>
                    <a:pt x="9225" y="222318"/>
                  </a:lnTo>
                  <a:lnTo>
                    <a:pt x="517" y="257587"/>
                  </a:lnTo>
                  <a:lnTo>
                    <a:pt x="0" y="272636"/>
                  </a:lnTo>
                  <a:lnTo>
                    <a:pt x="2592" y="284969"/>
                  </a:lnTo>
                  <a:lnTo>
                    <a:pt x="8824" y="293836"/>
                  </a:lnTo>
                  <a:lnTo>
                    <a:pt x="18085" y="300600"/>
                  </a:lnTo>
                  <a:lnTo>
                    <a:pt x="30667" y="306428"/>
                  </a:lnTo>
                  <a:lnTo>
                    <a:pt x="42468" y="307325"/>
                  </a:lnTo>
                  <a:lnTo>
                    <a:pt x="67887" y="301002"/>
                  </a:lnTo>
                  <a:lnTo>
                    <a:pt x="104906" y="280833"/>
                  </a:lnTo>
                  <a:lnTo>
                    <a:pt x="119208" y="269421"/>
                  </a:lnTo>
                  <a:lnTo>
                    <a:pt x="144445" y="236757"/>
                  </a:lnTo>
                  <a:lnTo>
                    <a:pt x="169593" y="201549"/>
                  </a:lnTo>
                  <a:lnTo>
                    <a:pt x="184783" y="167219"/>
                  </a:lnTo>
                  <a:lnTo>
                    <a:pt x="193679" y="130961"/>
                  </a:lnTo>
                  <a:lnTo>
                    <a:pt x="195687" y="99089"/>
                  </a:lnTo>
                  <a:lnTo>
                    <a:pt x="187827" y="66723"/>
                  </a:lnTo>
                  <a:lnTo>
                    <a:pt x="180724" y="49465"/>
                  </a:lnTo>
                  <a:lnTo>
                    <a:pt x="174918" y="42130"/>
                  </a:lnTo>
                  <a:lnTo>
                    <a:pt x="153699" y="26091"/>
                  </a:lnTo>
                  <a:lnTo>
                    <a:pt x="142841" y="2254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6" name="SMARTInkShape-468"/>
            <p:cNvSpPr/>
            <p:nvPr/>
          </p:nvSpPr>
          <p:spPr>
            <a:xfrm>
              <a:off x="4907280" y="2743200"/>
              <a:ext cx="91440" cy="350520"/>
            </a:xfrm>
            <a:custGeom>
              <a:avLst/>
              <a:gdLst/>
              <a:ahLst/>
              <a:cxnLst/>
              <a:rect l="0" t="0" r="0" b="0"/>
              <a:pathLst>
                <a:path w="91440" h="350520">
                  <a:moveTo>
                    <a:pt x="91439" y="0"/>
                  </a:moveTo>
                  <a:lnTo>
                    <a:pt x="87394" y="4045"/>
                  </a:lnTo>
                  <a:lnTo>
                    <a:pt x="85409" y="8289"/>
                  </a:lnTo>
                  <a:lnTo>
                    <a:pt x="73306" y="40090"/>
                  </a:lnTo>
                  <a:lnTo>
                    <a:pt x="64277" y="69819"/>
                  </a:lnTo>
                  <a:lnTo>
                    <a:pt x="60249" y="98486"/>
                  </a:lnTo>
                  <a:lnTo>
                    <a:pt x="49930" y="133415"/>
                  </a:lnTo>
                  <a:lnTo>
                    <a:pt x="41135" y="170575"/>
                  </a:lnTo>
                  <a:lnTo>
                    <a:pt x="32320" y="207550"/>
                  </a:lnTo>
                  <a:lnTo>
                    <a:pt x="20206" y="240331"/>
                  </a:lnTo>
                  <a:lnTo>
                    <a:pt x="10879" y="270646"/>
                  </a:lnTo>
                  <a:lnTo>
                    <a:pt x="2400" y="304074"/>
                  </a:lnTo>
                  <a:lnTo>
                    <a:pt x="210" y="339909"/>
                  </a:lnTo>
                  <a:lnTo>
                    <a:pt x="0" y="3505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94" name="SMARTInkShape-Group108"/>
          <p:cNvGrpSpPr/>
          <p:nvPr/>
        </p:nvGrpSpPr>
        <p:grpSpPr>
          <a:xfrm>
            <a:off x="6958222" y="2668784"/>
            <a:ext cx="1995279" cy="504920"/>
            <a:chOff x="6958222" y="2668784"/>
            <a:chExt cx="1995279" cy="504920"/>
          </a:xfrm>
        </p:grpSpPr>
        <p:sp>
          <p:nvSpPr>
            <p:cNvPr id="88" name="SMARTInkShape-469"/>
            <p:cNvSpPr/>
            <p:nvPr/>
          </p:nvSpPr>
          <p:spPr>
            <a:xfrm>
              <a:off x="8337925" y="2859190"/>
              <a:ext cx="615576" cy="278250"/>
            </a:xfrm>
            <a:custGeom>
              <a:avLst/>
              <a:gdLst/>
              <a:ahLst/>
              <a:cxnLst/>
              <a:rect l="0" t="0" r="0" b="0"/>
              <a:pathLst>
                <a:path w="615576" h="278250">
                  <a:moveTo>
                    <a:pt x="158375" y="127850"/>
                  </a:moveTo>
                  <a:lnTo>
                    <a:pt x="154330" y="123804"/>
                  </a:lnTo>
                  <a:lnTo>
                    <a:pt x="150085" y="121818"/>
                  </a:lnTo>
                  <a:lnTo>
                    <a:pt x="147769" y="121289"/>
                  </a:lnTo>
                  <a:lnTo>
                    <a:pt x="124325" y="108141"/>
                  </a:lnTo>
                  <a:lnTo>
                    <a:pt x="95774" y="105405"/>
                  </a:lnTo>
                  <a:lnTo>
                    <a:pt x="83703" y="109690"/>
                  </a:lnTo>
                  <a:lnTo>
                    <a:pt x="51739" y="131855"/>
                  </a:lnTo>
                  <a:lnTo>
                    <a:pt x="29344" y="161379"/>
                  </a:lnTo>
                  <a:lnTo>
                    <a:pt x="16003" y="189713"/>
                  </a:lnTo>
                  <a:lnTo>
                    <a:pt x="3910" y="225583"/>
                  </a:lnTo>
                  <a:lnTo>
                    <a:pt x="0" y="245331"/>
                  </a:lnTo>
                  <a:lnTo>
                    <a:pt x="1344" y="256546"/>
                  </a:lnTo>
                  <a:lnTo>
                    <a:pt x="2887" y="261907"/>
                  </a:lnTo>
                  <a:lnTo>
                    <a:pt x="9118" y="270122"/>
                  </a:lnTo>
                  <a:lnTo>
                    <a:pt x="17532" y="275748"/>
                  </a:lnTo>
                  <a:lnTo>
                    <a:pt x="26916" y="278249"/>
                  </a:lnTo>
                  <a:lnTo>
                    <a:pt x="45764" y="275612"/>
                  </a:lnTo>
                  <a:lnTo>
                    <a:pt x="79337" y="262285"/>
                  </a:lnTo>
                  <a:lnTo>
                    <a:pt x="116649" y="230047"/>
                  </a:lnTo>
                  <a:lnTo>
                    <a:pt x="128607" y="214386"/>
                  </a:lnTo>
                  <a:lnTo>
                    <a:pt x="145514" y="177184"/>
                  </a:lnTo>
                  <a:lnTo>
                    <a:pt x="150618" y="158935"/>
                  </a:lnTo>
                  <a:lnTo>
                    <a:pt x="146669" y="162555"/>
                  </a:lnTo>
                  <a:lnTo>
                    <a:pt x="144706" y="166698"/>
                  </a:lnTo>
                  <a:lnTo>
                    <a:pt x="143227" y="194379"/>
                  </a:lnTo>
                  <a:lnTo>
                    <a:pt x="153748" y="228458"/>
                  </a:lnTo>
                  <a:lnTo>
                    <a:pt x="160834" y="238322"/>
                  </a:lnTo>
                  <a:lnTo>
                    <a:pt x="179180" y="251554"/>
                  </a:lnTo>
                  <a:lnTo>
                    <a:pt x="202169" y="255660"/>
                  </a:lnTo>
                  <a:lnTo>
                    <a:pt x="234195" y="250964"/>
                  </a:lnTo>
                  <a:lnTo>
                    <a:pt x="256475" y="243444"/>
                  </a:lnTo>
                  <a:lnTo>
                    <a:pt x="284914" y="221331"/>
                  </a:lnTo>
                  <a:lnTo>
                    <a:pt x="304757" y="195328"/>
                  </a:lnTo>
                  <a:lnTo>
                    <a:pt x="320476" y="162230"/>
                  </a:lnTo>
                  <a:lnTo>
                    <a:pt x="326537" y="124559"/>
                  </a:lnTo>
                  <a:lnTo>
                    <a:pt x="333308" y="113125"/>
                  </a:lnTo>
                  <a:lnTo>
                    <a:pt x="333626" y="145186"/>
                  </a:lnTo>
                  <a:lnTo>
                    <a:pt x="325344" y="181466"/>
                  </a:lnTo>
                  <a:lnTo>
                    <a:pt x="313226" y="218479"/>
                  </a:lnTo>
                  <a:lnTo>
                    <a:pt x="305395" y="241488"/>
                  </a:lnTo>
                  <a:lnTo>
                    <a:pt x="303242" y="261159"/>
                  </a:lnTo>
                  <a:lnTo>
                    <a:pt x="304004" y="231510"/>
                  </a:lnTo>
                  <a:lnTo>
                    <a:pt x="311443" y="195331"/>
                  </a:lnTo>
                  <a:lnTo>
                    <a:pt x="318593" y="163366"/>
                  </a:lnTo>
                  <a:lnTo>
                    <a:pt x="328331" y="129342"/>
                  </a:lnTo>
                  <a:lnTo>
                    <a:pt x="341941" y="97812"/>
                  </a:lnTo>
                  <a:lnTo>
                    <a:pt x="361710" y="64907"/>
                  </a:lnTo>
                  <a:lnTo>
                    <a:pt x="376855" y="47487"/>
                  </a:lnTo>
                  <a:lnTo>
                    <a:pt x="386992" y="41333"/>
                  </a:lnTo>
                  <a:lnTo>
                    <a:pt x="407298" y="37382"/>
                  </a:lnTo>
                  <a:lnTo>
                    <a:pt x="418490" y="36697"/>
                  </a:lnTo>
                  <a:lnTo>
                    <a:pt x="426664" y="41053"/>
                  </a:lnTo>
                  <a:lnTo>
                    <a:pt x="435094" y="48634"/>
                  </a:lnTo>
                  <a:lnTo>
                    <a:pt x="444600" y="63268"/>
                  </a:lnTo>
                  <a:lnTo>
                    <a:pt x="451933" y="83314"/>
                  </a:lnTo>
                  <a:lnTo>
                    <a:pt x="454839" y="115101"/>
                  </a:lnTo>
                  <a:lnTo>
                    <a:pt x="453085" y="143828"/>
                  </a:lnTo>
                  <a:lnTo>
                    <a:pt x="448952" y="179830"/>
                  </a:lnTo>
                  <a:lnTo>
                    <a:pt x="442052" y="205317"/>
                  </a:lnTo>
                  <a:lnTo>
                    <a:pt x="432781" y="230028"/>
                  </a:lnTo>
                  <a:lnTo>
                    <a:pt x="431059" y="231528"/>
                  </a:lnTo>
                  <a:lnTo>
                    <a:pt x="429064" y="232529"/>
                  </a:lnTo>
                  <a:lnTo>
                    <a:pt x="427734" y="232349"/>
                  </a:lnTo>
                  <a:lnTo>
                    <a:pt x="426848" y="231382"/>
                  </a:lnTo>
                  <a:lnTo>
                    <a:pt x="425863" y="228051"/>
                  </a:lnTo>
                  <a:lnTo>
                    <a:pt x="425425" y="223748"/>
                  </a:lnTo>
                  <a:lnTo>
                    <a:pt x="432855" y="186626"/>
                  </a:lnTo>
                  <a:lnTo>
                    <a:pt x="440848" y="149776"/>
                  </a:lnTo>
                  <a:lnTo>
                    <a:pt x="450350" y="117695"/>
                  </a:lnTo>
                  <a:lnTo>
                    <a:pt x="463891" y="83636"/>
                  </a:lnTo>
                  <a:lnTo>
                    <a:pt x="483636" y="45833"/>
                  </a:lnTo>
                  <a:lnTo>
                    <a:pt x="503843" y="20836"/>
                  </a:lnTo>
                  <a:lnTo>
                    <a:pt x="529219" y="4015"/>
                  </a:lnTo>
                  <a:lnTo>
                    <a:pt x="544456" y="0"/>
                  </a:lnTo>
                  <a:lnTo>
                    <a:pt x="552357" y="1319"/>
                  </a:lnTo>
                  <a:lnTo>
                    <a:pt x="568374" y="9064"/>
                  </a:lnTo>
                  <a:lnTo>
                    <a:pt x="575688" y="18329"/>
                  </a:lnTo>
                  <a:lnTo>
                    <a:pt x="587282" y="49019"/>
                  </a:lnTo>
                  <a:lnTo>
                    <a:pt x="599196" y="77775"/>
                  </a:lnTo>
                  <a:lnTo>
                    <a:pt x="605360" y="111790"/>
                  </a:lnTo>
                  <a:lnTo>
                    <a:pt x="611231" y="148679"/>
                  </a:lnTo>
                  <a:lnTo>
                    <a:pt x="614288" y="186420"/>
                  </a:lnTo>
                  <a:lnTo>
                    <a:pt x="615193" y="220369"/>
                  </a:lnTo>
                  <a:lnTo>
                    <a:pt x="615575" y="25739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SMARTInkShape-470"/>
            <p:cNvSpPr/>
            <p:nvPr/>
          </p:nvSpPr>
          <p:spPr>
            <a:xfrm>
              <a:off x="8040989" y="2668784"/>
              <a:ext cx="249368" cy="478276"/>
            </a:xfrm>
            <a:custGeom>
              <a:avLst/>
              <a:gdLst/>
              <a:ahLst/>
              <a:cxnLst/>
              <a:rect l="0" t="0" r="0" b="0"/>
              <a:pathLst>
                <a:path w="249368" h="478276">
                  <a:moveTo>
                    <a:pt x="203850" y="295396"/>
                  </a:moveTo>
                  <a:lnTo>
                    <a:pt x="199805" y="295396"/>
                  </a:lnTo>
                  <a:lnTo>
                    <a:pt x="195562" y="293138"/>
                  </a:lnTo>
                  <a:lnTo>
                    <a:pt x="190854" y="290159"/>
                  </a:lnTo>
                  <a:lnTo>
                    <a:pt x="160213" y="281308"/>
                  </a:lnTo>
                  <a:lnTo>
                    <a:pt x="126105" y="286817"/>
                  </a:lnTo>
                  <a:lnTo>
                    <a:pt x="104333" y="295582"/>
                  </a:lnTo>
                  <a:lnTo>
                    <a:pt x="75067" y="314561"/>
                  </a:lnTo>
                  <a:lnTo>
                    <a:pt x="42760" y="349253"/>
                  </a:lnTo>
                  <a:lnTo>
                    <a:pt x="24459" y="384554"/>
                  </a:lnTo>
                  <a:lnTo>
                    <a:pt x="7674" y="416865"/>
                  </a:lnTo>
                  <a:lnTo>
                    <a:pt x="944" y="440042"/>
                  </a:lnTo>
                  <a:lnTo>
                    <a:pt x="0" y="447706"/>
                  </a:lnTo>
                  <a:lnTo>
                    <a:pt x="1063" y="453663"/>
                  </a:lnTo>
                  <a:lnTo>
                    <a:pt x="6760" y="462539"/>
                  </a:lnTo>
                  <a:lnTo>
                    <a:pt x="15443" y="472296"/>
                  </a:lnTo>
                  <a:lnTo>
                    <a:pt x="19825" y="473442"/>
                  </a:lnTo>
                  <a:lnTo>
                    <a:pt x="38129" y="471011"/>
                  </a:lnTo>
                  <a:lnTo>
                    <a:pt x="70518" y="460208"/>
                  </a:lnTo>
                  <a:lnTo>
                    <a:pt x="103163" y="438112"/>
                  </a:lnTo>
                  <a:lnTo>
                    <a:pt x="134949" y="409288"/>
                  </a:lnTo>
                  <a:lnTo>
                    <a:pt x="158036" y="382199"/>
                  </a:lnTo>
                  <a:lnTo>
                    <a:pt x="178704" y="349620"/>
                  </a:lnTo>
                  <a:lnTo>
                    <a:pt x="195553" y="316260"/>
                  </a:lnTo>
                  <a:lnTo>
                    <a:pt x="211270" y="279564"/>
                  </a:lnTo>
                  <a:lnTo>
                    <a:pt x="224393" y="241880"/>
                  </a:lnTo>
                  <a:lnTo>
                    <a:pt x="233643" y="203904"/>
                  </a:lnTo>
                  <a:lnTo>
                    <a:pt x="241748" y="165840"/>
                  </a:lnTo>
                  <a:lnTo>
                    <a:pt x="247252" y="127751"/>
                  </a:lnTo>
                  <a:lnTo>
                    <a:pt x="248884" y="91912"/>
                  </a:lnTo>
                  <a:lnTo>
                    <a:pt x="249367" y="62102"/>
                  </a:lnTo>
                  <a:lnTo>
                    <a:pt x="247252" y="37183"/>
                  </a:lnTo>
                  <a:lnTo>
                    <a:pt x="241802" y="10497"/>
                  </a:lnTo>
                  <a:lnTo>
                    <a:pt x="235481" y="0"/>
                  </a:lnTo>
                  <a:lnTo>
                    <a:pt x="235098" y="1098"/>
                  </a:lnTo>
                  <a:lnTo>
                    <a:pt x="233712" y="10735"/>
                  </a:lnTo>
                  <a:lnTo>
                    <a:pt x="228345" y="31419"/>
                  </a:lnTo>
                  <a:lnTo>
                    <a:pt x="222988" y="67804"/>
                  </a:lnTo>
                  <a:lnTo>
                    <a:pt x="216200" y="103407"/>
                  </a:lnTo>
                  <a:lnTo>
                    <a:pt x="211315" y="130480"/>
                  </a:lnTo>
                  <a:lnTo>
                    <a:pt x="207168" y="159447"/>
                  </a:lnTo>
                  <a:lnTo>
                    <a:pt x="205325" y="189254"/>
                  </a:lnTo>
                  <a:lnTo>
                    <a:pt x="202248" y="219435"/>
                  </a:lnTo>
                  <a:lnTo>
                    <a:pt x="198905" y="249782"/>
                  </a:lnTo>
                  <a:lnTo>
                    <a:pt x="197418" y="280203"/>
                  </a:lnTo>
                  <a:lnTo>
                    <a:pt x="196759" y="310657"/>
                  </a:lnTo>
                  <a:lnTo>
                    <a:pt x="196465" y="339431"/>
                  </a:lnTo>
                  <a:lnTo>
                    <a:pt x="196300" y="374671"/>
                  </a:lnTo>
                  <a:lnTo>
                    <a:pt x="197944" y="405715"/>
                  </a:lnTo>
                  <a:lnTo>
                    <a:pt x="210555" y="439389"/>
                  </a:lnTo>
                  <a:lnTo>
                    <a:pt x="216990" y="454219"/>
                  </a:lnTo>
                  <a:lnTo>
                    <a:pt x="234330" y="47827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SMARTInkShape-471"/>
            <p:cNvSpPr/>
            <p:nvPr/>
          </p:nvSpPr>
          <p:spPr>
            <a:xfrm>
              <a:off x="7826737" y="2674712"/>
              <a:ext cx="66210" cy="464729"/>
            </a:xfrm>
            <a:custGeom>
              <a:avLst/>
              <a:gdLst/>
              <a:ahLst/>
              <a:cxnLst/>
              <a:rect l="0" t="0" r="0" b="0"/>
              <a:pathLst>
                <a:path w="66210" h="464729">
                  <a:moveTo>
                    <a:pt x="52343" y="7528"/>
                  </a:moveTo>
                  <a:lnTo>
                    <a:pt x="52343" y="967"/>
                  </a:lnTo>
                  <a:lnTo>
                    <a:pt x="53189" y="614"/>
                  </a:lnTo>
                  <a:lnTo>
                    <a:pt x="62948" y="0"/>
                  </a:lnTo>
                  <a:lnTo>
                    <a:pt x="64493" y="1663"/>
                  </a:lnTo>
                  <a:lnTo>
                    <a:pt x="66209" y="8025"/>
                  </a:lnTo>
                  <a:lnTo>
                    <a:pt x="61370" y="39077"/>
                  </a:lnTo>
                  <a:lnTo>
                    <a:pt x="55864" y="65700"/>
                  </a:lnTo>
                  <a:lnTo>
                    <a:pt x="45766" y="100399"/>
                  </a:lnTo>
                  <a:lnTo>
                    <a:pt x="40106" y="125851"/>
                  </a:lnTo>
                  <a:lnTo>
                    <a:pt x="34769" y="154096"/>
                  </a:lnTo>
                  <a:lnTo>
                    <a:pt x="31832" y="183582"/>
                  </a:lnTo>
                  <a:lnTo>
                    <a:pt x="29680" y="213621"/>
                  </a:lnTo>
                  <a:lnTo>
                    <a:pt x="25901" y="243904"/>
                  </a:lnTo>
                  <a:lnTo>
                    <a:pt x="21400" y="272040"/>
                  </a:lnTo>
                  <a:lnTo>
                    <a:pt x="16577" y="298655"/>
                  </a:lnTo>
                  <a:lnTo>
                    <a:pt x="9102" y="336593"/>
                  </a:lnTo>
                  <a:lnTo>
                    <a:pt x="2371" y="369659"/>
                  </a:lnTo>
                  <a:lnTo>
                    <a:pt x="0" y="400058"/>
                  </a:lnTo>
                  <a:lnTo>
                    <a:pt x="145" y="424682"/>
                  </a:lnTo>
                  <a:lnTo>
                    <a:pt x="6421" y="462604"/>
                  </a:lnTo>
                  <a:lnTo>
                    <a:pt x="6623" y="46472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SMARTInkShape-472"/>
            <p:cNvSpPr/>
            <p:nvPr/>
          </p:nvSpPr>
          <p:spPr>
            <a:xfrm>
              <a:off x="7505700" y="3040380"/>
              <a:ext cx="129540" cy="22861"/>
            </a:xfrm>
            <a:custGeom>
              <a:avLst/>
              <a:gdLst/>
              <a:ahLst/>
              <a:cxnLst/>
              <a:rect l="0" t="0" r="0" b="0"/>
              <a:pathLst>
                <a:path w="129540" h="22861">
                  <a:moveTo>
                    <a:pt x="0" y="22860"/>
                  </a:moveTo>
                  <a:lnTo>
                    <a:pt x="33421" y="22013"/>
                  </a:lnTo>
                  <a:lnTo>
                    <a:pt x="69663" y="14571"/>
                  </a:lnTo>
                  <a:lnTo>
                    <a:pt x="99380" y="7421"/>
                  </a:lnTo>
                  <a:lnTo>
                    <a:pt x="12953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SMARTInkShape-473"/>
            <p:cNvSpPr/>
            <p:nvPr/>
          </p:nvSpPr>
          <p:spPr>
            <a:xfrm>
              <a:off x="7490460" y="2987040"/>
              <a:ext cx="83821" cy="15241"/>
            </a:xfrm>
            <a:custGeom>
              <a:avLst/>
              <a:gdLst/>
              <a:ahLst/>
              <a:cxnLst/>
              <a:rect l="0" t="0" r="0" b="0"/>
              <a:pathLst>
                <a:path w="83821" h="15241">
                  <a:moveTo>
                    <a:pt x="0" y="15240"/>
                  </a:moveTo>
                  <a:lnTo>
                    <a:pt x="19080" y="14393"/>
                  </a:lnTo>
                  <a:lnTo>
                    <a:pt x="43351" y="8679"/>
                  </a:lnTo>
                  <a:lnTo>
                    <a:pt x="67923" y="6982"/>
                  </a:lnTo>
                  <a:lnTo>
                    <a:pt x="8382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SMARTInkShape-474"/>
            <p:cNvSpPr/>
            <p:nvPr/>
          </p:nvSpPr>
          <p:spPr>
            <a:xfrm>
              <a:off x="6958222" y="2935480"/>
              <a:ext cx="379839" cy="238224"/>
            </a:xfrm>
            <a:custGeom>
              <a:avLst/>
              <a:gdLst/>
              <a:ahLst/>
              <a:cxnLst/>
              <a:rect l="0" t="0" r="0" b="0"/>
              <a:pathLst>
                <a:path w="379839" h="238224">
                  <a:moveTo>
                    <a:pt x="36938" y="89660"/>
                  </a:moveTo>
                  <a:lnTo>
                    <a:pt x="32892" y="89660"/>
                  </a:lnTo>
                  <a:lnTo>
                    <a:pt x="31701" y="91353"/>
                  </a:lnTo>
                  <a:lnTo>
                    <a:pt x="29788" y="106238"/>
                  </a:lnTo>
                  <a:lnTo>
                    <a:pt x="29359" y="137755"/>
                  </a:lnTo>
                  <a:lnTo>
                    <a:pt x="29326" y="170374"/>
                  </a:lnTo>
                  <a:lnTo>
                    <a:pt x="25275" y="191374"/>
                  </a:lnTo>
                  <a:lnTo>
                    <a:pt x="14146" y="227524"/>
                  </a:lnTo>
                  <a:lnTo>
                    <a:pt x="12430" y="229829"/>
                  </a:lnTo>
                  <a:lnTo>
                    <a:pt x="10439" y="231366"/>
                  </a:lnTo>
                  <a:lnTo>
                    <a:pt x="8227" y="235331"/>
                  </a:lnTo>
                  <a:lnTo>
                    <a:pt x="7638" y="237574"/>
                  </a:lnTo>
                  <a:lnTo>
                    <a:pt x="6397" y="238223"/>
                  </a:lnTo>
                  <a:lnTo>
                    <a:pt x="4723" y="237808"/>
                  </a:lnTo>
                  <a:lnTo>
                    <a:pt x="2761" y="236685"/>
                  </a:lnTo>
                  <a:lnTo>
                    <a:pt x="1453" y="235090"/>
                  </a:lnTo>
                  <a:lnTo>
                    <a:pt x="0" y="231060"/>
                  </a:lnTo>
                  <a:lnTo>
                    <a:pt x="11056" y="194143"/>
                  </a:lnTo>
                  <a:lnTo>
                    <a:pt x="15739" y="157304"/>
                  </a:lnTo>
                  <a:lnTo>
                    <a:pt x="22189" y="127482"/>
                  </a:lnTo>
                  <a:lnTo>
                    <a:pt x="31721" y="97198"/>
                  </a:lnTo>
                  <a:lnTo>
                    <a:pt x="50112" y="60669"/>
                  </a:lnTo>
                  <a:lnTo>
                    <a:pt x="70052" y="30687"/>
                  </a:lnTo>
                  <a:lnTo>
                    <a:pt x="90297" y="14856"/>
                  </a:lnTo>
                  <a:lnTo>
                    <a:pt x="100446" y="9847"/>
                  </a:lnTo>
                  <a:lnTo>
                    <a:pt x="110601" y="7620"/>
                  </a:lnTo>
                  <a:lnTo>
                    <a:pt x="120759" y="8889"/>
                  </a:lnTo>
                  <a:lnTo>
                    <a:pt x="130072" y="12275"/>
                  </a:lnTo>
                  <a:lnTo>
                    <a:pt x="137033" y="16602"/>
                  </a:lnTo>
                  <a:lnTo>
                    <a:pt x="157690" y="52504"/>
                  </a:lnTo>
                  <a:lnTo>
                    <a:pt x="169978" y="88310"/>
                  </a:lnTo>
                  <a:lnTo>
                    <a:pt x="173284" y="125737"/>
                  </a:lnTo>
                  <a:lnTo>
                    <a:pt x="173936" y="157840"/>
                  </a:lnTo>
                  <a:lnTo>
                    <a:pt x="167522" y="195834"/>
                  </a:lnTo>
                  <a:lnTo>
                    <a:pt x="166788" y="205597"/>
                  </a:lnTo>
                  <a:lnTo>
                    <a:pt x="165837" y="207591"/>
                  </a:lnTo>
                  <a:lnTo>
                    <a:pt x="164357" y="208921"/>
                  </a:lnTo>
                  <a:lnTo>
                    <a:pt x="159945" y="211055"/>
                  </a:lnTo>
                  <a:lnTo>
                    <a:pt x="159179" y="203333"/>
                  </a:lnTo>
                  <a:lnTo>
                    <a:pt x="165447" y="167651"/>
                  </a:lnTo>
                  <a:lnTo>
                    <a:pt x="177595" y="129650"/>
                  </a:lnTo>
                  <a:lnTo>
                    <a:pt x="188022" y="99627"/>
                  </a:lnTo>
                  <a:lnTo>
                    <a:pt x="205599" y="70129"/>
                  </a:lnTo>
                  <a:lnTo>
                    <a:pt x="227137" y="36977"/>
                  </a:lnTo>
                  <a:lnTo>
                    <a:pt x="238311" y="23065"/>
                  </a:lnTo>
                  <a:lnTo>
                    <a:pt x="269541" y="4230"/>
                  </a:lnTo>
                  <a:lnTo>
                    <a:pt x="289584" y="0"/>
                  </a:lnTo>
                  <a:lnTo>
                    <a:pt x="307563" y="2792"/>
                  </a:lnTo>
                  <a:lnTo>
                    <a:pt x="323615" y="8982"/>
                  </a:lnTo>
                  <a:lnTo>
                    <a:pt x="339096" y="24268"/>
                  </a:lnTo>
                  <a:lnTo>
                    <a:pt x="362326" y="59599"/>
                  </a:lnTo>
                  <a:lnTo>
                    <a:pt x="367822" y="76299"/>
                  </a:lnTo>
                  <a:lnTo>
                    <a:pt x="370915" y="107809"/>
                  </a:lnTo>
                  <a:lnTo>
                    <a:pt x="371960" y="144327"/>
                  </a:lnTo>
                  <a:lnTo>
                    <a:pt x="372184" y="180961"/>
                  </a:lnTo>
                  <a:lnTo>
                    <a:pt x="372203" y="188940"/>
                  </a:lnTo>
                  <a:lnTo>
                    <a:pt x="373054" y="191407"/>
                  </a:lnTo>
                  <a:lnTo>
                    <a:pt x="374469" y="193051"/>
                  </a:lnTo>
                  <a:lnTo>
                    <a:pt x="376258" y="194147"/>
                  </a:lnTo>
                  <a:lnTo>
                    <a:pt x="377451" y="195724"/>
                  </a:lnTo>
                  <a:lnTo>
                    <a:pt x="379838" y="2039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97" name="SMARTInkShape-Group109"/>
          <p:cNvGrpSpPr/>
          <p:nvPr/>
        </p:nvGrpSpPr>
        <p:grpSpPr>
          <a:xfrm>
            <a:off x="6248570" y="2659380"/>
            <a:ext cx="476291" cy="464821"/>
            <a:chOff x="6248570" y="2659380"/>
            <a:chExt cx="476291" cy="464821"/>
          </a:xfrm>
        </p:grpSpPr>
        <p:sp>
          <p:nvSpPr>
            <p:cNvPr id="95" name="SMARTInkShape-475"/>
            <p:cNvSpPr/>
            <p:nvPr/>
          </p:nvSpPr>
          <p:spPr>
            <a:xfrm>
              <a:off x="6248570" y="2659380"/>
              <a:ext cx="114131" cy="464821"/>
            </a:xfrm>
            <a:custGeom>
              <a:avLst/>
              <a:gdLst/>
              <a:ahLst/>
              <a:cxnLst/>
              <a:rect l="0" t="0" r="0" b="0"/>
              <a:pathLst>
                <a:path w="114131" h="464821">
                  <a:moveTo>
                    <a:pt x="114130" y="0"/>
                  </a:moveTo>
                  <a:lnTo>
                    <a:pt x="110084" y="4045"/>
                  </a:lnTo>
                  <a:lnTo>
                    <a:pt x="108098" y="10546"/>
                  </a:lnTo>
                  <a:lnTo>
                    <a:pt x="104722" y="23727"/>
                  </a:lnTo>
                  <a:lnTo>
                    <a:pt x="95997" y="55486"/>
                  </a:lnTo>
                  <a:lnTo>
                    <a:pt x="84580" y="90288"/>
                  </a:lnTo>
                  <a:lnTo>
                    <a:pt x="77571" y="117174"/>
                  </a:lnTo>
                  <a:lnTo>
                    <a:pt x="70788" y="146057"/>
                  </a:lnTo>
                  <a:lnTo>
                    <a:pt x="62129" y="175827"/>
                  </a:lnTo>
                  <a:lnTo>
                    <a:pt x="52636" y="205992"/>
                  </a:lnTo>
                  <a:lnTo>
                    <a:pt x="42772" y="237178"/>
                  </a:lnTo>
                  <a:lnTo>
                    <a:pt x="32745" y="270795"/>
                  </a:lnTo>
                  <a:lnTo>
                    <a:pt x="22643" y="303233"/>
                  </a:lnTo>
                  <a:lnTo>
                    <a:pt x="13355" y="333736"/>
                  </a:lnTo>
                  <a:lnTo>
                    <a:pt x="6405" y="361405"/>
                  </a:lnTo>
                  <a:lnTo>
                    <a:pt x="1778" y="396737"/>
                  </a:lnTo>
                  <a:lnTo>
                    <a:pt x="214" y="432086"/>
                  </a:lnTo>
                  <a:lnTo>
                    <a:pt x="0" y="444909"/>
                  </a:lnTo>
                  <a:lnTo>
                    <a:pt x="1637" y="449852"/>
                  </a:lnTo>
                  <a:lnTo>
                    <a:pt x="7970" y="457603"/>
                  </a:lnTo>
                  <a:lnTo>
                    <a:pt x="18688" y="461612"/>
                  </a:lnTo>
                  <a:lnTo>
                    <a:pt x="37930" y="4648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SMARTInkShape-476"/>
            <p:cNvSpPr/>
            <p:nvPr/>
          </p:nvSpPr>
          <p:spPr>
            <a:xfrm>
              <a:off x="6436011" y="2675772"/>
              <a:ext cx="288850" cy="423404"/>
            </a:xfrm>
            <a:custGeom>
              <a:avLst/>
              <a:gdLst/>
              <a:ahLst/>
              <a:cxnLst/>
              <a:rect l="0" t="0" r="0" b="0"/>
              <a:pathLst>
                <a:path w="288850" h="423404">
                  <a:moveTo>
                    <a:pt x="201008" y="14087"/>
                  </a:moveTo>
                  <a:lnTo>
                    <a:pt x="201008" y="10042"/>
                  </a:lnTo>
                  <a:lnTo>
                    <a:pt x="200162" y="8850"/>
                  </a:lnTo>
                  <a:lnTo>
                    <a:pt x="198750" y="8056"/>
                  </a:lnTo>
                  <a:lnTo>
                    <a:pt x="176535" y="0"/>
                  </a:lnTo>
                  <a:lnTo>
                    <a:pt x="164218" y="3234"/>
                  </a:lnTo>
                  <a:lnTo>
                    <a:pt x="138803" y="18842"/>
                  </a:lnTo>
                  <a:lnTo>
                    <a:pt x="116820" y="40050"/>
                  </a:lnTo>
                  <a:lnTo>
                    <a:pt x="94219" y="72392"/>
                  </a:lnTo>
                  <a:lnTo>
                    <a:pt x="71436" y="109632"/>
                  </a:lnTo>
                  <a:lnTo>
                    <a:pt x="56214" y="137832"/>
                  </a:lnTo>
                  <a:lnTo>
                    <a:pt x="43240" y="167299"/>
                  </a:lnTo>
                  <a:lnTo>
                    <a:pt x="31829" y="197328"/>
                  </a:lnTo>
                  <a:lnTo>
                    <a:pt x="21114" y="227608"/>
                  </a:lnTo>
                  <a:lnTo>
                    <a:pt x="12964" y="257999"/>
                  </a:lnTo>
                  <a:lnTo>
                    <a:pt x="6520" y="287593"/>
                  </a:lnTo>
                  <a:lnTo>
                    <a:pt x="834" y="314856"/>
                  </a:lnTo>
                  <a:lnTo>
                    <a:pt x="0" y="341085"/>
                  </a:lnTo>
                  <a:lnTo>
                    <a:pt x="4290" y="375136"/>
                  </a:lnTo>
                  <a:lnTo>
                    <a:pt x="9438" y="392147"/>
                  </a:lnTo>
                  <a:lnTo>
                    <a:pt x="17371" y="405352"/>
                  </a:lnTo>
                  <a:lnTo>
                    <a:pt x="31056" y="414607"/>
                  </a:lnTo>
                  <a:lnTo>
                    <a:pt x="48428" y="420696"/>
                  </a:lnTo>
                  <a:lnTo>
                    <a:pt x="67436" y="423403"/>
                  </a:lnTo>
                  <a:lnTo>
                    <a:pt x="97179" y="416836"/>
                  </a:lnTo>
                  <a:lnTo>
                    <a:pt x="131486" y="396075"/>
                  </a:lnTo>
                  <a:lnTo>
                    <a:pt x="168462" y="368475"/>
                  </a:lnTo>
                  <a:lnTo>
                    <a:pt x="202184" y="330758"/>
                  </a:lnTo>
                  <a:lnTo>
                    <a:pt x="223262" y="302150"/>
                  </a:lnTo>
                  <a:lnTo>
                    <a:pt x="243072" y="272502"/>
                  </a:lnTo>
                  <a:lnTo>
                    <a:pt x="260344" y="242392"/>
                  </a:lnTo>
                  <a:lnTo>
                    <a:pt x="274229" y="209818"/>
                  </a:lnTo>
                  <a:lnTo>
                    <a:pt x="284351" y="176432"/>
                  </a:lnTo>
                  <a:lnTo>
                    <a:pt x="288849" y="144661"/>
                  </a:lnTo>
                  <a:lnTo>
                    <a:pt x="288591" y="118122"/>
                  </a:lnTo>
                  <a:lnTo>
                    <a:pt x="283961" y="95039"/>
                  </a:lnTo>
                  <a:lnTo>
                    <a:pt x="273436" y="73490"/>
                  </a:lnTo>
                  <a:lnTo>
                    <a:pt x="245140" y="46364"/>
                  </a:lnTo>
                  <a:lnTo>
                    <a:pt x="217519" y="30126"/>
                  </a:lnTo>
                  <a:lnTo>
                    <a:pt x="179810" y="11141"/>
                  </a:lnTo>
                  <a:lnTo>
                    <a:pt x="170528" y="646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09" name="SMARTInkShape-Group110"/>
          <p:cNvGrpSpPr/>
          <p:nvPr/>
        </p:nvGrpSpPr>
        <p:grpSpPr>
          <a:xfrm>
            <a:off x="68579" y="2758440"/>
            <a:ext cx="9859826" cy="678180"/>
            <a:chOff x="68579" y="2758440"/>
            <a:chExt cx="9859826" cy="678180"/>
          </a:xfrm>
        </p:grpSpPr>
        <p:sp>
          <p:nvSpPr>
            <p:cNvPr id="98" name="SMARTInkShape-477"/>
            <p:cNvSpPr/>
            <p:nvPr/>
          </p:nvSpPr>
          <p:spPr>
            <a:xfrm>
              <a:off x="68579" y="3147505"/>
              <a:ext cx="8999222" cy="110265"/>
            </a:xfrm>
            <a:custGeom>
              <a:avLst/>
              <a:gdLst/>
              <a:ahLst/>
              <a:cxnLst/>
              <a:rect l="0" t="0" r="0" b="0"/>
              <a:pathLst>
                <a:path w="8999222" h="110265">
                  <a:moveTo>
                    <a:pt x="0" y="7175"/>
                  </a:moveTo>
                  <a:lnTo>
                    <a:pt x="0" y="22571"/>
                  </a:lnTo>
                  <a:lnTo>
                    <a:pt x="2258" y="28975"/>
                  </a:lnTo>
                  <a:lnTo>
                    <a:pt x="5237" y="34644"/>
                  </a:lnTo>
                  <a:lnTo>
                    <a:pt x="11352" y="51798"/>
                  </a:lnTo>
                  <a:lnTo>
                    <a:pt x="25505" y="74401"/>
                  </a:lnTo>
                  <a:lnTo>
                    <a:pt x="28857" y="77392"/>
                  </a:lnTo>
                  <a:lnTo>
                    <a:pt x="37097" y="80715"/>
                  </a:lnTo>
                  <a:lnTo>
                    <a:pt x="59615" y="83141"/>
                  </a:lnTo>
                  <a:lnTo>
                    <a:pt x="74014" y="79260"/>
                  </a:lnTo>
                  <a:lnTo>
                    <a:pt x="108217" y="58896"/>
                  </a:lnTo>
                  <a:lnTo>
                    <a:pt x="141929" y="32209"/>
                  </a:lnTo>
                  <a:lnTo>
                    <a:pt x="177782" y="9991"/>
                  </a:lnTo>
                  <a:lnTo>
                    <a:pt x="193035" y="3023"/>
                  </a:lnTo>
                  <a:lnTo>
                    <a:pt x="203198" y="1096"/>
                  </a:lnTo>
                  <a:lnTo>
                    <a:pt x="213359" y="2497"/>
                  </a:lnTo>
                  <a:lnTo>
                    <a:pt x="226342" y="8046"/>
                  </a:lnTo>
                  <a:lnTo>
                    <a:pt x="246240" y="20836"/>
                  </a:lnTo>
                  <a:lnTo>
                    <a:pt x="279471" y="57062"/>
                  </a:lnTo>
                  <a:lnTo>
                    <a:pt x="292027" y="64478"/>
                  </a:lnTo>
                  <a:lnTo>
                    <a:pt x="298559" y="66509"/>
                  </a:lnTo>
                  <a:lnTo>
                    <a:pt x="315087" y="67653"/>
                  </a:lnTo>
                  <a:lnTo>
                    <a:pt x="351814" y="57486"/>
                  </a:lnTo>
                  <a:lnTo>
                    <a:pt x="386493" y="47718"/>
                  </a:lnTo>
                  <a:lnTo>
                    <a:pt x="418680" y="35378"/>
                  </a:lnTo>
                  <a:lnTo>
                    <a:pt x="456495" y="15264"/>
                  </a:lnTo>
                  <a:lnTo>
                    <a:pt x="487744" y="3003"/>
                  </a:lnTo>
                  <a:lnTo>
                    <a:pt x="499280" y="1087"/>
                  </a:lnTo>
                  <a:lnTo>
                    <a:pt x="507794" y="2494"/>
                  </a:lnTo>
                  <a:lnTo>
                    <a:pt x="528962" y="13488"/>
                  </a:lnTo>
                  <a:lnTo>
                    <a:pt x="560550" y="39679"/>
                  </a:lnTo>
                  <a:lnTo>
                    <a:pt x="597329" y="59077"/>
                  </a:lnTo>
                  <a:lnTo>
                    <a:pt x="629735" y="77945"/>
                  </a:lnTo>
                  <a:lnTo>
                    <a:pt x="649151" y="81766"/>
                  </a:lnTo>
                  <a:lnTo>
                    <a:pt x="678467" y="76973"/>
                  </a:lnTo>
                  <a:lnTo>
                    <a:pt x="710975" y="67873"/>
                  </a:lnTo>
                  <a:lnTo>
                    <a:pt x="745712" y="57923"/>
                  </a:lnTo>
                  <a:lnTo>
                    <a:pt x="782270" y="47805"/>
                  </a:lnTo>
                  <a:lnTo>
                    <a:pt x="814829" y="37652"/>
                  </a:lnTo>
                  <a:lnTo>
                    <a:pt x="852526" y="25801"/>
                  </a:lnTo>
                  <a:lnTo>
                    <a:pt x="880926" y="22861"/>
                  </a:lnTo>
                  <a:lnTo>
                    <a:pt x="906847" y="28586"/>
                  </a:lnTo>
                  <a:lnTo>
                    <a:pt x="923828" y="36284"/>
                  </a:lnTo>
                  <a:lnTo>
                    <a:pt x="955823" y="58143"/>
                  </a:lnTo>
                  <a:lnTo>
                    <a:pt x="991582" y="80069"/>
                  </a:lnTo>
                  <a:lnTo>
                    <a:pt x="1002933" y="87381"/>
                  </a:lnTo>
                  <a:lnTo>
                    <a:pt x="1023767" y="90281"/>
                  </a:lnTo>
                  <a:lnTo>
                    <a:pt x="1036668" y="89831"/>
                  </a:lnTo>
                  <a:lnTo>
                    <a:pt x="1072062" y="84392"/>
                  </a:lnTo>
                  <a:lnTo>
                    <a:pt x="1104672" y="79631"/>
                  </a:lnTo>
                  <a:lnTo>
                    <a:pt x="1141450" y="69590"/>
                  </a:lnTo>
                  <a:lnTo>
                    <a:pt x="1176851" y="51382"/>
                  </a:lnTo>
                  <a:lnTo>
                    <a:pt x="1212024" y="43821"/>
                  </a:lnTo>
                  <a:lnTo>
                    <a:pt x="1242148" y="38873"/>
                  </a:lnTo>
                  <a:lnTo>
                    <a:pt x="1274141" y="43846"/>
                  </a:lnTo>
                  <a:lnTo>
                    <a:pt x="1293617" y="47109"/>
                  </a:lnTo>
                  <a:lnTo>
                    <a:pt x="1327982" y="60675"/>
                  </a:lnTo>
                  <a:lnTo>
                    <a:pt x="1363496" y="75769"/>
                  </a:lnTo>
                  <a:lnTo>
                    <a:pt x="1396676" y="90996"/>
                  </a:lnTo>
                  <a:lnTo>
                    <a:pt x="1417977" y="96357"/>
                  </a:lnTo>
                  <a:lnTo>
                    <a:pt x="1455507" y="97470"/>
                  </a:lnTo>
                  <a:lnTo>
                    <a:pt x="1488175" y="90267"/>
                  </a:lnTo>
                  <a:lnTo>
                    <a:pt x="1517055" y="83159"/>
                  </a:lnTo>
                  <a:lnTo>
                    <a:pt x="1553109" y="73172"/>
                  </a:lnTo>
                  <a:lnTo>
                    <a:pt x="1589926" y="63046"/>
                  </a:lnTo>
                  <a:lnTo>
                    <a:pt x="1622536" y="52893"/>
                  </a:lnTo>
                  <a:lnTo>
                    <a:pt x="1648023" y="47532"/>
                  </a:lnTo>
                  <a:lnTo>
                    <a:pt x="1685677" y="45572"/>
                  </a:lnTo>
                  <a:lnTo>
                    <a:pt x="1706525" y="46209"/>
                  </a:lnTo>
                  <a:lnTo>
                    <a:pt x="1740493" y="53043"/>
                  </a:lnTo>
                  <a:lnTo>
                    <a:pt x="1775873" y="63408"/>
                  </a:lnTo>
                  <a:lnTo>
                    <a:pt x="1810611" y="78326"/>
                  </a:lnTo>
                  <a:lnTo>
                    <a:pt x="1842398" y="88741"/>
                  </a:lnTo>
                  <a:lnTo>
                    <a:pt x="1876634" y="90796"/>
                  </a:lnTo>
                  <a:lnTo>
                    <a:pt x="1909463" y="86910"/>
                  </a:lnTo>
                  <a:lnTo>
                    <a:pt x="1938590" y="84422"/>
                  </a:lnTo>
                  <a:lnTo>
                    <a:pt x="1973536" y="76651"/>
                  </a:lnTo>
                  <a:lnTo>
                    <a:pt x="2002260" y="65202"/>
                  </a:lnTo>
                  <a:lnTo>
                    <a:pt x="2032220" y="56071"/>
                  </a:lnTo>
                  <a:lnTo>
                    <a:pt x="2061699" y="47156"/>
                  </a:lnTo>
                  <a:lnTo>
                    <a:pt x="2087743" y="35860"/>
                  </a:lnTo>
                  <a:lnTo>
                    <a:pt x="2124197" y="28927"/>
                  </a:lnTo>
                  <a:lnTo>
                    <a:pt x="2156108" y="23701"/>
                  </a:lnTo>
                  <a:lnTo>
                    <a:pt x="2186871" y="27905"/>
                  </a:lnTo>
                  <a:lnTo>
                    <a:pt x="2208933" y="31097"/>
                  </a:lnTo>
                  <a:lnTo>
                    <a:pt x="2241337" y="47118"/>
                  </a:lnTo>
                  <a:lnTo>
                    <a:pt x="2278520" y="62681"/>
                  </a:lnTo>
                  <a:lnTo>
                    <a:pt x="2293682" y="69944"/>
                  </a:lnTo>
                  <a:lnTo>
                    <a:pt x="2331729" y="79034"/>
                  </a:lnTo>
                  <a:lnTo>
                    <a:pt x="2354583" y="82089"/>
                  </a:lnTo>
                  <a:lnTo>
                    <a:pt x="2390298" y="77037"/>
                  </a:lnTo>
                  <a:lnTo>
                    <a:pt x="2427205" y="67886"/>
                  </a:lnTo>
                  <a:lnTo>
                    <a:pt x="2460201" y="60441"/>
                  </a:lnTo>
                  <a:lnTo>
                    <a:pt x="2493684" y="52873"/>
                  </a:lnTo>
                  <a:lnTo>
                    <a:pt x="2528159" y="43010"/>
                  </a:lnTo>
                  <a:lnTo>
                    <a:pt x="2559822" y="31621"/>
                  </a:lnTo>
                  <a:lnTo>
                    <a:pt x="2590653" y="22885"/>
                  </a:lnTo>
                  <a:lnTo>
                    <a:pt x="2621237" y="17192"/>
                  </a:lnTo>
                  <a:lnTo>
                    <a:pt x="2657866" y="15268"/>
                  </a:lnTo>
                  <a:lnTo>
                    <a:pt x="2689561" y="15735"/>
                  </a:lnTo>
                  <a:lnTo>
                    <a:pt x="2723876" y="25413"/>
                  </a:lnTo>
                  <a:lnTo>
                    <a:pt x="2758906" y="39973"/>
                  </a:lnTo>
                  <a:lnTo>
                    <a:pt x="2795913" y="60049"/>
                  </a:lnTo>
                  <a:lnTo>
                    <a:pt x="2820782" y="70583"/>
                  </a:lnTo>
                  <a:lnTo>
                    <a:pt x="2855425" y="75073"/>
                  </a:lnTo>
                  <a:lnTo>
                    <a:pt x="2885501" y="75620"/>
                  </a:lnTo>
                  <a:lnTo>
                    <a:pt x="2918817" y="69644"/>
                  </a:lnTo>
                  <a:lnTo>
                    <a:pt x="2947259" y="62749"/>
                  </a:lnTo>
                  <a:lnTo>
                    <a:pt x="2984952" y="52834"/>
                  </a:lnTo>
                  <a:lnTo>
                    <a:pt x="3017108" y="38677"/>
                  </a:lnTo>
                  <a:lnTo>
                    <a:pt x="3053156" y="25658"/>
                  </a:lnTo>
                  <a:lnTo>
                    <a:pt x="3085613" y="14934"/>
                  </a:lnTo>
                  <a:lnTo>
                    <a:pt x="3118900" y="2960"/>
                  </a:lnTo>
                  <a:lnTo>
                    <a:pt x="3139281" y="1410"/>
                  </a:lnTo>
                  <a:lnTo>
                    <a:pt x="3176614" y="12641"/>
                  </a:lnTo>
                  <a:lnTo>
                    <a:pt x="3208338" y="32315"/>
                  </a:lnTo>
                  <a:lnTo>
                    <a:pt x="3243599" y="59167"/>
                  </a:lnTo>
                  <a:lnTo>
                    <a:pt x="3258826" y="69523"/>
                  </a:lnTo>
                  <a:lnTo>
                    <a:pt x="3274062" y="73908"/>
                  </a:lnTo>
                  <a:lnTo>
                    <a:pt x="3307750" y="75511"/>
                  </a:lnTo>
                  <a:lnTo>
                    <a:pt x="3330139" y="73425"/>
                  </a:lnTo>
                  <a:lnTo>
                    <a:pt x="3363677" y="62748"/>
                  </a:lnTo>
                  <a:lnTo>
                    <a:pt x="3397407" y="50576"/>
                  </a:lnTo>
                  <a:lnTo>
                    <a:pt x="3428781" y="36162"/>
                  </a:lnTo>
                  <a:lnTo>
                    <a:pt x="3464674" y="19925"/>
                  </a:lnTo>
                  <a:lnTo>
                    <a:pt x="3497101" y="7686"/>
                  </a:lnTo>
                  <a:lnTo>
                    <a:pt x="3523921" y="1161"/>
                  </a:lnTo>
                  <a:lnTo>
                    <a:pt x="3534970" y="2526"/>
                  </a:lnTo>
                  <a:lnTo>
                    <a:pt x="3572129" y="15055"/>
                  </a:lnTo>
                  <a:lnTo>
                    <a:pt x="3589729" y="25006"/>
                  </a:lnTo>
                  <a:lnTo>
                    <a:pt x="3624989" y="58457"/>
                  </a:lnTo>
                  <a:lnTo>
                    <a:pt x="3644950" y="74313"/>
                  </a:lnTo>
                  <a:lnTo>
                    <a:pt x="3656494" y="79347"/>
                  </a:lnTo>
                  <a:lnTo>
                    <a:pt x="3681747" y="82579"/>
                  </a:lnTo>
                  <a:lnTo>
                    <a:pt x="3718730" y="74981"/>
                  </a:lnTo>
                  <a:lnTo>
                    <a:pt x="3756683" y="62953"/>
                  </a:lnTo>
                  <a:lnTo>
                    <a:pt x="3789403" y="52874"/>
                  </a:lnTo>
                  <a:lnTo>
                    <a:pt x="3806773" y="46959"/>
                  </a:lnTo>
                  <a:lnTo>
                    <a:pt x="3841226" y="28553"/>
                  </a:lnTo>
                  <a:lnTo>
                    <a:pt x="3878678" y="17192"/>
                  </a:lnTo>
                  <a:lnTo>
                    <a:pt x="3915847" y="15110"/>
                  </a:lnTo>
                  <a:lnTo>
                    <a:pt x="3950251" y="15669"/>
                  </a:lnTo>
                  <a:lnTo>
                    <a:pt x="3981622" y="25404"/>
                  </a:lnTo>
                  <a:lnTo>
                    <a:pt x="4019063" y="49675"/>
                  </a:lnTo>
                  <a:lnTo>
                    <a:pt x="4044619" y="58122"/>
                  </a:lnTo>
                  <a:lnTo>
                    <a:pt x="4077493" y="65436"/>
                  </a:lnTo>
                  <a:lnTo>
                    <a:pt x="4099796" y="66488"/>
                  </a:lnTo>
                  <a:lnTo>
                    <a:pt x="4137691" y="57423"/>
                  </a:lnTo>
                  <a:lnTo>
                    <a:pt x="4173383" y="47706"/>
                  </a:lnTo>
                  <a:lnTo>
                    <a:pt x="4205771" y="37633"/>
                  </a:lnTo>
                  <a:lnTo>
                    <a:pt x="4240673" y="27490"/>
                  </a:lnTo>
                  <a:lnTo>
                    <a:pt x="4274943" y="17333"/>
                  </a:lnTo>
                  <a:lnTo>
                    <a:pt x="4311189" y="7174"/>
                  </a:lnTo>
                  <a:lnTo>
                    <a:pt x="4343059" y="1060"/>
                  </a:lnTo>
                  <a:lnTo>
                    <a:pt x="4366159" y="0"/>
                  </a:lnTo>
                  <a:lnTo>
                    <a:pt x="4381455" y="4268"/>
                  </a:lnTo>
                  <a:lnTo>
                    <a:pt x="4396721" y="10116"/>
                  </a:lnTo>
                  <a:lnTo>
                    <a:pt x="4418748" y="15102"/>
                  </a:lnTo>
                  <a:lnTo>
                    <a:pt x="4451139" y="35824"/>
                  </a:lnTo>
                  <a:lnTo>
                    <a:pt x="4482288" y="52319"/>
                  </a:lnTo>
                  <a:lnTo>
                    <a:pt x="4518888" y="64672"/>
                  </a:lnTo>
                  <a:lnTo>
                    <a:pt x="4551443" y="67451"/>
                  </a:lnTo>
                  <a:lnTo>
                    <a:pt x="4580303" y="67932"/>
                  </a:lnTo>
                  <a:lnTo>
                    <a:pt x="4616350" y="64049"/>
                  </a:lnTo>
                  <a:lnTo>
                    <a:pt x="4648265" y="57517"/>
                  </a:lnTo>
                  <a:lnTo>
                    <a:pt x="4680487" y="50219"/>
                  </a:lnTo>
                  <a:lnTo>
                    <a:pt x="4717325" y="40168"/>
                  </a:lnTo>
                  <a:lnTo>
                    <a:pt x="4749774" y="32566"/>
                  </a:lnTo>
                  <a:lnTo>
                    <a:pt x="4777921" y="24952"/>
                  </a:lnTo>
                  <a:lnTo>
                    <a:pt x="4811473" y="18180"/>
                  </a:lnTo>
                  <a:lnTo>
                    <a:pt x="4842392" y="15798"/>
                  </a:lnTo>
                  <a:lnTo>
                    <a:pt x="4878282" y="17251"/>
                  </a:lnTo>
                  <a:lnTo>
                    <a:pt x="4913688" y="25440"/>
                  </a:lnTo>
                  <a:lnTo>
                    <a:pt x="4945141" y="36057"/>
                  </a:lnTo>
                  <a:lnTo>
                    <a:pt x="4975813" y="53582"/>
                  </a:lnTo>
                  <a:lnTo>
                    <a:pt x="5000965" y="66080"/>
                  </a:lnTo>
                  <a:lnTo>
                    <a:pt x="5035759" y="77889"/>
                  </a:lnTo>
                  <a:lnTo>
                    <a:pt x="5067937" y="83138"/>
                  </a:lnTo>
                  <a:lnTo>
                    <a:pt x="5103771" y="89192"/>
                  </a:lnTo>
                  <a:lnTo>
                    <a:pt x="5130035" y="88202"/>
                  </a:lnTo>
                  <a:lnTo>
                    <a:pt x="5159267" y="84805"/>
                  </a:lnTo>
                  <a:lnTo>
                    <a:pt x="5189376" y="81541"/>
                  </a:lnTo>
                  <a:lnTo>
                    <a:pt x="5219747" y="75211"/>
                  </a:lnTo>
                  <a:lnTo>
                    <a:pt x="5250194" y="65715"/>
                  </a:lnTo>
                  <a:lnTo>
                    <a:pt x="5280665" y="52178"/>
                  </a:lnTo>
                  <a:lnTo>
                    <a:pt x="5311142" y="39700"/>
                  </a:lnTo>
                  <a:lnTo>
                    <a:pt x="5341621" y="28383"/>
                  </a:lnTo>
                  <a:lnTo>
                    <a:pt x="5372101" y="18821"/>
                  </a:lnTo>
                  <a:lnTo>
                    <a:pt x="5404838" y="15987"/>
                  </a:lnTo>
                  <a:lnTo>
                    <a:pt x="5436834" y="15148"/>
                  </a:lnTo>
                  <a:lnTo>
                    <a:pt x="5470400" y="14864"/>
                  </a:lnTo>
                  <a:lnTo>
                    <a:pt x="5502337" y="21739"/>
                  </a:lnTo>
                  <a:lnTo>
                    <a:pt x="5538122" y="36267"/>
                  </a:lnTo>
                  <a:lnTo>
                    <a:pt x="5573946" y="47541"/>
                  </a:lnTo>
                  <a:lnTo>
                    <a:pt x="5607552" y="57920"/>
                  </a:lnTo>
                  <a:lnTo>
                    <a:pt x="5638648" y="65866"/>
                  </a:lnTo>
                  <a:lnTo>
                    <a:pt x="5673296" y="67686"/>
                  </a:lnTo>
                  <a:lnTo>
                    <a:pt x="5702737" y="63957"/>
                  </a:lnTo>
                  <a:lnTo>
                    <a:pt x="5732910" y="61534"/>
                  </a:lnTo>
                  <a:lnTo>
                    <a:pt x="5767344" y="56772"/>
                  </a:lnTo>
                  <a:lnTo>
                    <a:pt x="5800313" y="49998"/>
                  </a:lnTo>
                  <a:lnTo>
                    <a:pt x="5831530" y="42629"/>
                  </a:lnTo>
                  <a:lnTo>
                    <a:pt x="5866273" y="31038"/>
                  </a:lnTo>
                  <a:lnTo>
                    <a:pt x="5899334" y="20924"/>
                  </a:lnTo>
                  <a:lnTo>
                    <a:pt x="5930579" y="12566"/>
                  </a:lnTo>
                  <a:lnTo>
                    <a:pt x="5965330" y="4727"/>
                  </a:lnTo>
                  <a:lnTo>
                    <a:pt x="5994348" y="1087"/>
                  </a:lnTo>
                  <a:lnTo>
                    <a:pt x="6032145" y="5941"/>
                  </a:lnTo>
                  <a:lnTo>
                    <a:pt x="6068714" y="17507"/>
                  </a:lnTo>
                  <a:lnTo>
                    <a:pt x="6101783" y="32315"/>
                  </a:lnTo>
                  <a:lnTo>
                    <a:pt x="6134862" y="54888"/>
                  </a:lnTo>
                  <a:lnTo>
                    <a:pt x="6172301" y="70268"/>
                  </a:lnTo>
                  <a:lnTo>
                    <a:pt x="6210314" y="81063"/>
                  </a:lnTo>
                  <a:lnTo>
                    <a:pt x="6248402" y="87460"/>
                  </a:lnTo>
                  <a:lnTo>
                    <a:pt x="6283397" y="84432"/>
                  </a:lnTo>
                  <a:lnTo>
                    <a:pt x="6313803" y="81430"/>
                  </a:lnTo>
                  <a:lnTo>
                    <a:pt x="6350878" y="72830"/>
                  </a:lnTo>
                  <a:lnTo>
                    <a:pt x="6380741" y="65481"/>
                  </a:lnTo>
                  <a:lnTo>
                    <a:pt x="6411038" y="57941"/>
                  </a:lnTo>
                  <a:lnTo>
                    <a:pt x="6441463" y="50344"/>
                  </a:lnTo>
                  <a:lnTo>
                    <a:pt x="6471927" y="42732"/>
                  </a:lnTo>
                  <a:lnTo>
                    <a:pt x="6502402" y="35114"/>
                  </a:lnTo>
                  <a:lnTo>
                    <a:pt x="6532881" y="31539"/>
                  </a:lnTo>
                  <a:lnTo>
                    <a:pt x="6567437" y="31178"/>
                  </a:lnTo>
                  <a:lnTo>
                    <a:pt x="6602364" y="40680"/>
                  </a:lnTo>
                  <a:lnTo>
                    <a:pt x="6629233" y="51297"/>
                  </a:lnTo>
                  <a:lnTo>
                    <a:pt x="6663030" y="72517"/>
                  </a:lnTo>
                  <a:lnTo>
                    <a:pt x="6688725" y="85494"/>
                  </a:lnTo>
                  <a:lnTo>
                    <a:pt x="6710357" y="100068"/>
                  </a:lnTo>
                  <a:lnTo>
                    <a:pt x="6744327" y="107680"/>
                  </a:lnTo>
                  <a:lnTo>
                    <a:pt x="6758373" y="110264"/>
                  </a:lnTo>
                  <a:lnTo>
                    <a:pt x="6790517" y="106932"/>
                  </a:lnTo>
                  <a:lnTo>
                    <a:pt x="6820964" y="100289"/>
                  </a:lnTo>
                  <a:lnTo>
                    <a:pt x="6858712" y="88566"/>
                  </a:lnTo>
                  <a:lnTo>
                    <a:pt x="6894736" y="74240"/>
                  </a:lnTo>
                  <a:lnTo>
                    <a:pt x="6931548" y="58020"/>
                  </a:lnTo>
                  <a:lnTo>
                    <a:pt x="6966414" y="43527"/>
                  </a:lnTo>
                  <a:lnTo>
                    <a:pt x="6993417" y="34032"/>
                  </a:lnTo>
                  <a:lnTo>
                    <a:pt x="7025296" y="30824"/>
                  </a:lnTo>
                  <a:lnTo>
                    <a:pt x="7048398" y="30269"/>
                  </a:lnTo>
                  <a:lnTo>
                    <a:pt x="7061438" y="34654"/>
                  </a:lnTo>
                  <a:lnTo>
                    <a:pt x="7097792" y="52631"/>
                  </a:lnTo>
                  <a:lnTo>
                    <a:pt x="7135000" y="73204"/>
                  </a:lnTo>
                  <a:lnTo>
                    <a:pt x="7170428" y="90994"/>
                  </a:lnTo>
                  <a:lnTo>
                    <a:pt x="7181431" y="95228"/>
                  </a:lnTo>
                  <a:lnTo>
                    <a:pt x="7194788" y="97109"/>
                  </a:lnTo>
                  <a:lnTo>
                    <a:pt x="7232572" y="91922"/>
                  </a:lnTo>
                  <a:lnTo>
                    <a:pt x="7270644" y="80470"/>
                  </a:lnTo>
                  <a:lnTo>
                    <a:pt x="7301037" y="70602"/>
                  </a:lnTo>
                  <a:lnTo>
                    <a:pt x="7336517" y="58243"/>
                  </a:lnTo>
                  <a:lnTo>
                    <a:pt x="7368236" y="43791"/>
                  </a:lnTo>
                  <a:lnTo>
                    <a:pt x="7404197" y="32783"/>
                  </a:lnTo>
                  <a:lnTo>
                    <a:pt x="7436638" y="24713"/>
                  </a:lnTo>
                  <a:lnTo>
                    <a:pt x="7469920" y="23564"/>
                  </a:lnTo>
                  <a:lnTo>
                    <a:pt x="7507440" y="35438"/>
                  </a:lnTo>
                  <a:lnTo>
                    <a:pt x="7543754" y="52913"/>
                  </a:lnTo>
                  <a:lnTo>
                    <a:pt x="7564804" y="64750"/>
                  </a:lnTo>
                  <a:lnTo>
                    <a:pt x="7599183" y="67837"/>
                  </a:lnTo>
                  <a:lnTo>
                    <a:pt x="7635353" y="68108"/>
                  </a:lnTo>
                  <a:lnTo>
                    <a:pt x="7659879" y="65872"/>
                  </a:lnTo>
                  <a:lnTo>
                    <a:pt x="7696434" y="60374"/>
                  </a:lnTo>
                  <a:lnTo>
                    <a:pt x="7728985" y="50107"/>
                  </a:lnTo>
                  <a:lnTo>
                    <a:pt x="7757844" y="39086"/>
                  </a:lnTo>
                  <a:lnTo>
                    <a:pt x="7793890" y="27777"/>
                  </a:lnTo>
                  <a:lnTo>
                    <a:pt x="7825470" y="18237"/>
                  </a:lnTo>
                  <a:lnTo>
                    <a:pt x="7856167" y="15475"/>
                  </a:lnTo>
                  <a:lnTo>
                    <a:pt x="7888230" y="15731"/>
                  </a:lnTo>
                  <a:lnTo>
                    <a:pt x="7924869" y="27800"/>
                  </a:lnTo>
                  <a:lnTo>
                    <a:pt x="7944914" y="37715"/>
                  </a:lnTo>
                  <a:lnTo>
                    <a:pt x="7981717" y="57977"/>
                  </a:lnTo>
                  <a:lnTo>
                    <a:pt x="8007069" y="65877"/>
                  </a:lnTo>
                  <a:lnTo>
                    <a:pt x="8044996" y="73968"/>
                  </a:lnTo>
                  <a:lnTo>
                    <a:pt x="8056960" y="74114"/>
                  </a:lnTo>
                  <a:lnTo>
                    <a:pt x="8092786" y="69089"/>
                  </a:lnTo>
                  <a:lnTo>
                    <a:pt x="8128226" y="63086"/>
                  </a:lnTo>
                  <a:lnTo>
                    <a:pt x="8160563" y="58765"/>
                  </a:lnTo>
                  <a:lnTo>
                    <a:pt x="8195456" y="50009"/>
                  </a:lnTo>
                  <a:lnTo>
                    <a:pt x="8224940" y="42632"/>
                  </a:lnTo>
                  <a:lnTo>
                    <a:pt x="8259160" y="33401"/>
                  </a:lnTo>
                  <a:lnTo>
                    <a:pt x="8290378" y="30699"/>
                  </a:lnTo>
                  <a:lnTo>
                    <a:pt x="8327790" y="30122"/>
                  </a:lnTo>
                  <a:lnTo>
                    <a:pt x="8353105" y="32309"/>
                  </a:lnTo>
                  <a:lnTo>
                    <a:pt x="8370334" y="38329"/>
                  </a:lnTo>
                  <a:lnTo>
                    <a:pt x="8407540" y="63237"/>
                  </a:lnTo>
                  <a:lnTo>
                    <a:pt x="8444001" y="85823"/>
                  </a:lnTo>
                  <a:lnTo>
                    <a:pt x="8456721" y="93507"/>
                  </a:lnTo>
                  <a:lnTo>
                    <a:pt x="8481427" y="97606"/>
                  </a:lnTo>
                  <a:lnTo>
                    <a:pt x="8514737" y="97679"/>
                  </a:lnTo>
                  <a:lnTo>
                    <a:pt x="8550062" y="92042"/>
                  </a:lnTo>
                  <a:lnTo>
                    <a:pt x="8580203" y="84271"/>
                  </a:lnTo>
                  <a:lnTo>
                    <a:pt x="8618231" y="66549"/>
                  </a:lnTo>
                  <a:lnTo>
                    <a:pt x="8656322" y="46989"/>
                  </a:lnTo>
                  <a:lnTo>
                    <a:pt x="8689184" y="32800"/>
                  </a:lnTo>
                  <a:lnTo>
                    <a:pt x="8726646" y="17354"/>
                  </a:lnTo>
                  <a:lnTo>
                    <a:pt x="8742445" y="10567"/>
                  </a:lnTo>
                  <a:lnTo>
                    <a:pt x="8779266" y="7307"/>
                  </a:lnTo>
                  <a:lnTo>
                    <a:pt x="8810623" y="8029"/>
                  </a:lnTo>
                  <a:lnTo>
                    <a:pt x="8825591" y="13207"/>
                  </a:lnTo>
                  <a:lnTo>
                    <a:pt x="8833999" y="14936"/>
                  </a:lnTo>
                  <a:lnTo>
                    <a:pt x="8860316" y="27934"/>
                  </a:lnTo>
                  <a:lnTo>
                    <a:pt x="8863437" y="28634"/>
                  </a:lnTo>
                  <a:lnTo>
                    <a:pt x="8883178" y="44170"/>
                  </a:lnTo>
                  <a:lnTo>
                    <a:pt x="8886299" y="47078"/>
                  </a:lnTo>
                  <a:lnTo>
                    <a:pt x="8896540" y="50310"/>
                  </a:lnTo>
                  <a:lnTo>
                    <a:pt x="8907865" y="52593"/>
                  </a:lnTo>
                  <a:lnTo>
                    <a:pt x="8920694" y="57791"/>
                  </a:lnTo>
                  <a:lnTo>
                    <a:pt x="8950152" y="60156"/>
                  </a:lnTo>
                  <a:lnTo>
                    <a:pt x="8985627" y="53580"/>
                  </a:lnTo>
                  <a:lnTo>
                    <a:pt x="8999221" y="5289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SMARTInkShape-478"/>
            <p:cNvSpPr/>
            <p:nvPr/>
          </p:nvSpPr>
          <p:spPr>
            <a:xfrm>
              <a:off x="9166871" y="2758440"/>
              <a:ext cx="226694" cy="402393"/>
            </a:xfrm>
            <a:custGeom>
              <a:avLst/>
              <a:gdLst/>
              <a:ahLst/>
              <a:cxnLst/>
              <a:rect l="0" t="0" r="0" b="0"/>
              <a:pathLst>
                <a:path w="226694" h="402393">
                  <a:moveTo>
                    <a:pt x="76189" y="0"/>
                  </a:moveTo>
                  <a:lnTo>
                    <a:pt x="72143" y="4045"/>
                  </a:lnTo>
                  <a:lnTo>
                    <a:pt x="70157" y="10546"/>
                  </a:lnTo>
                  <a:lnTo>
                    <a:pt x="66782" y="23727"/>
                  </a:lnTo>
                  <a:lnTo>
                    <a:pt x="63541" y="34251"/>
                  </a:lnTo>
                  <a:lnTo>
                    <a:pt x="59203" y="66220"/>
                  </a:lnTo>
                  <a:lnTo>
                    <a:pt x="52811" y="98360"/>
                  </a:lnTo>
                  <a:lnTo>
                    <a:pt x="47813" y="133848"/>
                  </a:lnTo>
                  <a:lnTo>
                    <a:pt x="44951" y="161088"/>
                  </a:lnTo>
                  <a:lnTo>
                    <a:pt x="38034" y="187305"/>
                  </a:lnTo>
                  <a:lnTo>
                    <a:pt x="31573" y="213068"/>
                  </a:lnTo>
                  <a:lnTo>
                    <a:pt x="23175" y="249115"/>
                  </a:lnTo>
                  <a:lnTo>
                    <a:pt x="15325" y="278987"/>
                  </a:lnTo>
                  <a:lnTo>
                    <a:pt x="5088" y="311836"/>
                  </a:lnTo>
                  <a:lnTo>
                    <a:pt x="28" y="342371"/>
                  </a:lnTo>
                  <a:lnTo>
                    <a:pt x="0" y="338698"/>
                  </a:lnTo>
                  <a:lnTo>
                    <a:pt x="13833" y="302555"/>
                  </a:lnTo>
                  <a:lnTo>
                    <a:pt x="31197" y="268012"/>
                  </a:lnTo>
                  <a:lnTo>
                    <a:pt x="50932" y="236479"/>
                  </a:lnTo>
                  <a:lnTo>
                    <a:pt x="87841" y="201128"/>
                  </a:lnTo>
                  <a:lnTo>
                    <a:pt x="119276" y="180827"/>
                  </a:lnTo>
                  <a:lnTo>
                    <a:pt x="131745" y="179991"/>
                  </a:lnTo>
                  <a:lnTo>
                    <a:pt x="161837" y="184192"/>
                  </a:lnTo>
                  <a:lnTo>
                    <a:pt x="191900" y="204041"/>
                  </a:lnTo>
                  <a:lnTo>
                    <a:pt x="201840" y="215992"/>
                  </a:lnTo>
                  <a:lnTo>
                    <a:pt x="217917" y="247416"/>
                  </a:lnTo>
                  <a:lnTo>
                    <a:pt x="226230" y="280890"/>
                  </a:lnTo>
                  <a:lnTo>
                    <a:pt x="226693" y="296713"/>
                  </a:lnTo>
                  <a:lnTo>
                    <a:pt x="220092" y="327567"/>
                  </a:lnTo>
                  <a:lnTo>
                    <a:pt x="213806" y="342859"/>
                  </a:lnTo>
                  <a:lnTo>
                    <a:pt x="185971" y="376949"/>
                  </a:lnTo>
                  <a:lnTo>
                    <a:pt x="162244" y="393252"/>
                  </a:lnTo>
                  <a:lnTo>
                    <a:pt x="137811" y="400716"/>
                  </a:lnTo>
                  <a:lnTo>
                    <a:pt x="105952" y="402392"/>
                  </a:lnTo>
                  <a:lnTo>
                    <a:pt x="70183" y="395448"/>
                  </a:lnTo>
                  <a:lnTo>
                    <a:pt x="46187" y="386127"/>
                  </a:lnTo>
                  <a:lnTo>
                    <a:pt x="14602" y="368128"/>
                  </a:lnTo>
                  <a:lnTo>
                    <a:pt x="4695" y="355643"/>
                  </a:lnTo>
                  <a:lnTo>
                    <a:pt x="2080" y="349128"/>
                  </a:lnTo>
                  <a:lnTo>
                    <a:pt x="608" y="336655"/>
                  </a:lnTo>
                  <a:lnTo>
                    <a:pt x="2522" y="329400"/>
                  </a:lnTo>
                  <a:lnTo>
                    <a:pt x="4218" y="326280"/>
                  </a:lnTo>
                  <a:lnTo>
                    <a:pt x="6194" y="324200"/>
                  </a:lnTo>
                  <a:lnTo>
                    <a:pt x="15229" y="3200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SMARTInkShape-479"/>
            <p:cNvSpPr/>
            <p:nvPr/>
          </p:nvSpPr>
          <p:spPr>
            <a:xfrm>
              <a:off x="9380834" y="2994761"/>
              <a:ext cx="220367" cy="170673"/>
            </a:xfrm>
            <a:custGeom>
              <a:avLst/>
              <a:gdLst/>
              <a:ahLst/>
              <a:cxnLst/>
              <a:rect l="0" t="0" r="0" b="0"/>
              <a:pathLst>
                <a:path w="220367" h="170673">
                  <a:moveTo>
                    <a:pt x="151785" y="15139"/>
                  </a:moveTo>
                  <a:lnTo>
                    <a:pt x="151785" y="8578"/>
                  </a:lnTo>
                  <a:lnTo>
                    <a:pt x="145224" y="1051"/>
                  </a:lnTo>
                  <a:lnTo>
                    <a:pt x="127091" y="0"/>
                  </a:lnTo>
                  <a:lnTo>
                    <a:pt x="96556" y="10514"/>
                  </a:lnTo>
                  <a:lnTo>
                    <a:pt x="84623" y="19856"/>
                  </a:lnTo>
                  <a:lnTo>
                    <a:pt x="51908" y="49470"/>
                  </a:lnTo>
                  <a:lnTo>
                    <a:pt x="24342" y="82723"/>
                  </a:lnTo>
                  <a:lnTo>
                    <a:pt x="6385" y="114002"/>
                  </a:lnTo>
                  <a:lnTo>
                    <a:pt x="768" y="138556"/>
                  </a:lnTo>
                  <a:lnTo>
                    <a:pt x="0" y="149295"/>
                  </a:lnTo>
                  <a:lnTo>
                    <a:pt x="1917" y="157455"/>
                  </a:lnTo>
                  <a:lnTo>
                    <a:pt x="3613" y="160816"/>
                  </a:lnTo>
                  <a:lnTo>
                    <a:pt x="6437" y="163057"/>
                  </a:lnTo>
                  <a:lnTo>
                    <a:pt x="14091" y="165547"/>
                  </a:lnTo>
                  <a:lnTo>
                    <a:pt x="31965" y="166948"/>
                  </a:lnTo>
                  <a:lnTo>
                    <a:pt x="64469" y="159172"/>
                  </a:lnTo>
                  <a:lnTo>
                    <a:pt x="80805" y="153660"/>
                  </a:lnTo>
                  <a:lnTo>
                    <a:pt x="93710" y="145566"/>
                  </a:lnTo>
                  <a:lnTo>
                    <a:pt x="121017" y="113312"/>
                  </a:lnTo>
                  <a:lnTo>
                    <a:pt x="146243" y="75458"/>
                  </a:lnTo>
                  <a:lnTo>
                    <a:pt x="149322" y="69323"/>
                  </a:lnTo>
                  <a:lnTo>
                    <a:pt x="151641" y="54793"/>
                  </a:lnTo>
                  <a:lnTo>
                    <a:pt x="151784" y="89296"/>
                  </a:lnTo>
                  <a:lnTo>
                    <a:pt x="158346" y="123367"/>
                  </a:lnTo>
                  <a:lnTo>
                    <a:pt x="161192" y="133231"/>
                  </a:lnTo>
                  <a:lnTo>
                    <a:pt x="173188" y="154491"/>
                  </a:lnTo>
                  <a:lnTo>
                    <a:pt x="195442" y="169698"/>
                  </a:lnTo>
                  <a:lnTo>
                    <a:pt x="200364" y="170672"/>
                  </a:lnTo>
                  <a:lnTo>
                    <a:pt x="220366" y="1675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SMARTInkShape-480"/>
            <p:cNvSpPr/>
            <p:nvPr/>
          </p:nvSpPr>
          <p:spPr>
            <a:xfrm>
              <a:off x="9631680" y="2990614"/>
              <a:ext cx="114301" cy="186783"/>
            </a:xfrm>
            <a:custGeom>
              <a:avLst/>
              <a:gdLst/>
              <a:ahLst/>
              <a:cxnLst/>
              <a:rect l="0" t="0" r="0" b="0"/>
              <a:pathLst>
                <a:path w="114301" h="186783">
                  <a:moveTo>
                    <a:pt x="114300" y="4045"/>
                  </a:moveTo>
                  <a:lnTo>
                    <a:pt x="99648" y="4045"/>
                  </a:lnTo>
                  <a:lnTo>
                    <a:pt x="92830" y="1788"/>
                  </a:lnTo>
                  <a:lnTo>
                    <a:pt x="89827" y="0"/>
                  </a:lnTo>
                  <a:lnTo>
                    <a:pt x="79716" y="272"/>
                  </a:lnTo>
                  <a:lnTo>
                    <a:pt x="44890" y="3824"/>
                  </a:lnTo>
                  <a:lnTo>
                    <a:pt x="32021" y="8025"/>
                  </a:lnTo>
                  <a:lnTo>
                    <a:pt x="28968" y="10085"/>
                  </a:lnTo>
                  <a:lnTo>
                    <a:pt x="19619" y="21952"/>
                  </a:lnTo>
                  <a:lnTo>
                    <a:pt x="19006" y="24450"/>
                  </a:lnTo>
                  <a:lnTo>
                    <a:pt x="19444" y="26962"/>
                  </a:lnTo>
                  <a:lnTo>
                    <a:pt x="21341" y="32011"/>
                  </a:lnTo>
                  <a:lnTo>
                    <a:pt x="22185" y="37077"/>
                  </a:lnTo>
                  <a:lnTo>
                    <a:pt x="27076" y="42150"/>
                  </a:lnTo>
                  <a:lnTo>
                    <a:pt x="34047" y="48074"/>
                  </a:lnTo>
                  <a:lnTo>
                    <a:pt x="43578" y="60083"/>
                  </a:lnTo>
                  <a:lnTo>
                    <a:pt x="81394" y="86738"/>
                  </a:lnTo>
                  <a:lnTo>
                    <a:pt x="100775" y="106771"/>
                  </a:lnTo>
                  <a:lnTo>
                    <a:pt x="111378" y="129794"/>
                  </a:lnTo>
                  <a:lnTo>
                    <a:pt x="113915" y="151870"/>
                  </a:lnTo>
                  <a:lnTo>
                    <a:pt x="113339" y="165908"/>
                  </a:lnTo>
                  <a:lnTo>
                    <a:pt x="110203" y="172787"/>
                  </a:lnTo>
                  <a:lnTo>
                    <a:pt x="99633" y="181419"/>
                  </a:lnTo>
                  <a:lnTo>
                    <a:pt x="89822" y="185294"/>
                  </a:lnTo>
                  <a:lnTo>
                    <a:pt x="63135" y="186782"/>
                  </a:lnTo>
                  <a:lnTo>
                    <a:pt x="48151" y="182838"/>
                  </a:lnTo>
                  <a:lnTo>
                    <a:pt x="37033" y="176307"/>
                  </a:lnTo>
                  <a:lnTo>
                    <a:pt x="5432" y="146587"/>
                  </a:lnTo>
                  <a:lnTo>
                    <a:pt x="2414" y="141340"/>
                  </a:lnTo>
                  <a:lnTo>
                    <a:pt x="0" y="13358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2" name="SMARTInkShape-481"/>
            <p:cNvSpPr/>
            <p:nvPr/>
          </p:nvSpPr>
          <p:spPr>
            <a:xfrm>
              <a:off x="9796896" y="2983671"/>
              <a:ext cx="131509" cy="209110"/>
            </a:xfrm>
            <a:custGeom>
              <a:avLst/>
              <a:gdLst/>
              <a:ahLst/>
              <a:cxnLst/>
              <a:rect l="0" t="0" r="0" b="0"/>
              <a:pathLst>
                <a:path w="131509" h="209110">
                  <a:moveTo>
                    <a:pt x="2424" y="71948"/>
                  </a:moveTo>
                  <a:lnTo>
                    <a:pt x="16743" y="77980"/>
                  </a:lnTo>
                  <a:lnTo>
                    <a:pt x="52164" y="79527"/>
                  </a:lnTo>
                  <a:lnTo>
                    <a:pt x="64323" y="78704"/>
                  </a:lnTo>
                  <a:lnTo>
                    <a:pt x="87068" y="73005"/>
                  </a:lnTo>
                  <a:lnTo>
                    <a:pt x="99940" y="64171"/>
                  </a:lnTo>
                  <a:lnTo>
                    <a:pt x="121565" y="43301"/>
                  </a:lnTo>
                  <a:lnTo>
                    <a:pt x="128505" y="31193"/>
                  </a:lnTo>
                  <a:lnTo>
                    <a:pt x="131280" y="19087"/>
                  </a:lnTo>
                  <a:lnTo>
                    <a:pt x="131508" y="16388"/>
                  </a:lnTo>
                  <a:lnTo>
                    <a:pt x="129504" y="11131"/>
                  </a:lnTo>
                  <a:lnTo>
                    <a:pt x="121318" y="856"/>
                  </a:lnTo>
                  <a:lnTo>
                    <a:pt x="118094" y="0"/>
                  </a:lnTo>
                  <a:lnTo>
                    <a:pt x="109994" y="1307"/>
                  </a:lnTo>
                  <a:lnTo>
                    <a:pt x="95915" y="6803"/>
                  </a:lnTo>
                  <a:lnTo>
                    <a:pt x="61835" y="35878"/>
                  </a:lnTo>
                  <a:lnTo>
                    <a:pt x="33369" y="72216"/>
                  </a:lnTo>
                  <a:lnTo>
                    <a:pt x="12675" y="106527"/>
                  </a:lnTo>
                  <a:lnTo>
                    <a:pt x="1415" y="131865"/>
                  </a:lnTo>
                  <a:lnTo>
                    <a:pt x="0" y="147685"/>
                  </a:lnTo>
                  <a:lnTo>
                    <a:pt x="3963" y="168613"/>
                  </a:lnTo>
                  <a:lnTo>
                    <a:pt x="9034" y="180104"/>
                  </a:lnTo>
                  <a:lnTo>
                    <a:pt x="16932" y="190855"/>
                  </a:lnTo>
                  <a:lnTo>
                    <a:pt x="34944" y="202383"/>
                  </a:lnTo>
                  <a:lnTo>
                    <a:pt x="68177" y="207780"/>
                  </a:lnTo>
                  <a:lnTo>
                    <a:pt x="109104" y="20910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3" name="SMARTInkShape-482"/>
            <p:cNvSpPr/>
            <p:nvPr/>
          </p:nvSpPr>
          <p:spPr>
            <a:xfrm>
              <a:off x="9221372" y="3253740"/>
              <a:ext cx="166008" cy="144296"/>
            </a:xfrm>
            <a:custGeom>
              <a:avLst/>
              <a:gdLst/>
              <a:ahLst/>
              <a:cxnLst/>
              <a:rect l="0" t="0" r="0" b="0"/>
              <a:pathLst>
                <a:path w="166008" h="144296">
                  <a:moveTo>
                    <a:pt x="44547" y="0"/>
                  </a:moveTo>
                  <a:lnTo>
                    <a:pt x="48593" y="4045"/>
                  </a:lnTo>
                  <a:lnTo>
                    <a:pt x="48938" y="5237"/>
                  </a:lnTo>
                  <a:lnTo>
                    <a:pt x="48321" y="6031"/>
                  </a:lnTo>
                  <a:lnTo>
                    <a:pt x="47063" y="6560"/>
                  </a:lnTo>
                  <a:lnTo>
                    <a:pt x="22656" y="43416"/>
                  </a:lnTo>
                  <a:lnTo>
                    <a:pt x="17884" y="53445"/>
                  </a:lnTo>
                  <a:lnTo>
                    <a:pt x="7731" y="88906"/>
                  </a:lnTo>
                  <a:lnTo>
                    <a:pt x="0" y="119380"/>
                  </a:lnTo>
                  <a:lnTo>
                    <a:pt x="1606" y="127282"/>
                  </a:lnTo>
                  <a:lnTo>
                    <a:pt x="7271" y="136491"/>
                  </a:lnTo>
                  <a:lnTo>
                    <a:pt x="9537" y="139254"/>
                  </a:lnTo>
                  <a:lnTo>
                    <a:pt x="16569" y="142324"/>
                  </a:lnTo>
                  <a:lnTo>
                    <a:pt x="34882" y="144295"/>
                  </a:lnTo>
                  <a:lnTo>
                    <a:pt x="68142" y="136427"/>
                  </a:lnTo>
                  <a:lnTo>
                    <a:pt x="82127" y="130907"/>
                  </a:lnTo>
                  <a:lnTo>
                    <a:pt x="114229" y="108731"/>
                  </a:lnTo>
                  <a:lnTo>
                    <a:pt x="136895" y="88803"/>
                  </a:lnTo>
                  <a:lnTo>
                    <a:pt x="158604" y="53334"/>
                  </a:lnTo>
                  <a:lnTo>
                    <a:pt x="164138" y="40356"/>
                  </a:lnTo>
                  <a:lnTo>
                    <a:pt x="166007" y="28385"/>
                  </a:lnTo>
                  <a:lnTo>
                    <a:pt x="164005" y="23058"/>
                  </a:lnTo>
                  <a:lnTo>
                    <a:pt x="151228" y="76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4" name="SMARTInkShape-483"/>
            <p:cNvSpPr/>
            <p:nvPr/>
          </p:nvSpPr>
          <p:spPr>
            <a:xfrm>
              <a:off x="9433912" y="3254326"/>
              <a:ext cx="167289" cy="159434"/>
            </a:xfrm>
            <a:custGeom>
              <a:avLst/>
              <a:gdLst/>
              <a:ahLst/>
              <a:cxnLst/>
              <a:rect l="0" t="0" r="0" b="0"/>
              <a:pathLst>
                <a:path w="167289" h="159434">
                  <a:moveTo>
                    <a:pt x="37748" y="14654"/>
                  </a:moveTo>
                  <a:lnTo>
                    <a:pt x="37748" y="26005"/>
                  </a:lnTo>
                  <a:lnTo>
                    <a:pt x="42138" y="42139"/>
                  </a:lnTo>
                  <a:lnTo>
                    <a:pt x="37398" y="77556"/>
                  </a:lnTo>
                  <a:lnTo>
                    <a:pt x="22339" y="113679"/>
                  </a:lnTo>
                  <a:lnTo>
                    <a:pt x="7417" y="140508"/>
                  </a:lnTo>
                  <a:lnTo>
                    <a:pt x="5674" y="141737"/>
                  </a:lnTo>
                  <a:lnTo>
                    <a:pt x="839" y="143708"/>
                  </a:lnTo>
                  <a:lnTo>
                    <a:pt x="441" y="143023"/>
                  </a:lnTo>
                  <a:lnTo>
                    <a:pt x="0" y="140004"/>
                  </a:lnTo>
                  <a:lnTo>
                    <a:pt x="2062" y="135841"/>
                  </a:lnTo>
                  <a:lnTo>
                    <a:pt x="3797" y="133545"/>
                  </a:lnTo>
                  <a:lnTo>
                    <a:pt x="5725" y="126478"/>
                  </a:lnTo>
                  <a:lnTo>
                    <a:pt x="9068" y="112980"/>
                  </a:lnTo>
                  <a:lnTo>
                    <a:pt x="24923" y="77138"/>
                  </a:lnTo>
                  <a:lnTo>
                    <a:pt x="53200" y="39236"/>
                  </a:lnTo>
                  <a:lnTo>
                    <a:pt x="77395" y="17533"/>
                  </a:lnTo>
                  <a:lnTo>
                    <a:pt x="100550" y="3871"/>
                  </a:lnTo>
                  <a:lnTo>
                    <a:pt x="126556" y="0"/>
                  </a:lnTo>
                  <a:lnTo>
                    <a:pt x="134509" y="1932"/>
                  </a:lnTo>
                  <a:lnTo>
                    <a:pt x="150559" y="10071"/>
                  </a:lnTo>
                  <a:lnTo>
                    <a:pt x="153595" y="13292"/>
                  </a:lnTo>
                  <a:lnTo>
                    <a:pt x="164371" y="40380"/>
                  </a:lnTo>
                  <a:lnTo>
                    <a:pt x="167031" y="76646"/>
                  </a:lnTo>
                  <a:lnTo>
                    <a:pt x="166365" y="97932"/>
                  </a:lnTo>
                  <a:lnTo>
                    <a:pt x="160134" y="134135"/>
                  </a:lnTo>
                  <a:lnTo>
                    <a:pt x="159694" y="154211"/>
                  </a:lnTo>
                  <a:lnTo>
                    <a:pt x="160532" y="155952"/>
                  </a:lnTo>
                  <a:lnTo>
                    <a:pt x="161937" y="157112"/>
                  </a:lnTo>
                  <a:lnTo>
                    <a:pt x="167288" y="15943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SMARTInkShape-484"/>
            <p:cNvSpPr/>
            <p:nvPr/>
          </p:nvSpPr>
          <p:spPr>
            <a:xfrm>
              <a:off x="9700260" y="3337559"/>
              <a:ext cx="22860" cy="76201"/>
            </a:xfrm>
            <a:custGeom>
              <a:avLst/>
              <a:gdLst/>
              <a:ahLst/>
              <a:cxnLst/>
              <a:rect l="0" t="0" r="0" b="0"/>
              <a:pathLst>
                <a:path w="22860" h="76201">
                  <a:moveTo>
                    <a:pt x="22859" y="0"/>
                  </a:moveTo>
                  <a:lnTo>
                    <a:pt x="18814" y="0"/>
                  </a:lnTo>
                  <a:lnTo>
                    <a:pt x="17622" y="847"/>
                  </a:lnTo>
                  <a:lnTo>
                    <a:pt x="16828" y="2258"/>
                  </a:lnTo>
                  <a:lnTo>
                    <a:pt x="15710" y="10547"/>
                  </a:lnTo>
                  <a:lnTo>
                    <a:pt x="14602" y="19081"/>
                  </a:lnTo>
                  <a:lnTo>
                    <a:pt x="5845" y="51159"/>
                  </a:lnTo>
                  <a:lnTo>
                    <a:pt x="2598" y="57451"/>
                  </a:lnTo>
                  <a:lnTo>
                    <a:pt x="228" y="68339"/>
                  </a:lnTo>
                  <a:lnTo>
                    <a:pt x="0" y="762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6" name="SMARTInkShape-485"/>
            <p:cNvSpPr/>
            <p:nvPr/>
          </p:nvSpPr>
          <p:spPr>
            <a:xfrm>
              <a:off x="9791700" y="3223352"/>
              <a:ext cx="1" cy="7529"/>
            </a:xfrm>
            <a:custGeom>
              <a:avLst/>
              <a:gdLst/>
              <a:ahLst/>
              <a:cxnLst/>
              <a:rect l="0" t="0" r="0" b="0"/>
              <a:pathLst>
                <a:path w="1" h="7529">
                  <a:moveTo>
                    <a:pt x="0" y="7528"/>
                  </a:moveTo>
                  <a:lnTo>
                    <a:pt x="0" y="0"/>
                  </a:lnTo>
                  <a:close/>
                </a:path>
              </a:pathLst>
            </a:custGeom>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SMARTInkShape-486"/>
            <p:cNvSpPr/>
            <p:nvPr/>
          </p:nvSpPr>
          <p:spPr>
            <a:xfrm>
              <a:off x="9822179" y="3208019"/>
              <a:ext cx="99061" cy="228601"/>
            </a:xfrm>
            <a:custGeom>
              <a:avLst/>
              <a:gdLst/>
              <a:ahLst/>
              <a:cxnLst/>
              <a:rect l="0" t="0" r="0" b="0"/>
              <a:pathLst>
                <a:path w="99061" h="228601">
                  <a:moveTo>
                    <a:pt x="99060" y="0"/>
                  </a:moveTo>
                  <a:lnTo>
                    <a:pt x="99060" y="4046"/>
                  </a:lnTo>
                  <a:lnTo>
                    <a:pt x="98213" y="5237"/>
                  </a:lnTo>
                  <a:lnTo>
                    <a:pt x="96803" y="6032"/>
                  </a:lnTo>
                  <a:lnTo>
                    <a:pt x="95015" y="6561"/>
                  </a:lnTo>
                  <a:lnTo>
                    <a:pt x="93823" y="8608"/>
                  </a:lnTo>
                  <a:lnTo>
                    <a:pt x="89957" y="33553"/>
                  </a:lnTo>
                  <a:lnTo>
                    <a:pt x="74302" y="66581"/>
                  </a:lnTo>
                  <a:lnTo>
                    <a:pt x="66229" y="94893"/>
                  </a:lnTo>
                  <a:lnTo>
                    <a:pt x="54432" y="124731"/>
                  </a:lnTo>
                  <a:lnTo>
                    <a:pt x="35275" y="159071"/>
                  </a:lnTo>
                  <a:lnTo>
                    <a:pt x="14167" y="193950"/>
                  </a:lnTo>
                  <a:lnTo>
                    <a:pt x="2451" y="218508"/>
                  </a:lnTo>
                  <a:lnTo>
                    <a:pt x="0" y="2286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8" name="SMARTInkShape-487"/>
            <p:cNvSpPr/>
            <p:nvPr/>
          </p:nvSpPr>
          <p:spPr>
            <a:xfrm>
              <a:off x="9810170" y="3329940"/>
              <a:ext cx="80591" cy="22861"/>
            </a:xfrm>
            <a:custGeom>
              <a:avLst/>
              <a:gdLst/>
              <a:ahLst/>
              <a:cxnLst/>
              <a:rect l="0" t="0" r="0" b="0"/>
              <a:pathLst>
                <a:path w="80591" h="22861">
                  <a:moveTo>
                    <a:pt x="4390" y="0"/>
                  </a:moveTo>
                  <a:lnTo>
                    <a:pt x="0" y="0"/>
                  </a:lnTo>
                  <a:lnTo>
                    <a:pt x="24273" y="846"/>
                  </a:lnTo>
                  <a:lnTo>
                    <a:pt x="53285" y="10546"/>
                  </a:lnTo>
                  <a:lnTo>
                    <a:pt x="80590" y="228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10" name="SMARTInkShape-488"/>
          <p:cNvSpPr/>
          <p:nvPr/>
        </p:nvSpPr>
        <p:spPr>
          <a:xfrm>
            <a:off x="1589566" y="3377662"/>
            <a:ext cx="406875" cy="515216"/>
          </a:xfrm>
          <a:custGeom>
            <a:avLst/>
            <a:gdLst/>
            <a:ahLst/>
            <a:cxnLst/>
            <a:rect l="0" t="0" r="0" b="0"/>
            <a:pathLst>
              <a:path w="406875" h="515216">
                <a:moveTo>
                  <a:pt x="254474" y="318038"/>
                </a:moveTo>
                <a:lnTo>
                  <a:pt x="254474" y="313992"/>
                </a:lnTo>
                <a:lnTo>
                  <a:pt x="249958" y="309748"/>
                </a:lnTo>
                <a:lnTo>
                  <a:pt x="212811" y="290071"/>
                </a:lnTo>
                <a:lnTo>
                  <a:pt x="187448" y="282190"/>
                </a:lnTo>
                <a:lnTo>
                  <a:pt x="153768" y="281081"/>
                </a:lnTo>
                <a:lnTo>
                  <a:pt x="127080" y="286956"/>
                </a:lnTo>
                <a:lnTo>
                  <a:pt x="92620" y="303682"/>
                </a:lnTo>
                <a:lnTo>
                  <a:pt x="75012" y="314197"/>
                </a:lnTo>
                <a:lnTo>
                  <a:pt x="47653" y="343902"/>
                </a:lnTo>
                <a:lnTo>
                  <a:pt x="27811" y="372268"/>
                </a:lnTo>
                <a:lnTo>
                  <a:pt x="13465" y="402122"/>
                </a:lnTo>
                <a:lnTo>
                  <a:pt x="3853" y="432416"/>
                </a:lnTo>
                <a:lnTo>
                  <a:pt x="0" y="451846"/>
                </a:lnTo>
                <a:lnTo>
                  <a:pt x="2591" y="476218"/>
                </a:lnTo>
                <a:lnTo>
                  <a:pt x="13452" y="505421"/>
                </a:lnTo>
                <a:lnTo>
                  <a:pt x="16746" y="508999"/>
                </a:lnTo>
                <a:lnTo>
                  <a:pt x="24921" y="512976"/>
                </a:lnTo>
                <a:lnTo>
                  <a:pt x="43089" y="515215"/>
                </a:lnTo>
                <a:lnTo>
                  <a:pt x="72830" y="509888"/>
                </a:lnTo>
                <a:lnTo>
                  <a:pt x="99806" y="501412"/>
                </a:lnTo>
                <a:lnTo>
                  <a:pt x="134364" y="476650"/>
                </a:lnTo>
                <a:lnTo>
                  <a:pt x="169506" y="443254"/>
                </a:lnTo>
                <a:lnTo>
                  <a:pt x="193173" y="414029"/>
                </a:lnTo>
                <a:lnTo>
                  <a:pt x="216273" y="379876"/>
                </a:lnTo>
                <a:lnTo>
                  <a:pt x="235159" y="342945"/>
                </a:lnTo>
                <a:lnTo>
                  <a:pt x="243914" y="315561"/>
                </a:lnTo>
                <a:lnTo>
                  <a:pt x="250627" y="287303"/>
                </a:lnTo>
                <a:lnTo>
                  <a:pt x="256433" y="260633"/>
                </a:lnTo>
                <a:lnTo>
                  <a:pt x="261835" y="234669"/>
                </a:lnTo>
                <a:lnTo>
                  <a:pt x="266212" y="208171"/>
                </a:lnTo>
                <a:lnTo>
                  <a:pt x="268157" y="179461"/>
                </a:lnTo>
                <a:lnTo>
                  <a:pt x="265207" y="142828"/>
                </a:lnTo>
                <a:lnTo>
                  <a:pt x="263016" y="110525"/>
                </a:lnTo>
                <a:lnTo>
                  <a:pt x="258322" y="79505"/>
                </a:lnTo>
                <a:lnTo>
                  <a:pt x="259624" y="45613"/>
                </a:lnTo>
                <a:lnTo>
                  <a:pt x="253484" y="21733"/>
                </a:lnTo>
                <a:lnTo>
                  <a:pt x="247242" y="0"/>
                </a:lnTo>
                <a:lnTo>
                  <a:pt x="246265" y="179"/>
                </a:lnTo>
                <a:lnTo>
                  <a:pt x="242923" y="2636"/>
                </a:lnTo>
                <a:lnTo>
                  <a:pt x="240874" y="6550"/>
                </a:lnTo>
                <a:lnTo>
                  <a:pt x="231239" y="42149"/>
                </a:lnTo>
                <a:lnTo>
                  <a:pt x="226141" y="70158"/>
                </a:lnTo>
                <a:lnTo>
                  <a:pt x="220584" y="103951"/>
                </a:lnTo>
                <a:lnTo>
                  <a:pt x="218245" y="130601"/>
                </a:lnTo>
                <a:lnTo>
                  <a:pt x="218052" y="160226"/>
                </a:lnTo>
                <a:lnTo>
                  <a:pt x="220788" y="193148"/>
                </a:lnTo>
                <a:lnTo>
                  <a:pt x="224827" y="225277"/>
                </a:lnTo>
                <a:lnTo>
                  <a:pt x="230290" y="256491"/>
                </a:lnTo>
                <a:lnTo>
                  <a:pt x="238363" y="287297"/>
                </a:lnTo>
                <a:lnTo>
                  <a:pt x="247596" y="317922"/>
                </a:lnTo>
                <a:lnTo>
                  <a:pt x="257343" y="346773"/>
                </a:lnTo>
                <a:lnTo>
                  <a:pt x="273198" y="382055"/>
                </a:lnTo>
                <a:lnTo>
                  <a:pt x="292759" y="413112"/>
                </a:lnTo>
                <a:lnTo>
                  <a:pt x="317226" y="446790"/>
                </a:lnTo>
                <a:lnTo>
                  <a:pt x="331470" y="460774"/>
                </a:lnTo>
                <a:lnTo>
                  <a:pt x="364833" y="479659"/>
                </a:lnTo>
                <a:lnTo>
                  <a:pt x="389191" y="490916"/>
                </a:lnTo>
                <a:lnTo>
                  <a:pt x="406874" y="49329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16" name="SMARTInkShape-Group112"/>
          <p:cNvGrpSpPr/>
          <p:nvPr/>
        </p:nvGrpSpPr>
        <p:grpSpPr>
          <a:xfrm>
            <a:off x="2929309" y="3497580"/>
            <a:ext cx="1040711" cy="441961"/>
            <a:chOff x="2929309" y="3497580"/>
            <a:chExt cx="1040711" cy="441961"/>
          </a:xfrm>
        </p:grpSpPr>
        <p:sp>
          <p:nvSpPr>
            <p:cNvPr id="111" name="SMARTInkShape-489"/>
            <p:cNvSpPr/>
            <p:nvPr/>
          </p:nvSpPr>
          <p:spPr>
            <a:xfrm>
              <a:off x="2971800" y="3497580"/>
              <a:ext cx="99060" cy="373380"/>
            </a:xfrm>
            <a:custGeom>
              <a:avLst/>
              <a:gdLst/>
              <a:ahLst/>
              <a:cxnLst/>
              <a:rect l="0" t="0" r="0" b="0"/>
              <a:pathLst>
                <a:path w="99060" h="373380">
                  <a:moveTo>
                    <a:pt x="99059" y="0"/>
                  </a:moveTo>
                  <a:lnTo>
                    <a:pt x="98213" y="14690"/>
                  </a:lnTo>
                  <a:lnTo>
                    <a:pt x="92499" y="46650"/>
                  </a:lnTo>
                  <a:lnTo>
                    <a:pt x="85565" y="78077"/>
                  </a:lnTo>
                  <a:lnTo>
                    <a:pt x="78504" y="111281"/>
                  </a:lnTo>
                  <a:lnTo>
                    <a:pt x="71050" y="148777"/>
                  </a:lnTo>
                  <a:lnTo>
                    <a:pt x="66008" y="177036"/>
                  </a:lnTo>
                  <a:lnTo>
                    <a:pt x="58688" y="206529"/>
                  </a:lnTo>
                  <a:lnTo>
                    <a:pt x="50637" y="235724"/>
                  </a:lnTo>
                  <a:lnTo>
                    <a:pt x="44236" y="262810"/>
                  </a:lnTo>
                  <a:lnTo>
                    <a:pt x="36311" y="288960"/>
                  </a:lnTo>
                  <a:lnTo>
                    <a:pt x="24588" y="322967"/>
                  </a:lnTo>
                  <a:lnTo>
                    <a:pt x="11234" y="358211"/>
                  </a:lnTo>
                  <a:lnTo>
                    <a:pt x="9226" y="366074"/>
                  </a:lnTo>
                  <a:lnTo>
                    <a:pt x="7844" y="368509"/>
                  </a:lnTo>
                  <a:lnTo>
                    <a:pt x="6075" y="370133"/>
                  </a:lnTo>
                  <a:lnTo>
                    <a:pt x="0" y="3733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SMARTInkShape-490"/>
            <p:cNvSpPr/>
            <p:nvPr/>
          </p:nvSpPr>
          <p:spPr>
            <a:xfrm>
              <a:off x="2929309" y="3703319"/>
              <a:ext cx="202511" cy="38101"/>
            </a:xfrm>
            <a:custGeom>
              <a:avLst/>
              <a:gdLst/>
              <a:ahLst/>
              <a:cxnLst/>
              <a:rect l="0" t="0" r="0" b="0"/>
              <a:pathLst>
                <a:path w="202511" h="38101">
                  <a:moveTo>
                    <a:pt x="4391" y="38100"/>
                  </a:moveTo>
                  <a:lnTo>
                    <a:pt x="0" y="38100"/>
                  </a:lnTo>
                  <a:lnTo>
                    <a:pt x="17257" y="37254"/>
                  </a:lnTo>
                  <a:lnTo>
                    <a:pt x="50801" y="31540"/>
                  </a:lnTo>
                  <a:lnTo>
                    <a:pt x="86810" y="24606"/>
                  </a:lnTo>
                  <a:lnTo>
                    <a:pt x="124278" y="15083"/>
                  </a:lnTo>
                  <a:lnTo>
                    <a:pt x="160434" y="5049"/>
                  </a:lnTo>
                  <a:lnTo>
                    <a:pt x="197590" y="296"/>
                  </a:lnTo>
                  <a:lnTo>
                    <a:pt x="20251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SMARTInkShape-491"/>
            <p:cNvSpPr/>
            <p:nvPr/>
          </p:nvSpPr>
          <p:spPr>
            <a:xfrm>
              <a:off x="3140167" y="3658803"/>
              <a:ext cx="379886" cy="219778"/>
            </a:xfrm>
            <a:custGeom>
              <a:avLst/>
              <a:gdLst/>
              <a:ahLst/>
              <a:cxnLst/>
              <a:rect l="0" t="0" r="0" b="0"/>
              <a:pathLst>
                <a:path w="379886" h="219778">
                  <a:moveTo>
                    <a:pt x="22133" y="97856"/>
                  </a:moveTo>
                  <a:lnTo>
                    <a:pt x="40266" y="97856"/>
                  </a:lnTo>
                  <a:lnTo>
                    <a:pt x="75684" y="82419"/>
                  </a:lnTo>
                  <a:lnTo>
                    <a:pt x="107000" y="64825"/>
                  </a:lnTo>
                  <a:lnTo>
                    <a:pt x="118358" y="48591"/>
                  </a:lnTo>
                  <a:lnTo>
                    <a:pt x="126497" y="31336"/>
                  </a:lnTo>
                  <a:lnTo>
                    <a:pt x="127269" y="28109"/>
                  </a:lnTo>
                  <a:lnTo>
                    <a:pt x="126937" y="25112"/>
                  </a:lnTo>
                  <a:lnTo>
                    <a:pt x="122116" y="11617"/>
                  </a:lnTo>
                  <a:lnTo>
                    <a:pt x="120115" y="9883"/>
                  </a:lnTo>
                  <a:lnTo>
                    <a:pt x="113376" y="7957"/>
                  </a:lnTo>
                  <a:lnTo>
                    <a:pt x="104736" y="9359"/>
                  </a:lnTo>
                  <a:lnTo>
                    <a:pt x="85392" y="17158"/>
                  </a:lnTo>
                  <a:lnTo>
                    <a:pt x="55132" y="42474"/>
                  </a:lnTo>
                  <a:lnTo>
                    <a:pt x="29749" y="77989"/>
                  </a:lnTo>
                  <a:lnTo>
                    <a:pt x="16769" y="106363"/>
                  </a:lnTo>
                  <a:lnTo>
                    <a:pt x="4798" y="142247"/>
                  </a:lnTo>
                  <a:lnTo>
                    <a:pt x="0" y="179244"/>
                  </a:lnTo>
                  <a:lnTo>
                    <a:pt x="443" y="189909"/>
                  </a:lnTo>
                  <a:lnTo>
                    <a:pt x="3462" y="197471"/>
                  </a:lnTo>
                  <a:lnTo>
                    <a:pt x="9883" y="203654"/>
                  </a:lnTo>
                  <a:lnTo>
                    <a:pt x="13966" y="206488"/>
                  </a:lnTo>
                  <a:lnTo>
                    <a:pt x="31849" y="210477"/>
                  </a:lnTo>
                  <a:lnTo>
                    <a:pt x="69096" y="212009"/>
                  </a:lnTo>
                  <a:lnTo>
                    <a:pt x="81387" y="207576"/>
                  </a:lnTo>
                  <a:lnTo>
                    <a:pt x="114351" y="191390"/>
                  </a:lnTo>
                  <a:lnTo>
                    <a:pt x="147730" y="168583"/>
                  </a:lnTo>
                  <a:lnTo>
                    <a:pt x="183764" y="132547"/>
                  </a:lnTo>
                  <a:lnTo>
                    <a:pt x="202168" y="96020"/>
                  </a:lnTo>
                  <a:lnTo>
                    <a:pt x="219241" y="67849"/>
                  </a:lnTo>
                  <a:lnTo>
                    <a:pt x="219953" y="63377"/>
                  </a:lnTo>
                  <a:lnTo>
                    <a:pt x="220241" y="75261"/>
                  </a:lnTo>
                  <a:lnTo>
                    <a:pt x="213691" y="107228"/>
                  </a:lnTo>
                  <a:lnTo>
                    <a:pt x="202120" y="144789"/>
                  </a:lnTo>
                  <a:lnTo>
                    <a:pt x="195757" y="177321"/>
                  </a:lnTo>
                  <a:lnTo>
                    <a:pt x="191546" y="188006"/>
                  </a:lnTo>
                  <a:lnTo>
                    <a:pt x="190954" y="190976"/>
                  </a:lnTo>
                  <a:lnTo>
                    <a:pt x="189714" y="192956"/>
                  </a:lnTo>
                  <a:lnTo>
                    <a:pt x="188040" y="194276"/>
                  </a:lnTo>
                  <a:lnTo>
                    <a:pt x="182497" y="196762"/>
                  </a:lnTo>
                  <a:lnTo>
                    <a:pt x="182255" y="192825"/>
                  </a:lnTo>
                  <a:lnTo>
                    <a:pt x="190766" y="161815"/>
                  </a:lnTo>
                  <a:lnTo>
                    <a:pt x="206212" y="126922"/>
                  </a:lnTo>
                  <a:lnTo>
                    <a:pt x="220608" y="97437"/>
                  </a:lnTo>
                  <a:lnTo>
                    <a:pt x="235598" y="67252"/>
                  </a:lnTo>
                  <a:lnTo>
                    <a:pt x="255833" y="30757"/>
                  </a:lnTo>
                  <a:lnTo>
                    <a:pt x="268240" y="19210"/>
                  </a:lnTo>
                  <a:lnTo>
                    <a:pt x="292855" y="4898"/>
                  </a:lnTo>
                  <a:lnTo>
                    <a:pt x="319260" y="2"/>
                  </a:lnTo>
                  <a:lnTo>
                    <a:pt x="336324" y="0"/>
                  </a:lnTo>
                  <a:lnTo>
                    <a:pt x="346911" y="3000"/>
                  </a:lnTo>
                  <a:lnTo>
                    <a:pt x="362392" y="13495"/>
                  </a:lnTo>
                  <a:lnTo>
                    <a:pt x="373657" y="31374"/>
                  </a:lnTo>
                  <a:lnTo>
                    <a:pt x="378312" y="52758"/>
                  </a:lnTo>
                  <a:lnTo>
                    <a:pt x="379885" y="88823"/>
                  </a:lnTo>
                  <a:lnTo>
                    <a:pt x="377938" y="126301"/>
                  </a:lnTo>
                  <a:lnTo>
                    <a:pt x="373696" y="162460"/>
                  </a:lnTo>
                  <a:lnTo>
                    <a:pt x="364953" y="200463"/>
                  </a:lnTo>
                  <a:lnTo>
                    <a:pt x="359153" y="211854"/>
                  </a:lnTo>
                  <a:lnTo>
                    <a:pt x="357413" y="21977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SMARTInkShape-492"/>
            <p:cNvSpPr/>
            <p:nvPr/>
          </p:nvSpPr>
          <p:spPr>
            <a:xfrm>
              <a:off x="3634740" y="3528059"/>
              <a:ext cx="60961" cy="373382"/>
            </a:xfrm>
            <a:custGeom>
              <a:avLst/>
              <a:gdLst/>
              <a:ahLst/>
              <a:cxnLst/>
              <a:rect l="0" t="0" r="0" b="0"/>
              <a:pathLst>
                <a:path w="60961" h="373382">
                  <a:moveTo>
                    <a:pt x="60960" y="0"/>
                  </a:moveTo>
                  <a:lnTo>
                    <a:pt x="60960" y="4045"/>
                  </a:lnTo>
                  <a:lnTo>
                    <a:pt x="54399" y="36609"/>
                  </a:lnTo>
                  <a:lnTo>
                    <a:pt x="49608" y="64564"/>
                  </a:lnTo>
                  <a:lnTo>
                    <a:pt x="42826" y="98341"/>
                  </a:lnTo>
                  <a:lnTo>
                    <a:pt x="40201" y="124987"/>
                  </a:lnTo>
                  <a:lnTo>
                    <a:pt x="38186" y="153763"/>
                  </a:lnTo>
                  <a:lnTo>
                    <a:pt x="34469" y="183486"/>
                  </a:lnTo>
                  <a:lnTo>
                    <a:pt x="29995" y="213630"/>
                  </a:lnTo>
                  <a:lnTo>
                    <a:pt x="25184" y="243960"/>
                  </a:lnTo>
                  <a:lnTo>
                    <a:pt x="20224" y="274374"/>
                  </a:lnTo>
                  <a:lnTo>
                    <a:pt x="12671" y="311966"/>
                  </a:lnTo>
                  <a:lnTo>
                    <a:pt x="2253" y="348788"/>
                  </a:lnTo>
                  <a:lnTo>
                    <a:pt x="0" y="3733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SMARTInkShape-493"/>
            <p:cNvSpPr/>
            <p:nvPr/>
          </p:nvSpPr>
          <p:spPr>
            <a:xfrm>
              <a:off x="3566159" y="3544985"/>
              <a:ext cx="403861" cy="394556"/>
            </a:xfrm>
            <a:custGeom>
              <a:avLst/>
              <a:gdLst/>
              <a:ahLst/>
              <a:cxnLst/>
              <a:rect l="0" t="0" r="0" b="0"/>
              <a:pathLst>
                <a:path w="403861" h="394556">
                  <a:moveTo>
                    <a:pt x="0" y="204055"/>
                  </a:moveTo>
                  <a:lnTo>
                    <a:pt x="0" y="208100"/>
                  </a:lnTo>
                  <a:lnTo>
                    <a:pt x="847" y="209291"/>
                  </a:lnTo>
                  <a:lnTo>
                    <a:pt x="2258" y="210086"/>
                  </a:lnTo>
                  <a:lnTo>
                    <a:pt x="39489" y="223763"/>
                  </a:lnTo>
                  <a:lnTo>
                    <a:pt x="62219" y="225134"/>
                  </a:lnTo>
                  <a:lnTo>
                    <a:pt x="99811" y="218441"/>
                  </a:lnTo>
                  <a:lnTo>
                    <a:pt x="129763" y="209164"/>
                  </a:lnTo>
                  <a:lnTo>
                    <a:pt x="160086" y="195691"/>
                  </a:lnTo>
                  <a:lnTo>
                    <a:pt x="188262" y="178717"/>
                  </a:lnTo>
                  <a:lnTo>
                    <a:pt x="220538" y="150225"/>
                  </a:lnTo>
                  <a:lnTo>
                    <a:pt x="245290" y="114901"/>
                  </a:lnTo>
                  <a:lnTo>
                    <a:pt x="264227" y="80328"/>
                  </a:lnTo>
                  <a:lnTo>
                    <a:pt x="272327" y="45183"/>
                  </a:lnTo>
                  <a:lnTo>
                    <a:pt x="278317" y="20712"/>
                  </a:lnTo>
                  <a:lnTo>
                    <a:pt x="274526" y="0"/>
                  </a:lnTo>
                  <a:lnTo>
                    <a:pt x="267765" y="30921"/>
                  </a:lnTo>
                  <a:lnTo>
                    <a:pt x="261674" y="66625"/>
                  </a:lnTo>
                  <a:lnTo>
                    <a:pt x="259002" y="101340"/>
                  </a:lnTo>
                  <a:lnTo>
                    <a:pt x="254072" y="139283"/>
                  </a:lnTo>
                  <a:lnTo>
                    <a:pt x="252621" y="167647"/>
                  </a:lnTo>
                  <a:lnTo>
                    <a:pt x="249718" y="197187"/>
                  </a:lnTo>
                  <a:lnTo>
                    <a:pt x="245606" y="226402"/>
                  </a:lnTo>
                  <a:lnTo>
                    <a:pt x="240956" y="253498"/>
                  </a:lnTo>
                  <a:lnTo>
                    <a:pt x="237624" y="284462"/>
                  </a:lnTo>
                  <a:lnTo>
                    <a:pt x="230374" y="321010"/>
                  </a:lnTo>
                  <a:lnTo>
                    <a:pt x="228631" y="340682"/>
                  </a:lnTo>
                  <a:lnTo>
                    <a:pt x="229453" y="328942"/>
                  </a:lnTo>
                  <a:lnTo>
                    <a:pt x="239207" y="297286"/>
                  </a:lnTo>
                  <a:lnTo>
                    <a:pt x="246513" y="265075"/>
                  </a:lnTo>
                  <a:lnTo>
                    <a:pt x="262130" y="232765"/>
                  </a:lnTo>
                  <a:lnTo>
                    <a:pt x="278799" y="201743"/>
                  </a:lnTo>
                  <a:lnTo>
                    <a:pt x="294462" y="179193"/>
                  </a:lnTo>
                  <a:lnTo>
                    <a:pt x="304721" y="171838"/>
                  </a:lnTo>
                  <a:lnTo>
                    <a:pt x="321060" y="167117"/>
                  </a:lnTo>
                  <a:lnTo>
                    <a:pt x="324107" y="167576"/>
                  </a:lnTo>
                  <a:lnTo>
                    <a:pt x="329750" y="170344"/>
                  </a:lnTo>
                  <a:lnTo>
                    <a:pt x="337687" y="180708"/>
                  </a:lnTo>
                  <a:lnTo>
                    <a:pt x="347107" y="205463"/>
                  </a:lnTo>
                  <a:lnTo>
                    <a:pt x="352104" y="237071"/>
                  </a:lnTo>
                  <a:lnTo>
                    <a:pt x="356352" y="268024"/>
                  </a:lnTo>
                  <a:lnTo>
                    <a:pt x="359869" y="301748"/>
                  </a:lnTo>
                  <a:lnTo>
                    <a:pt x="368642" y="339439"/>
                  </a:lnTo>
                  <a:lnTo>
                    <a:pt x="390131" y="376172"/>
                  </a:lnTo>
                  <a:lnTo>
                    <a:pt x="403860" y="39455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1" name="SMARTInkShape-Group113"/>
          <p:cNvGrpSpPr/>
          <p:nvPr/>
        </p:nvGrpSpPr>
        <p:grpSpPr>
          <a:xfrm>
            <a:off x="4122419" y="3383280"/>
            <a:ext cx="533401" cy="464821"/>
            <a:chOff x="4122419" y="3383280"/>
            <a:chExt cx="533401" cy="464821"/>
          </a:xfrm>
        </p:grpSpPr>
        <p:sp>
          <p:nvSpPr>
            <p:cNvPr id="117" name="SMARTInkShape-494"/>
            <p:cNvSpPr/>
            <p:nvPr/>
          </p:nvSpPr>
          <p:spPr>
            <a:xfrm>
              <a:off x="4122419" y="3474719"/>
              <a:ext cx="68582" cy="373382"/>
            </a:xfrm>
            <a:custGeom>
              <a:avLst/>
              <a:gdLst/>
              <a:ahLst/>
              <a:cxnLst/>
              <a:rect l="0" t="0" r="0" b="0"/>
              <a:pathLst>
                <a:path w="68582" h="373382">
                  <a:moveTo>
                    <a:pt x="68581" y="0"/>
                  </a:moveTo>
                  <a:lnTo>
                    <a:pt x="67734" y="19081"/>
                  </a:lnTo>
                  <a:lnTo>
                    <a:pt x="59173" y="55674"/>
                  </a:lnTo>
                  <a:lnTo>
                    <a:pt x="50447" y="88327"/>
                  </a:lnTo>
                  <a:lnTo>
                    <a:pt x="43076" y="117423"/>
                  </a:lnTo>
                  <a:lnTo>
                    <a:pt x="35529" y="147493"/>
                  </a:lnTo>
                  <a:lnTo>
                    <a:pt x="31977" y="177851"/>
                  </a:lnTo>
                  <a:lnTo>
                    <a:pt x="26879" y="208296"/>
                  </a:lnTo>
                  <a:lnTo>
                    <a:pt x="20006" y="238765"/>
                  </a:lnTo>
                  <a:lnTo>
                    <a:pt x="12608" y="269242"/>
                  </a:lnTo>
                  <a:lnTo>
                    <a:pt x="3369" y="303797"/>
                  </a:lnTo>
                  <a:lnTo>
                    <a:pt x="444" y="338723"/>
                  </a:lnTo>
                  <a:lnTo>
                    <a:pt x="0" y="373381"/>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SMARTInkShape-495"/>
            <p:cNvSpPr/>
            <p:nvPr/>
          </p:nvSpPr>
          <p:spPr>
            <a:xfrm>
              <a:off x="4237204" y="3535680"/>
              <a:ext cx="192533" cy="279939"/>
            </a:xfrm>
            <a:custGeom>
              <a:avLst/>
              <a:gdLst/>
              <a:ahLst/>
              <a:cxnLst/>
              <a:rect l="0" t="0" r="0" b="0"/>
              <a:pathLst>
                <a:path w="192533" h="279939">
                  <a:moveTo>
                    <a:pt x="151915" y="0"/>
                  </a:moveTo>
                  <a:lnTo>
                    <a:pt x="133783" y="0"/>
                  </a:lnTo>
                  <a:lnTo>
                    <a:pt x="122366" y="4045"/>
                  </a:lnTo>
                  <a:lnTo>
                    <a:pt x="108574" y="13844"/>
                  </a:lnTo>
                  <a:lnTo>
                    <a:pt x="80558" y="47047"/>
                  </a:lnTo>
                  <a:lnTo>
                    <a:pt x="55364" y="83994"/>
                  </a:lnTo>
                  <a:lnTo>
                    <a:pt x="35069" y="120418"/>
                  </a:lnTo>
                  <a:lnTo>
                    <a:pt x="20681" y="150167"/>
                  </a:lnTo>
                  <a:lnTo>
                    <a:pt x="10678" y="180431"/>
                  </a:lnTo>
                  <a:lnTo>
                    <a:pt x="3199" y="210000"/>
                  </a:lnTo>
                  <a:lnTo>
                    <a:pt x="0" y="246972"/>
                  </a:lnTo>
                  <a:lnTo>
                    <a:pt x="3704" y="263582"/>
                  </a:lnTo>
                  <a:lnTo>
                    <a:pt x="10164" y="275183"/>
                  </a:lnTo>
                  <a:lnTo>
                    <a:pt x="13388" y="277435"/>
                  </a:lnTo>
                  <a:lnTo>
                    <a:pt x="21486" y="279938"/>
                  </a:lnTo>
                  <a:lnTo>
                    <a:pt x="39610" y="277301"/>
                  </a:lnTo>
                  <a:lnTo>
                    <a:pt x="75978" y="266423"/>
                  </a:lnTo>
                  <a:lnTo>
                    <a:pt x="91072" y="259803"/>
                  </a:lnTo>
                  <a:lnTo>
                    <a:pt x="129071" y="231736"/>
                  </a:lnTo>
                  <a:lnTo>
                    <a:pt x="157845" y="204854"/>
                  </a:lnTo>
                  <a:lnTo>
                    <a:pt x="180469" y="167523"/>
                  </a:lnTo>
                  <a:lnTo>
                    <a:pt x="191232" y="144745"/>
                  </a:lnTo>
                  <a:lnTo>
                    <a:pt x="192532" y="129524"/>
                  </a:lnTo>
                  <a:lnTo>
                    <a:pt x="184264" y="91437"/>
                  </a:lnTo>
                  <a:lnTo>
                    <a:pt x="172147" y="57384"/>
                  </a:lnTo>
                  <a:lnTo>
                    <a:pt x="146382" y="25532"/>
                  </a:lnTo>
                  <a:lnTo>
                    <a:pt x="138732" y="19814"/>
                  </a:lnTo>
                  <a:lnTo>
                    <a:pt x="114759" y="8504"/>
                  </a:lnTo>
                  <a:lnTo>
                    <a:pt x="106196" y="762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SMARTInkShape-496"/>
            <p:cNvSpPr/>
            <p:nvPr/>
          </p:nvSpPr>
          <p:spPr>
            <a:xfrm>
              <a:off x="4488180" y="3512819"/>
              <a:ext cx="83821" cy="7622"/>
            </a:xfrm>
            <a:custGeom>
              <a:avLst/>
              <a:gdLst/>
              <a:ahLst/>
              <a:cxnLst/>
              <a:rect l="0" t="0" r="0" b="0"/>
              <a:pathLst>
                <a:path w="83821" h="7622">
                  <a:moveTo>
                    <a:pt x="0" y="7621"/>
                  </a:moveTo>
                  <a:lnTo>
                    <a:pt x="4045" y="7621"/>
                  </a:lnTo>
                  <a:lnTo>
                    <a:pt x="33405" y="707"/>
                  </a:lnTo>
                  <a:lnTo>
                    <a:pt x="69629" y="28"/>
                  </a:lnTo>
                  <a:lnTo>
                    <a:pt x="83820" y="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SMARTInkShape-497"/>
            <p:cNvSpPr/>
            <p:nvPr/>
          </p:nvSpPr>
          <p:spPr>
            <a:xfrm>
              <a:off x="4625683" y="3383280"/>
              <a:ext cx="30137" cy="205740"/>
            </a:xfrm>
            <a:custGeom>
              <a:avLst/>
              <a:gdLst/>
              <a:ahLst/>
              <a:cxnLst/>
              <a:rect l="0" t="0" r="0" b="0"/>
              <a:pathLst>
                <a:path w="30137" h="205740">
                  <a:moveTo>
                    <a:pt x="30136" y="0"/>
                  </a:moveTo>
                  <a:lnTo>
                    <a:pt x="30136" y="4045"/>
                  </a:lnTo>
                  <a:lnTo>
                    <a:pt x="27879" y="8288"/>
                  </a:lnTo>
                  <a:lnTo>
                    <a:pt x="26091" y="10605"/>
                  </a:lnTo>
                  <a:lnTo>
                    <a:pt x="24106" y="17695"/>
                  </a:lnTo>
                  <a:lnTo>
                    <a:pt x="22656" y="51966"/>
                  </a:lnTo>
                  <a:lnTo>
                    <a:pt x="17298" y="89032"/>
                  </a:lnTo>
                  <a:lnTo>
                    <a:pt x="11168" y="122773"/>
                  </a:lnTo>
                  <a:lnTo>
                    <a:pt x="5531" y="157874"/>
                  </a:lnTo>
                  <a:lnTo>
                    <a:pt x="817" y="179916"/>
                  </a:lnTo>
                  <a:lnTo>
                    <a:pt x="0" y="191409"/>
                  </a:lnTo>
                  <a:lnTo>
                    <a:pt x="2067" y="197395"/>
                  </a:lnTo>
                  <a:lnTo>
                    <a:pt x="7276" y="20573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8" name="SMARTInkShape-Group114"/>
          <p:cNvGrpSpPr/>
          <p:nvPr/>
        </p:nvGrpSpPr>
        <p:grpSpPr>
          <a:xfrm>
            <a:off x="4998719" y="3299459"/>
            <a:ext cx="647701" cy="556261"/>
            <a:chOff x="4998719" y="3299459"/>
            <a:chExt cx="647701" cy="556261"/>
          </a:xfrm>
        </p:grpSpPr>
        <p:sp>
          <p:nvSpPr>
            <p:cNvPr id="122" name="SMARTInkShape-498"/>
            <p:cNvSpPr/>
            <p:nvPr/>
          </p:nvSpPr>
          <p:spPr>
            <a:xfrm>
              <a:off x="5044439" y="3299459"/>
              <a:ext cx="45722" cy="220982"/>
            </a:xfrm>
            <a:custGeom>
              <a:avLst/>
              <a:gdLst/>
              <a:ahLst/>
              <a:cxnLst/>
              <a:rect l="0" t="0" r="0" b="0"/>
              <a:pathLst>
                <a:path w="45722" h="220982">
                  <a:moveTo>
                    <a:pt x="45721" y="0"/>
                  </a:moveTo>
                  <a:lnTo>
                    <a:pt x="39160" y="0"/>
                  </a:lnTo>
                  <a:lnTo>
                    <a:pt x="38807" y="847"/>
                  </a:lnTo>
                  <a:lnTo>
                    <a:pt x="35884" y="17697"/>
                  </a:lnTo>
                  <a:lnTo>
                    <a:pt x="32882" y="27339"/>
                  </a:lnTo>
                  <a:lnTo>
                    <a:pt x="26752" y="61550"/>
                  </a:lnTo>
                  <a:lnTo>
                    <a:pt x="18392" y="97641"/>
                  </a:lnTo>
                  <a:lnTo>
                    <a:pt x="15328" y="127332"/>
                  </a:lnTo>
                  <a:lnTo>
                    <a:pt x="9434" y="156732"/>
                  </a:lnTo>
                  <a:lnTo>
                    <a:pt x="1410" y="193642"/>
                  </a:lnTo>
                  <a:lnTo>
                    <a:pt x="0" y="2209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3" name="SMARTInkShape-499"/>
            <p:cNvSpPr/>
            <p:nvPr/>
          </p:nvSpPr>
          <p:spPr>
            <a:xfrm>
              <a:off x="4998719" y="3314700"/>
              <a:ext cx="312421" cy="541020"/>
            </a:xfrm>
            <a:custGeom>
              <a:avLst/>
              <a:gdLst/>
              <a:ahLst/>
              <a:cxnLst/>
              <a:rect l="0" t="0" r="0" b="0"/>
              <a:pathLst>
                <a:path w="312421" h="541020">
                  <a:moveTo>
                    <a:pt x="312420" y="0"/>
                  </a:moveTo>
                  <a:lnTo>
                    <a:pt x="312420" y="4045"/>
                  </a:lnTo>
                  <a:lnTo>
                    <a:pt x="310163" y="8289"/>
                  </a:lnTo>
                  <a:lnTo>
                    <a:pt x="290951" y="33465"/>
                  </a:lnTo>
                  <a:lnTo>
                    <a:pt x="271585" y="65594"/>
                  </a:lnTo>
                  <a:lnTo>
                    <a:pt x="254695" y="94600"/>
                  </a:lnTo>
                  <a:lnTo>
                    <a:pt x="238967" y="128689"/>
                  </a:lnTo>
                  <a:lnTo>
                    <a:pt x="219536" y="161555"/>
                  </a:lnTo>
                  <a:lnTo>
                    <a:pt x="205099" y="186949"/>
                  </a:lnTo>
                  <a:lnTo>
                    <a:pt x="191062" y="214321"/>
                  </a:lnTo>
                  <a:lnTo>
                    <a:pt x="179179" y="240598"/>
                  </a:lnTo>
                  <a:lnTo>
                    <a:pt x="165995" y="266388"/>
                  </a:lnTo>
                  <a:lnTo>
                    <a:pt x="151669" y="291961"/>
                  </a:lnTo>
                  <a:lnTo>
                    <a:pt x="136836" y="317438"/>
                  </a:lnTo>
                  <a:lnTo>
                    <a:pt x="121776" y="342872"/>
                  </a:lnTo>
                  <a:lnTo>
                    <a:pt x="106617" y="368287"/>
                  </a:lnTo>
                  <a:lnTo>
                    <a:pt x="83802" y="404702"/>
                  </a:lnTo>
                  <a:lnTo>
                    <a:pt x="61801" y="433178"/>
                  </a:lnTo>
                  <a:lnTo>
                    <a:pt x="41026" y="470454"/>
                  </a:lnTo>
                  <a:lnTo>
                    <a:pt x="29090" y="492454"/>
                  </a:lnTo>
                  <a:lnTo>
                    <a:pt x="2420" y="530399"/>
                  </a:lnTo>
                  <a:lnTo>
                    <a:pt x="1614" y="531399"/>
                  </a:lnTo>
                  <a:lnTo>
                    <a:pt x="717" y="534768"/>
                  </a:lnTo>
                  <a:lnTo>
                    <a:pt x="0" y="5410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4" name="SMARTInkShape-500"/>
            <p:cNvSpPr/>
            <p:nvPr/>
          </p:nvSpPr>
          <p:spPr>
            <a:xfrm>
              <a:off x="5189219" y="3619500"/>
              <a:ext cx="60962" cy="198120"/>
            </a:xfrm>
            <a:custGeom>
              <a:avLst/>
              <a:gdLst/>
              <a:ahLst/>
              <a:cxnLst/>
              <a:rect l="0" t="0" r="0" b="0"/>
              <a:pathLst>
                <a:path w="60962" h="198120">
                  <a:moveTo>
                    <a:pt x="60961" y="0"/>
                  </a:moveTo>
                  <a:lnTo>
                    <a:pt x="56915" y="0"/>
                  </a:lnTo>
                  <a:lnTo>
                    <a:pt x="55724" y="846"/>
                  </a:lnTo>
                  <a:lnTo>
                    <a:pt x="54929" y="2257"/>
                  </a:lnTo>
                  <a:lnTo>
                    <a:pt x="47350" y="37238"/>
                  </a:lnTo>
                  <a:lnTo>
                    <a:pt x="43606" y="74535"/>
                  </a:lnTo>
                  <a:lnTo>
                    <a:pt x="32742" y="107463"/>
                  </a:lnTo>
                  <a:lnTo>
                    <a:pt x="20284" y="140837"/>
                  </a:lnTo>
                  <a:lnTo>
                    <a:pt x="9874" y="167455"/>
                  </a:lnTo>
                  <a:lnTo>
                    <a:pt x="7776" y="176871"/>
                  </a:lnTo>
                  <a:lnTo>
                    <a:pt x="1787" y="189814"/>
                  </a:lnTo>
                  <a:lnTo>
                    <a:pt x="0" y="1981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5" name="SMARTInkShape-501"/>
            <p:cNvSpPr/>
            <p:nvPr/>
          </p:nvSpPr>
          <p:spPr>
            <a:xfrm>
              <a:off x="5296035" y="3634740"/>
              <a:ext cx="135489" cy="182191"/>
            </a:xfrm>
            <a:custGeom>
              <a:avLst/>
              <a:gdLst/>
              <a:ahLst/>
              <a:cxnLst/>
              <a:rect l="0" t="0" r="0" b="0"/>
              <a:pathLst>
                <a:path w="135489" h="182191">
                  <a:moveTo>
                    <a:pt x="91304" y="0"/>
                  </a:moveTo>
                  <a:lnTo>
                    <a:pt x="79732" y="0"/>
                  </a:lnTo>
                  <a:lnTo>
                    <a:pt x="75437" y="2257"/>
                  </a:lnTo>
                  <a:lnTo>
                    <a:pt x="70706" y="6929"/>
                  </a:lnTo>
                  <a:lnTo>
                    <a:pt x="46608" y="40835"/>
                  </a:lnTo>
                  <a:lnTo>
                    <a:pt x="24783" y="70529"/>
                  </a:lnTo>
                  <a:lnTo>
                    <a:pt x="7665" y="106182"/>
                  </a:lnTo>
                  <a:lnTo>
                    <a:pt x="3332" y="117465"/>
                  </a:lnTo>
                  <a:lnTo>
                    <a:pt x="169" y="153367"/>
                  </a:lnTo>
                  <a:lnTo>
                    <a:pt x="0" y="160732"/>
                  </a:lnTo>
                  <a:lnTo>
                    <a:pt x="1648" y="163881"/>
                  </a:lnTo>
                  <a:lnTo>
                    <a:pt x="17043" y="177639"/>
                  </a:lnTo>
                  <a:lnTo>
                    <a:pt x="22457" y="180551"/>
                  </a:lnTo>
                  <a:lnTo>
                    <a:pt x="32523" y="182190"/>
                  </a:lnTo>
                  <a:lnTo>
                    <a:pt x="56032" y="181942"/>
                  </a:lnTo>
                  <a:lnTo>
                    <a:pt x="81182" y="172261"/>
                  </a:lnTo>
                  <a:lnTo>
                    <a:pt x="89063" y="165178"/>
                  </a:lnTo>
                  <a:lnTo>
                    <a:pt x="115514" y="131935"/>
                  </a:lnTo>
                  <a:lnTo>
                    <a:pt x="131840" y="97542"/>
                  </a:lnTo>
                  <a:lnTo>
                    <a:pt x="135488" y="79795"/>
                  </a:lnTo>
                  <a:lnTo>
                    <a:pt x="134083" y="69049"/>
                  </a:lnTo>
                  <a:lnTo>
                    <a:pt x="127557" y="40399"/>
                  </a:lnTo>
                  <a:lnTo>
                    <a:pt x="118879" y="28394"/>
                  </a:lnTo>
                  <a:lnTo>
                    <a:pt x="107471" y="20454"/>
                  </a:lnTo>
                  <a:lnTo>
                    <a:pt x="97411" y="16785"/>
                  </a:lnTo>
                  <a:lnTo>
                    <a:pt x="83684" y="152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6" name="SMARTInkShape-502"/>
            <p:cNvSpPr/>
            <p:nvPr/>
          </p:nvSpPr>
          <p:spPr>
            <a:xfrm>
              <a:off x="5532119" y="3680459"/>
              <a:ext cx="91442" cy="121922"/>
            </a:xfrm>
            <a:custGeom>
              <a:avLst/>
              <a:gdLst/>
              <a:ahLst/>
              <a:cxnLst/>
              <a:rect l="0" t="0" r="0" b="0"/>
              <a:pathLst>
                <a:path w="91442" h="121922">
                  <a:moveTo>
                    <a:pt x="91441" y="0"/>
                  </a:moveTo>
                  <a:lnTo>
                    <a:pt x="91441" y="4045"/>
                  </a:lnTo>
                  <a:lnTo>
                    <a:pt x="90594" y="5237"/>
                  </a:lnTo>
                  <a:lnTo>
                    <a:pt x="89183" y="6032"/>
                  </a:lnTo>
                  <a:lnTo>
                    <a:pt x="87396" y="6561"/>
                  </a:lnTo>
                  <a:lnTo>
                    <a:pt x="86204" y="8608"/>
                  </a:lnTo>
                  <a:lnTo>
                    <a:pt x="83680" y="18732"/>
                  </a:lnTo>
                  <a:lnTo>
                    <a:pt x="62584" y="56136"/>
                  </a:lnTo>
                  <a:lnTo>
                    <a:pt x="36310" y="91455"/>
                  </a:lnTo>
                  <a:lnTo>
                    <a:pt x="18548" y="109912"/>
                  </a:lnTo>
                  <a:lnTo>
                    <a:pt x="0" y="1219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7" name="SMARTInkShape-503"/>
            <p:cNvSpPr/>
            <p:nvPr/>
          </p:nvSpPr>
          <p:spPr>
            <a:xfrm>
              <a:off x="5539739" y="3688080"/>
              <a:ext cx="106681" cy="106680"/>
            </a:xfrm>
            <a:custGeom>
              <a:avLst/>
              <a:gdLst/>
              <a:ahLst/>
              <a:cxnLst/>
              <a:rect l="0" t="0" r="0" b="0"/>
              <a:pathLst>
                <a:path w="106681" h="106680">
                  <a:moveTo>
                    <a:pt x="0" y="0"/>
                  </a:moveTo>
                  <a:lnTo>
                    <a:pt x="4045" y="0"/>
                  </a:lnTo>
                  <a:lnTo>
                    <a:pt x="8289" y="2257"/>
                  </a:lnTo>
                  <a:lnTo>
                    <a:pt x="10607" y="4045"/>
                  </a:lnTo>
                  <a:lnTo>
                    <a:pt x="13181" y="8288"/>
                  </a:lnTo>
                  <a:lnTo>
                    <a:pt x="18879" y="21957"/>
                  </a:lnTo>
                  <a:lnTo>
                    <a:pt x="32882" y="39904"/>
                  </a:lnTo>
                  <a:lnTo>
                    <a:pt x="46432" y="51616"/>
                  </a:lnTo>
                  <a:lnTo>
                    <a:pt x="84309" y="84444"/>
                  </a:lnTo>
                  <a:lnTo>
                    <a:pt x="106680" y="1066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5" name="SMARTInkShape-Group115"/>
          <p:cNvGrpSpPr/>
          <p:nvPr/>
        </p:nvGrpSpPr>
        <p:grpSpPr>
          <a:xfrm>
            <a:off x="6766599" y="3413759"/>
            <a:ext cx="1920077" cy="449582"/>
            <a:chOff x="6766599" y="3413759"/>
            <a:chExt cx="1920077" cy="449582"/>
          </a:xfrm>
        </p:grpSpPr>
        <p:sp>
          <p:nvSpPr>
            <p:cNvPr id="129" name="SMARTInkShape-504"/>
            <p:cNvSpPr/>
            <p:nvPr/>
          </p:nvSpPr>
          <p:spPr>
            <a:xfrm>
              <a:off x="6766599" y="3604537"/>
              <a:ext cx="419062" cy="242973"/>
            </a:xfrm>
            <a:custGeom>
              <a:avLst/>
              <a:gdLst/>
              <a:ahLst/>
              <a:cxnLst/>
              <a:rect l="0" t="0" r="0" b="0"/>
              <a:pathLst>
                <a:path w="419062" h="242973">
                  <a:moveTo>
                    <a:pt x="60920" y="75922"/>
                  </a:moveTo>
                  <a:lnTo>
                    <a:pt x="50315" y="86529"/>
                  </a:lnTo>
                  <a:lnTo>
                    <a:pt x="47740" y="93619"/>
                  </a:lnTo>
                  <a:lnTo>
                    <a:pt x="40714" y="123816"/>
                  </a:lnTo>
                  <a:lnTo>
                    <a:pt x="36326" y="158416"/>
                  </a:lnTo>
                  <a:lnTo>
                    <a:pt x="27559" y="189960"/>
                  </a:lnTo>
                  <a:lnTo>
                    <a:pt x="12630" y="225313"/>
                  </a:lnTo>
                  <a:lnTo>
                    <a:pt x="406" y="242972"/>
                  </a:lnTo>
                  <a:lnTo>
                    <a:pt x="0" y="232905"/>
                  </a:lnTo>
                  <a:lnTo>
                    <a:pt x="10570" y="196907"/>
                  </a:lnTo>
                  <a:lnTo>
                    <a:pt x="21216" y="160247"/>
                  </a:lnTo>
                  <a:lnTo>
                    <a:pt x="34010" y="126214"/>
                  </a:lnTo>
                  <a:lnTo>
                    <a:pt x="48526" y="95151"/>
                  </a:lnTo>
                  <a:lnTo>
                    <a:pt x="68600" y="61471"/>
                  </a:lnTo>
                  <a:lnTo>
                    <a:pt x="79574" y="46639"/>
                  </a:lnTo>
                  <a:lnTo>
                    <a:pt x="100032" y="29616"/>
                  </a:lnTo>
                  <a:lnTo>
                    <a:pt x="121334" y="19681"/>
                  </a:lnTo>
                  <a:lnTo>
                    <a:pt x="153459" y="15584"/>
                  </a:lnTo>
                  <a:lnTo>
                    <a:pt x="165831" y="19754"/>
                  </a:lnTo>
                  <a:lnTo>
                    <a:pt x="187571" y="36229"/>
                  </a:lnTo>
                  <a:lnTo>
                    <a:pt x="203057" y="54848"/>
                  </a:lnTo>
                  <a:lnTo>
                    <a:pt x="208759" y="71354"/>
                  </a:lnTo>
                  <a:lnTo>
                    <a:pt x="211968" y="99687"/>
                  </a:lnTo>
                  <a:lnTo>
                    <a:pt x="212920" y="129531"/>
                  </a:lnTo>
                  <a:lnTo>
                    <a:pt x="213242" y="165910"/>
                  </a:lnTo>
                  <a:lnTo>
                    <a:pt x="207221" y="196709"/>
                  </a:lnTo>
                  <a:lnTo>
                    <a:pt x="198147" y="223609"/>
                  </a:lnTo>
                  <a:lnTo>
                    <a:pt x="196432" y="225181"/>
                  </a:lnTo>
                  <a:lnTo>
                    <a:pt x="191640" y="227702"/>
                  </a:lnTo>
                  <a:lnTo>
                    <a:pt x="191247" y="227062"/>
                  </a:lnTo>
                  <a:lnTo>
                    <a:pt x="190564" y="217662"/>
                  </a:lnTo>
                  <a:lnTo>
                    <a:pt x="201075" y="184182"/>
                  </a:lnTo>
                  <a:lnTo>
                    <a:pt x="211717" y="147198"/>
                  </a:lnTo>
                  <a:lnTo>
                    <a:pt x="229247" y="110039"/>
                  </a:lnTo>
                  <a:lnTo>
                    <a:pt x="246262" y="79258"/>
                  </a:lnTo>
                  <a:lnTo>
                    <a:pt x="274767" y="46102"/>
                  </a:lnTo>
                  <a:lnTo>
                    <a:pt x="306414" y="15718"/>
                  </a:lnTo>
                  <a:lnTo>
                    <a:pt x="319888" y="6832"/>
                  </a:lnTo>
                  <a:lnTo>
                    <a:pt x="337841" y="1829"/>
                  </a:lnTo>
                  <a:lnTo>
                    <a:pt x="369638" y="0"/>
                  </a:lnTo>
                  <a:lnTo>
                    <a:pt x="374259" y="1601"/>
                  </a:lnTo>
                  <a:lnTo>
                    <a:pt x="381651" y="7895"/>
                  </a:lnTo>
                  <a:lnTo>
                    <a:pt x="390572" y="20959"/>
                  </a:lnTo>
                  <a:lnTo>
                    <a:pt x="400325" y="52711"/>
                  </a:lnTo>
                  <a:lnTo>
                    <a:pt x="402785" y="81651"/>
                  </a:lnTo>
                  <a:lnTo>
                    <a:pt x="403513" y="111674"/>
                  </a:lnTo>
                  <a:lnTo>
                    <a:pt x="403729" y="141173"/>
                  </a:lnTo>
                  <a:lnTo>
                    <a:pt x="403808" y="178119"/>
                  </a:lnTo>
                  <a:lnTo>
                    <a:pt x="403819" y="210372"/>
                  </a:lnTo>
                  <a:lnTo>
                    <a:pt x="404667" y="213815"/>
                  </a:lnTo>
                  <a:lnTo>
                    <a:pt x="406077" y="216111"/>
                  </a:lnTo>
                  <a:lnTo>
                    <a:pt x="407866" y="217642"/>
                  </a:lnTo>
                  <a:lnTo>
                    <a:pt x="409852" y="221600"/>
                  </a:lnTo>
                  <a:lnTo>
                    <a:pt x="410381" y="223841"/>
                  </a:lnTo>
                  <a:lnTo>
                    <a:pt x="411581" y="225335"/>
                  </a:lnTo>
                  <a:lnTo>
                    <a:pt x="419061" y="22832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0" name="SMARTInkShape-505"/>
            <p:cNvSpPr/>
            <p:nvPr/>
          </p:nvSpPr>
          <p:spPr>
            <a:xfrm>
              <a:off x="7269480" y="3695700"/>
              <a:ext cx="99060" cy="7620"/>
            </a:xfrm>
            <a:custGeom>
              <a:avLst/>
              <a:gdLst/>
              <a:ahLst/>
              <a:cxnLst/>
              <a:rect l="0" t="0" r="0" b="0"/>
              <a:pathLst>
                <a:path w="99060" h="7620">
                  <a:moveTo>
                    <a:pt x="0" y="7619"/>
                  </a:moveTo>
                  <a:lnTo>
                    <a:pt x="33465" y="7619"/>
                  </a:lnTo>
                  <a:lnTo>
                    <a:pt x="62889" y="6773"/>
                  </a:lnTo>
                  <a:lnTo>
                    <a:pt x="9905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1" name="SMARTInkShape-506"/>
            <p:cNvSpPr/>
            <p:nvPr/>
          </p:nvSpPr>
          <p:spPr>
            <a:xfrm>
              <a:off x="7284719" y="3741419"/>
              <a:ext cx="182882" cy="29422"/>
            </a:xfrm>
            <a:custGeom>
              <a:avLst/>
              <a:gdLst/>
              <a:ahLst/>
              <a:cxnLst/>
              <a:rect l="0" t="0" r="0" b="0"/>
              <a:pathLst>
                <a:path w="182882" h="29422">
                  <a:moveTo>
                    <a:pt x="0" y="22861"/>
                  </a:moveTo>
                  <a:lnTo>
                    <a:pt x="10607" y="22861"/>
                  </a:lnTo>
                  <a:lnTo>
                    <a:pt x="40091" y="29421"/>
                  </a:lnTo>
                  <a:lnTo>
                    <a:pt x="69821" y="25035"/>
                  </a:lnTo>
                  <a:lnTo>
                    <a:pt x="105169" y="21032"/>
                  </a:lnTo>
                  <a:lnTo>
                    <a:pt x="136862" y="16384"/>
                  </a:lnTo>
                  <a:lnTo>
                    <a:pt x="166932" y="7102"/>
                  </a:lnTo>
                  <a:lnTo>
                    <a:pt x="18288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2" name="SMARTInkShape-507"/>
            <p:cNvSpPr/>
            <p:nvPr/>
          </p:nvSpPr>
          <p:spPr>
            <a:xfrm>
              <a:off x="7646368" y="3413759"/>
              <a:ext cx="65072" cy="449582"/>
            </a:xfrm>
            <a:custGeom>
              <a:avLst/>
              <a:gdLst/>
              <a:ahLst/>
              <a:cxnLst/>
              <a:rect l="0" t="0" r="0" b="0"/>
              <a:pathLst>
                <a:path w="65072" h="449582">
                  <a:moveTo>
                    <a:pt x="65071" y="0"/>
                  </a:moveTo>
                  <a:lnTo>
                    <a:pt x="61026" y="4046"/>
                  </a:lnTo>
                  <a:lnTo>
                    <a:pt x="60681" y="6931"/>
                  </a:lnTo>
                  <a:lnTo>
                    <a:pt x="62548" y="19928"/>
                  </a:lnTo>
                  <a:lnTo>
                    <a:pt x="54244" y="58003"/>
                  </a:lnTo>
                  <a:lnTo>
                    <a:pt x="47094" y="91034"/>
                  </a:lnTo>
                  <a:lnTo>
                    <a:pt x="39613" y="127633"/>
                  </a:lnTo>
                  <a:lnTo>
                    <a:pt x="34566" y="154939"/>
                  </a:lnTo>
                  <a:lnTo>
                    <a:pt x="29500" y="183162"/>
                  </a:lnTo>
                  <a:lnTo>
                    <a:pt x="24427" y="209817"/>
                  </a:lnTo>
                  <a:lnTo>
                    <a:pt x="21607" y="238032"/>
                  </a:lnTo>
                  <a:lnTo>
                    <a:pt x="19507" y="266659"/>
                  </a:lnTo>
                  <a:lnTo>
                    <a:pt x="15752" y="293493"/>
                  </a:lnTo>
                  <a:lnTo>
                    <a:pt x="8877" y="328355"/>
                  </a:lnTo>
                  <a:lnTo>
                    <a:pt x="5524" y="360134"/>
                  </a:lnTo>
                  <a:lnTo>
                    <a:pt x="0" y="394282"/>
                  </a:lnTo>
                  <a:lnTo>
                    <a:pt x="4485" y="428019"/>
                  </a:lnTo>
                  <a:lnTo>
                    <a:pt x="10055" y="438300"/>
                  </a:lnTo>
                  <a:lnTo>
                    <a:pt x="14655" y="444002"/>
                  </a:lnTo>
                  <a:lnTo>
                    <a:pt x="19522" y="447101"/>
                  </a:lnTo>
                  <a:lnTo>
                    <a:pt x="26971" y="4495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3" name="SMARTInkShape-508"/>
            <p:cNvSpPr/>
            <p:nvPr/>
          </p:nvSpPr>
          <p:spPr>
            <a:xfrm>
              <a:off x="7894910" y="3418345"/>
              <a:ext cx="334691" cy="439748"/>
            </a:xfrm>
            <a:custGeom>
              <a:avLst/>
              <a:gdLst/>
              <a:ahLst/>
              <a:cxnLst/>
              <a:rect l="0" t="0" r="0" b="0"/>
              <a:pathLst>
                <a:path w="334691" h="439748">
                  <a:moveTo>
                    <a:pt x="228009" y="300214"/>
                  </a:moveTo>
                  <a:lnTo>
                    <a:pt x="228009" y="278257"/>
                  </a:lnTo>
                  <a:lnTo>
                    <a:pt x="223494" y="269007"/>
                  </a:lnTo>
                  <a:lnTo>
                    <a:pt x="210843" y="253316"/>
                  </a:lnTo>
                  <a:lnTo>
                    <a:pt x="198746" y="244738"/>
                  </a:lnTo>
                  <a:lnTo>
                    <a:pt x="180392" y="240879"/>
                  </a:lnTo>
                  <a:lnTo>
                    <a:pt x="150588" y="240422"/>
                  </a:lnTo>
                  <a:lnTo>
                    <a:pt x="112967" y="247607"/>
                  </a:lnTo>
                  <a:lnTo>
                    <a:pt x="93906" y="253973"/>
                  </a:lnTo>
                  <a:lnTo>
                    <a:pt x="60973" y="278757"/>
                  </a:lnTo>
                  <a:lnTo>
                    <a:pt x="39946" y="302887"/>
                  </a:lnTo>
                  <a:lnTo>
                    <a:pt x="22991" y="331487"/>
                  </a:lnTo>
                  <a:lnTo>
                    <a:pt x="6137" y="367446"/>
                  </a:lnTo>
                  <a:lnTo>
                    <a:pt x="294" y="404459"/>
                  </a:lnTo>
                  <a:lnTo>
                    <a:pt x="0" y="410351"/>
                  </a:lnTo>
                  <a:lnTo>
                    <a:pt x="2343" y="415972"/>
                  </a:lnTo>
                  <a:lnTo>
                    <a:pt x="11720" y="426733"/>
                  </a:lnTo>
                  <a:lnTo>
                    <a:pt x="27235" y="438267"/>
                  </a:lnTo>
                  <a:lnTo>
                    <a:pt x="39716" y="439747"/>
                  </a:lnTo>
                  <a:lnTo>
                    <a:pt x="72470" y="433798"/>
                  </a:lnTo>
                  <a:lnTo>
                    <a:pt x="101584" y="422862"/>
                  </a:lnTo>
                  <a:lnTo>
                    <a:pt x="135705" y="400807"/>
                  </a:lnTo>
                  <a:lnTo>
                    <a:pt x="164536" y="372823"/>
                  </a:lnTo>
                  <a:lnTo>
                    <a:pt x="193210" y="339038"/>
                  </a:lnTo>
                  <a:lnTo>
                    <a:pt x="219109" y="302217"/>
                  </a:lnTo>
                  <a:lnTo>
                    <a:pt x="235061" y="274858"/>
                  </a:lnTo>
                  <a:lnTo>
                    <a:pt x="248923" y="245765"/>
                  </a:lnTo>
                  <a:lnTo>
                    <a:pt x="257907" y="215901"/>
                  </a:lnTo>
                  <a:lnTo>
                    <a:pt x="264721" y="185695"/>
                  </a:lnTo>
                  <a:lnTo>
                    <a:pt x="270572" y="156184"/>
                  </a:lnTo>
                  <a:lnTo>
                    <a:pt x="275995" y="128956"/>
                  </a:lnTo>
                  <a:lnTo>
                    <a:pt x="279763" y="93873"/>
                  </a:lnTo>
                  <a:lnTo>
                    <a:pt x="276834" y="62029"/>
                  </a:lnTo>
                  <a:lnTo>
                    <a:pt x="271881" y="27308"/>
                  </a:lnTo>
                  <a:lnTo>
                    <a:pt x="265561" y="13331"/>
                  </a:lnTo>
                  <a:lnTo>
                    <a:pt x="261632" y="6764"/>
                  </a:lnTo>
                  <a:lnTo>
                    <a:pt x="259886" y="1023"/>
                  </a:lnTo>
                  <a:lnTo>
                    <a:pt x="258574" y="0"/>
                  </a:lnTo>
                  <a:lnTo>
                    <a:pt x="256852" y="165"/>
                  </a:lnTo>
                  <a:lnTo>
                    <a:pt x="254859" y="1122"/>
                  </a:lnTo>
                  <a:lnTo>
                    <a:pt x="254375" y="3453"/>
                  </a:lnTo>
                  <a:lnTo>
                    <a:pt x="258017" y="35001"/>
                  </a:lnTo>
                  <a:lnTo>
                    <a:pt x="256138" y="68804"/>
                  </a:lnTo>
                  <a:lnTo>
                    <a:pt x="252431" y="105777"/>
                  </a:lnTo>
                  <a:lnTo>
                    <a:pt x="250716" y="134211"/>
                  </a:lnTo>
                  <a:lnTo>
                    <a:pt x="247133" y="163782"/>
                  </a:lnTo>
                  <a:lnTo>
                    <a:pt x="244976" y="193858"/>
                  </a:lnTo>
                  <a:lnTo>
                    <a:pt x="244863" y="224159"/>
                  </a:lnTo>
                  <a:lnTo>
                    <a:pt x="247636" y="254559"/>
                  </a:lnTo>
                  <a:lnTo>
                    <a:pt x="251690" y="282745"/>
                  </a:lnTo>
                  <a:lnTo>
                    <a:pt x="258733" y="320156"/>
                  </a:lnTo>
                  <a:lnTo>
                    <a:pt x="264524" y="340404"/>
                  </a:lnTo>
                  <a:lnTo>
                    <a:pt x="282845" y="372812"/>
                  </a:lnTo>
                  <a:lnTo>
                    <a:pt x="293021" y="381304"/>
                  </a:lnTo>
                  <a:lnTo>
                    <a:pt x="316283" y="395528"/>
                  </a:lnTo>
                  <a:lnTo>
                    <a:pt x="334690" y="39927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4" name="SMARTInkShape-509"/>
            <p:cNvSpPr/>
            <p:nvPr/>
          </p:nvSpPr>
          <p:spPr>
            <a:xfrm>
              <a:off x="8323798" y="3552599"/>
              <a:ext cx="362878" cy="248133"/>
            </a:xfrm>
            <a:custGeom>
              <a:avLst/>
              <a:gdLst/>
              <a:ahLst/>
              <a:cxnLst/>
              <a:rect l="0" t="0" r="0" b="0"/>
              <a:pathLst>
                <a:path w="362878" h="248133">
                  <a:moveTo>
                    <a:pt x="50582" y="105001"/>
                  </a:moveTo>
                  <a:lnTo>
                    <a:pt x="46536" y="105001"/>
                  </a:lnTo>
                  <a:lnTo>
                    <a:pt x="42292" y="109516"/>
                  </a:lnTo>
                  <a:lnTo>
                    <a:pt x="32670" y="126212"/>
                  </a:lnTo>
                  <a:lnTo>
                    <a:pt x="26115" y="159127"/>
                  </a:lnTo>
                  <a:lnTo>
                    <a:pt x="14810" y="195698"/>
                  </a:lnTo>
                  <a:lnTo>
                    <a:pt x="7077" y="218652"/>
                  </a:lnTo>
                  <a:lnTo>
                    <a:pt x="4999" y="228326"/>
                  </a:lnTo>
                  <a:lnTo>
                    <a:pt x="1254" y="235447"/>
                  </a:lnTo>
                  <a:lnTo>
                    <a:pt x="763" y="238531"/>
                  </a:lnTo>
                  <a:lnTo>
                    <a:pt x="1282" y="241435"/>
                  </a:lnTo>
                  <a:lnTo>
                    <a:pt x="2475" y="244216"/>
                  </a:lnTo>
                  <a:lnTo>
                    <a:pt x="2424" y="246071"/>
                  </a:lnTo>
                  <a:lnTo>
                    <a:pt x="1543" y="247307"/>
                  </a:lnTo>
                  <a:lnTo>
                    <a:pt x="110" y="248132"/>
                  </a:lnTo>
                  <a:lnTo>
                    <a:pt x="0" y="247835"/>
                  </a:lnTo>
                  <a:lnTo>
                    <a:pt x="3045" y="243372"/>
                  </a:lnTo>
                  <a:lnTo>
                    <a:pt x="4323" y="235840"/>
                  </a:lnTo>
                  <a:lnTo>
                    <a:pt x="8836" y="209677"/>
                  </a:lnTo>
                  <a:lnTo>
                    <a:pt x="17844" y="179958"/>
                  </a:lnTo>
                  <a:lnTo>
                    <a:pt x="30035" y="142353"/>
                  </a:lnTo>
                  <a:lnTo>
                    <a:pt x="48498" y="106358"/>
                  </a:lnTo>
                  <a:lnTo>
                    <a:pt x="71244" y="71595"/>
                  </a:lnTo>
                  <a:lnTo>
                    <a:pt x="86699" y="54819"/>
                  </a:lnTo>
                  <a:lnTo>
                    <a:pt x="95137" y="49395"/>
                  </a:lnTo>
                  <a:lnTo>
                    <a:pt x="109409" y="45627"/>
                  </a:lnTo>
                  <a:lnTo>
                    <a:pt x="117085" y="47003"/>
                  </a:lnTo>
                  <a:lnTo>
                    <a:pt x="120317" y="48556"/>
                  </a:lnTo>
                  <a:lnTo>
                    <a:pt x="126166" y="54796"/>
                  </a:lnTo>
                  <a:lnTo>
                    <a:pt x="136820" y="76645"/>
                  </a:lnTo>
                  <a:lnTo>
                    <a:pt x="149625" y="112900"/>
                  </a:lnTo>
                  <a:lnTo>
                    <a:pt x="162339" y="149911"/>
                  </a:lnTo>
                  <a:lnTo>
                    <a:pt x="170243" y="172919"/>
                  </a:lnTo>
                  <a:lnTo>
                    <a:pt x="172490" y="196045"/>
                  </a:lnTo>
                  <a:lnTo>
                    <a:pt x="172501" y="162182"/>
                  </a:lnTo>
                  <a:lnTo>
                    <a:pt x="174760" y="132476"/>
                  </a:lnTo>
                  <a:lnTo>
                    <a:pt x="180791" y="104111"/>
                  </a:lnTo>
                  <a:lnTo>
                    <a:pt x="190197" y="76515"/>
                  </a:lnTo>
                  <a:lnTo>
                    <a:pt x="208547" y="44434"/>
                  </a:lnTo>
                  <a:lnTo>
                    <a:pt x="228477" y="20568"/>
                  </a:lnTo>
                  <a:lnTo>
                    <a:pt x="253794" y="3989"/>
                  </a:lnTo>
                  <a:lnTo>
                    <a:pt x="269025" y="0"/>
                  </a:lnTo>
                  <a:lnTo>
                    <a:pt x="279183" y="1325"/>
                  </a:lnTo>
                  <a:lnTo>
                    <a:pt x="299502" y="9074"/>
                  </a:lnTo>
                  <a:lnTo>
                    <a:pt x="314742" y="24367"/>
                  </a:lnTo>
                  <a:lnTo>
                    <a:pt x="337884" y="59700"/>
                  </a:lnTo>
                  <a:lnTo>
                    <a:pt x="343372" y="75554"/>
                  </a:lnTo>
                  <a:lnTo>
                    <a:pt x="349153" y="111068"/>
                  </a:lnTo>
                  <a:lnTo>
                    <a:pt x="358196" y="146839"/>
                  </a:lnTo>
                  <a:lnTo>
                    <a:pt x="362052" y="180434"/>
                  </a:lnTo>
                  <a:lnTo>
                    <a:pt x="362877" y="215154"/>
                  </a:lnTo>
                  <a:lnTo>
                    <a:pt x="360688" y="223949"/>
                  </a:lnTo>
                  <a:lnTo>
                    <a:pt x="355382" y="2345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8" name="SMARTInkShape-Group116"/>
          <p:cNvGrpSpPr/>
          <p:nvPr/>
        </p:nvGrpSpPr>
        <p:grpSpPr>
          <a:xfrm>
            <a:off x="6103972" y="3368040"/>
            <a:ext cx="403509" cy="502786"/>
            <a:chOff x="6103972" y="3368040"/>
            <a:chExt cx="403509" cy="502786"/>
          </a:xfrm>
        </p:grpSpPr>
        <p:sp>
          <p:nvSpPr>
            <p:cNvPr id="136" name="SMARTInkShape-510"/>
            <p:cNvSpPr/>
            <p:nvPr/>
          </p:nvSpPr>
          <p:spPr>
            <a:xfrm>
              <a:off x="6103972" y="3794866"/>
              <a:ext cx="71610" cy="75960"/>
            </a:xfrm>
            <a:custGeom>
              <a:avLst/>
              <a:gdLst/>
              <a:ahLst/>
              <a:cxnLst/>
              <a:rect l="0" t="0" r="0" b="0"/>
              <a:pathLst>
                <a:path w="71610" h="75960">
                  <a:moveTo>
                    <a:pt x="37747" y="7514"/>
                  </a:moveTo>
                  <a:lnTo>
                    <a:pt x="33702" y="11559"/>
                  </a:lnTo>
                  <a:lnTo>
                    <a:pt x="29459" y="13544"/>
                  </a:lnTo>
                  <a:lnTo>
                    <a:pt x="27142" y="14074"/>
                  </a:lnTo>
                  <a:lnTo>
                    <a:pt x="19835" y="18865"/>
                  </a:lnTo>
                  <a:lnTo>
                    <a:pt x="12308" y="25646"/>
                  </a:lnTo>
                  <a:lnTo>
                    <a:pt x="9509" y="30531"/>
                  </a:lnTo>
                  <a:lnTo>
                    <a:pt x="177" y="60387"/>
                  </a:lnTo>
                  <a:lnTo>
                    <a:pt x="0" y="63083"/>
                  </a:lnTo>
                  <a:lnTo>
                    <a:pt x="2062" y="68335"/>
                  </a:lnTo>
                  <a:lnTo>
                    <a:pt x="3797" y="70921"/>
                  </a:lnTo>
                  <a:lnTo>
                    <a:pt x="5800" y="72645"/>
                  </a:lnTo>
                  <a:lnTo>
                    <a:pt x="10285" y="74561"/>
                  </a:lnTo>
                  <a:lnTo>
                    <a:pt x="25089" y="75959"/>
                  </a:lnTo>
                  <a:lnTo>
                    <a:pt x="30147" y="73776"/>
                  </a:lnTo>
                  <a:lnTo>
                    <a:pt x="40291" y="65476"/>
                  </a:lnTo>
                  <a:lnTo>
                    <a:pt x="57221" y="41213"/>
                  </a:lnTo>
                  <a:lnTo>
                    <a:pt x="59604" y="33115"/>
                  </a:lnTo>
                  <a:lnTo>
                    <a:pt x="60475" y="24285"/>
                  </a:lnTo>
                  <a:lnTo>
                    <a:pt x="56523" y="19162"/>
                  </a:lnTo>
                  <a:lnTo>
                    <a:pt x="52301" y="16924"/>
                  </a:lnTo>
                  <a:lnTo>
                    <a:pt x="42692" y="15487"/>
                  </a:lnTo>
                  <a:lnTo>
                    <a:pt x="37687" y="17548"/>
                  </a:lnTo>
                  <a:lnTo>
                    <a:pt x="22502" y="28328"/>
                  </a:lnTo>
                  <a:lnTo>
                    <a:pt x="17425" y="30311"/>
                  </a:lnTo>
                  <a:lnTo>
                    <a:pt x="12346" y="34015"/>
                  </a:lnTo>
                  <a:lnTo>
                    <a:pt x="9525" y="38483"/>
                  </a:lnTo>
                  <a:lnTo>
                    <a:pt x="7400" y="51757"/>
                  </a:lnTo>
                  <a:lnTo>
                    <a:pt x="8202" y="52249"/>
                  </a:lnTo>
                  <a:lnTo>
                    <a:pt x="17885" y="53104"/>
                  </a:lnTo>
                  <a:lnTo>
                    <a:pt x="22711" y="50918"/>
                  </a:lnTo>
                  <a:lnTo>
                    <a:pt x="27678" y="47971"/>
                  </a:lnTo>
                  <a:lnTo>
                    <a:pt x="32708" y="46661"/>
                  </a:lnTo>
                  <a:lnTo>
                    <a:pt x="34388" y="45465"/>
                  </a:lnTo>
                  <a:lnTo>
                    <a:pt x="35507" y="43821"/>
                  </a:lnTo>
                  <a:lnTo>
                    <a:pt x="37598" y="39737"/>
                  </a:lnTo>
                  <a:lnTo>
                    <a:pt x="49060" y="22698"/>
                  </a:lnTo>
                  <a:lnTo>
                    <a:pt x="52643" y="9237"/>
                  </a:lnTo>
                  <a:lnTo>
                    <a:pt x="50576" y="6022"/>
                  </a:lnTo>
                  <a:lnTo>
                    <a:pt x="46397" y="1104"/>
                  </a:lnTo>
                  <a:lnTo>
                    <a:pt x="43567" y="431"/>
                  </a:lnTo>
                  <a:lnTo>
                    <a:pt x="34852" y="0"/>
                  </a:lnTo>
                  <a:lnTo>
                    <a:pt x="32430" y="1658"/>
                  </a:lnTo>
                  <a:lnTo>
                    <a:pt x="4725" y="36906"/>
                  </a:lnTo>
                  <a:lnTo>
                    <a:pt x="1152" y="47079"/>
                  </a:lnTo>
                  <a:lnTo>
                    <a:pt x="1497" y="49977"/>
                  </a:lnTo>
                  <a:lnTo>
                    <a:pt x="4138" y="55455"/>
                  </a:lnTo>
                  <a:lnTo>
                    <a:pt x="6028" y="57255"/>
                  </a:lnTo>
                  <a:lnTo>
                    <a:pt x="10386" y="59254"/>
                  </a:lnTo>
                  <a:lnTo>
                    <a:pt x="29144" y="60713"/>
                  </a:lnTo>
                  <a:lnTo>
                    <a:pt x="36182" y="58534"/>
                  </a:lnTo>
                  <a:lnTo>
                    <a:pt x="47599" y="50235"/>
                  </a:lnTo>
                  <a:lnTo>
                    <a:pt x="70759" y="16470"/>
                  </a:lnTo>
                  <a:lnTo>
                    <a:pt x="71609" y="13485"/>
                  </a:lnTo>
                  <a:lnTo>
                    <a:pt x="71328" y="11494"/>
                  </a:lnTo>
                  <a:lnTo>
                    <a:pt x="70295" y="10167"/>
                  </a:lnTo>
                  <a:lnTo>
                    <a:pt x="69146" y="6435"/>
                  </a:lnTo>
                  <a:lnTo>
                    <a:pt x="68840" y="4255"/>
                  </a:lnTo>
                  <a:lnTo>
                    <a:pt x="67789" y="2801"/>
                  </a:lnTo>
                  <a:lnTo>
                    <a:pt x="66242" y="1832"/>
                  </a:lnTo>
                  <a:lnTo>
                    <a:pt x="64364" y="1186"/>
                  </a:lnTo>
                  <a:lnTo>
                    <a:pt x="62265" y="1602"/>
                  </a:lnTo>
                  <a:lnTo>
                    <a:pt x="54376" y="6568"/>
                  </a:lnTo>
                  <a:lnTo>
                    <a:pt x="33450" y="40553"/>
                  </a:lnTo>
                  <a:lnTo>
                    <a:pt x="30784" y="52736"/>
                  </a:lnTo>
                  <a:lnTo>
                    <a:pt x="30257" y="59250"/>
                  </a:lnTo>
                  <a:lnTo>
                    <a:pt x="37747" y="6847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7" name="SMARTInkShape-511"/>
            <p:cNvSpPr/>
            <p:nvPr/>
          </p:nvSpPr>
          <p:spPr>
            <a:xfrm>
              <a:off x="6438900" y="3368040"/>
              <a:ext cx="68581" cy="495301"/>
            </a:xfrm>
            <a:custGeom>
              <a:avLst/>
              <a:gdLst/>
              <a:ahLst/>
              <a:cxnLst/>
              <a:rect l="0" t="0" r="0" b="0"/>
              <a:pathLst>
                <a:path w="68581" h="495301">
                  <a:moveTo>
                    <a:pt x="68580" y="0"/>
                  </a:moveTo>
                  <a:lnTo>
                    <a:pt x="67733" y="19927"/>
                  </a:lnTo>
                  <a:lnTo>
                    <a:pt x="62548" y="51161"/>
                  </a:lnTo>
                  <a:lnTo>
                    <a:pt x="59972" y="72691"/>
                  </a:lnTo>
                  <a:lnTo>
                    <a:pt x="49848" y="105546"/>
                  </a:lnTo>
                  <a:lnTo>
                    <a:pt x="43886" y="132422"/>
                  </a:lnTo>
                  <a:lnTo>
                    <a:pt x="38413" y="159043"/>
                  </a:lnTo>
                  <a:lnTo>
                    <a:pt x="33159" y="185832"/>
                  </a:lnTo>
                  <a:lnTo>
                    <a:pt x="28002" y="214672"/>
                  </a:lnTo>
                  <a:lnTo>
                    <a:pt x="22887" y="244423"/>
                  </a:lnTo>
                  <a:lnTo>
                    <a:pt x="18639" y="274579"/>
                  </a:lnTo>
                  <a:lnTo>
                    <a:pt x="16750" y="304915"/>
                  </a:lnTo>
                  <a:lnTo>
                    <a:pt x="13653" y="333073"/>
                  </a:lnTo>
                  <a:lnTo>
                    <a:pt x="10301" y="360545"/>
                  </a:lnTo>
                  <a:lnTo>
                    <a:pt x="8811" y="389689"/>
                  </a:lnTo>
                  <a:lnTo>
                    <a:pt x="7973" y="426566"/>
                  </a:lnTo>
                  <a:lnTo>
                    <a:pt x="3679" y="458941"/>
                  </a:lnTo>
                  <a:lnTo>
                    <a:pt x="0" y="4953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39" name="SMARTInkShape-512"/>
          <p:cNvSpPr/>
          <p:nvPr/>
        </p:nvSpPr>
        <p:spPr>
          <a:xfrm>
            <a:off x="1661853" y="4222973"/>
            <a:ext cx="273627" cy="370001"/>
          </a:xfrm>
          <a:custGeom>
            <a:avLst/>
            <a:gdLst/>
            <a:ahLst/>
            <a:cxnLst/>
            <a:rect l="0" t="0" r="0" b="0"/>
            <a:pathLst>
              <a:path w="273627" h="370001">
                <a:moveTo>
                  <a:pt x="220287" y="28986"/>
                </a:moveTo>
                <a:lnTo>
                  <a:pt x="220287" y="24941"/>
                </a:lnTo>
                <a:lnTo>
                  <a:pt x="218029" y="20698"/>
                </a:lnTo>
                <a:lnTo>
                  <a:pt x="202374" y="3547"/>
                </a:lnTo>
                <a:lnTo>
                  <a:pt x="197368" y="747"/>
                </a:lnTo>
                <a:lnTo>
                  <a:pt x="194848" y="0"/>
                </a:lnTo>
                <a:lnTo>
                  <a:pt x="187531" y="1428"/>
                </a:lnTo>
                <a:lnTo>
                  <a:pt x="150838" y="16261"/>
                </a:lnTo>
                <a:lnTo>
                  <a:pt x="121055" y="38608"/>
                </a:lnTo>
                <a:lnTo>
                  <a:pt x="84629" y="74412"/>
                </a:lnTo>
                <a:lnTo>
                  <a:pt x="56572" y="109991"/>
                </a:lnTo>
                <a:lnTo>
                  <a:pt x="42820" y="137802"/>
                </a:lnTo>
                <a:lnTo>
                  <a:pt x="28806" y="167096"/>
                </a:lnTo>
                <a:lnTo>
                  <a:pt x="15804" y="196202"/>
                </a:lnTo>
                <a:lnTo>
                  <a:pt x="7203" y="223249"/>
                </a:lnTo>
                <a:lnTo>
                  <a:pt x="1646" y="258231"/>
                </a:lnTo>
                <a:lnTo>
                  <a:pt x="0" y="290045"/>
                </a:lnTo>
                <a:lnTo>
                  <a:pt x="4130" y="308419"/>
                </a:lnTo>
                <a:lnTo>
                  <a:pt x="12457" y="324206"/>
                </a:lnTo>
                <a:lnTo>
                  <a:pt x="24625" y="336866"/>
                </a:lnTo>
                <a:lnTo>
                  <a:pt x="45755" y="349469"/>
                </a:lnTo>
                <a:lnTo>
                  <a:pt x="81734" y="361312"/>
                </a:lnTo>
                <a:lnTo>
                  <a:pt x="111406" y="368377"/>
                </a:lnTo>
                <a:lnTo>
                  <a:pt x="142494" y="370000"/>
                </a:lnTo>
                <a:lnTo>
                  <a:pt x="177293" y="366342"/>
                </a:lnTo>
                <a:lnTo>
                  <a:pt x="208583" y="363188"/>
                </a:lnTo>
                <a:lnTo>
                  <a:pt x="246184" y="351226"/>
                </a:lnTo>
                <a:lnTo>
                  <a:pt x="273626" y="34140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48" name="SMARTInkShape-Group118"/>
          <p:cNvGrpSpPr/>
          <p:nvPr/>
        </p:nvGrpSpPr>
        <p:grpSpPr>
          <a:xfrm>
            <a:off x="2933708" y="4145280"/>
            <a:ext cx="1272533" cy="556261"/>
            <a:chOff x="2933708" y="4145280"/>
            <a:chExt cx="1272533" cy="556261"/>
          </a:xfrm>
        </p:grpSpPr>
        <p:sp>
          <p:nvSpPr>
            <p:cNvPr id="140" name="SMARTInkShape-513"/>
            <p:cNvSpPr/>
            <p:nvPr/>
          </p:nvSpPr>
          <p:spPr>
            <a:xfrm>
              <a:off x="2933708" y="4145280"/>
              <a:ext cx="121595" cy="480061"/>
            </a:xfrm>
            <a:custGeom>
              <a:avLst/>
              <a:gdLst/>
              <a:ahLst/>
              <a:cxnLst/>
              <a:rect l="0" t="0" r="0" b="0"/>
              <a:pathLst>
                <a:path w="121595" h="480061">
                  <a:moveTo>
                    <a:pt x="22851" y="0"/>
                  </a:moveTo>
                  <a:lnTo>
                    <a:pt x="22851" y="35245"/>
                  </a:lnTo>
                  <a:lnTo>
                    <a:pt x="20594" y="70023"/>
                  </a:lnTo>
                  <a:lnTo>
                    <a:pt x="16820" y="104003"/>
                  </a:lnTo>
                  <a:lnTo>
                    <a:pt x="15938" y="131736"/>
                  </a:lnTo>
                  <a:lnTo>
                    <a:pt x="15546" y="160996"/>
                  </a:lnTo>
                  <a:lnTo>
                    <a:pt x="15371" y="190934"/>
                  </a:lnTo>
                  <a:lnTo>
                    <a:pt x="16140" y="221172"/>
                  </a:lnTo>
                  <a:lnTo>
                    <a:pt x="19304" y="251545"/>
                  </a:lnTo>
                  <a:lnTo>
                    <a:pt x="19017" y="281978"/>
                  </a:lnTo>
                  <a:lnTo>
                    <a:pt x="16914" y="311590"/>
                  </a:lnTo>
                  <a:lnTo>
                    <a:pt x="15979" y="338862"/>
                  </a:lnTo>
                  <a:lnTo>
                    <a:pt x="15453" y="373971"/>
                  </a:lnTo>
                  <a:lnTo>
                    <a:pt x="14429" y="410091"/>
                  </a:lnTo>
                  <a:lnTo>
                    <a:pt x="7475" y="444911"/>
                  </a:lnTo>
                  <a:lnTo>
                    <a:pt x="333" y="456670"/>
                  </a:lnTo>
                  <a:lnTo>
                    <a:pt x="0" y="431183"/>
                  </a:lnTo>
                  <a:lnTo>
                    <a:pt x="6024" y="395824"/>
                  </a:lnTo>
                  <a:lnTo>
                    <a:pt x="11343" y="361632"/>
                  </a:lnTo>
                  <a:lnTo>
                    <a:pt x="18125" y="332269"/>
                  </a:lnTo>
                  <a:lnTo>
                    <a:pt x="28848" y="298937"/>
                  </a:lnTo>
                  <a:lnTo>
                    <a:pt x="47201" y="269805"/>
                  </a:lnTo>
                  <a:lnTo>
                    <a:pt x="50938" y="266230"/>
                  </a:lnTo>
                  <a:lnTo>
                    <a:pt x="59605" y="262257"/>
                  </a:lnTo>
                  <a:lnTo>
                    <a:pt x="74005" y="260021"/>
                  </a:lnTo>
                  <a:lnTo>
                    <a:pt x="81711" y="261756"/>
                  </a:lnTo>
                  <a:lnTo>
                    <a:pt x="88805" y="266196"/>
                  </a:lnTo>
                  <a:lnTo>
                    <a:pt x="97602" y="273813"/>
                  </a:lnTo>
                  <a:lnTo>
                    <a:pt x="108029" y="291667"/>
                  </a:lnTo>
                  <a:lnTo>
                    <a:pt x="118291" y="327386"/>
                  </a:lnTo>
                  <a:lnTo>
                    <a:pt x="120839" y="361257"/>
                  </a:lnTo>
                  <a:lnTo>
                    <a:pt x="121594" y="393118"/>
                  </a:lnTo>
                  <a:lnTo>
                    <a:pt x="119591" y="429709"/>
                  </a:lnTo>
                  <a:lnTo>
                    <a:pt x="114602" y="465583"/>
                  </a:lnTo>
                  <a:lnTo>
                    <a:pt x="114292" y="4800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1" name="SMARTInkShape-514"/>
            <p:cNvSpPr/>
            <p:nvPr/>
          </p:nvSpPr>
          <p:spPr>
            <a:xfrm>
              <a:off x="3157414" y="4450080"/>
              <a:ext cx="95869" cy="171428"/>
            </a:xfrm>
            <a:custGeom>
              <a:avLst/>
              <a:gdLst/>
              <a:ahLst/>
              <a:cxnLst/>
              <a:rect l="0" t="0" r="0" b="0"/>
              <a:pathLst>
                <a:path w="95869" h="171428">
                  <a:moveTo>
                    <a:pt x="20126" y="15239"/>
                  </a:moveTo>
                  <a:lnTo>
                    <a:pt x="13565" y="21800"/>
                  </a:lnTo>
                  <a:lnTo>
                    <a:pt x="11868" y="28734"/>
                  </a:lnTo>
                  <a:lnTo>
                    <a:pt x="7331" y="36642"/>
                  </a:lnTo>
                  <a:lnTo>
                    <a:pt x="5100" y="69901"/>
                  </a:lnTo>
                  <a:lnTo>
                    <a:pt x="2670" y="99320"/>
                  </a:lnTo>
                  <a:lnTo>
                    <a:pt x="514" y="113569"/>
                  </a:lnTo>
                  <a:lnTo>
                    <a:pt x="2367" y="131110"/>
                  </a:lnTo>
                  <a:lnTo>
                    <a:pt x="0" y="147032"/>
                  </a:lnTo>
                  <a:lnTo>
                    <a:pt x="2150" y="157352"/>
                  </a:lnTo>
                  <a:lnTo>
                    <a:pt x="3908" y="160781"/>
                  </a:lnTo>
                  <a:lnTo>
                    <a:pt x="5927" y="163067"/>
                  </a:lnTo>
                  <a:lnTo>
                    <a:pt x="8120" y="164591"/>
                  </a:lnTo>
                  <a:lnTo>
                    <a:pt x="9582" y="166454"/>
                  </a:lnTo>
                  <a:lnTo>
                    <a:pt x="11206" y="170781"/>
                  </a:lnTo>
                  <a:lnTo>
                    <a:pt x="13332" y="171427"/>
                  </a:lnTo>
                  <a:lnTo>
                    <a:pt x="20211" y="169887"/>
                  </a:lnTo>
                  <a:lnTo>
                    <a:pt x="38424" y="161154"/>
                  </a:lnTo>
                  <a:lnTo>
                    <a:pt x="63374" y="139180"/>
                  </a:lnTo>
                  <a:lnTo>
                    <a:pt x="83186" y="102613"/>
                  </a:lnTo>
                  <a:lnTo>
                    <a:pt x="92852" y="80633"/>
                  </a:lnTo>
                  <a:lnTo>
                    <a:pt x="95868" y="53390"/>
                  </a:lnTo>
                  <a:lnTo>
                    <a:pt x="92145" y="39902"/>
                  </a:lnTo>
                  <a:lnTo>
                    <a:pt x="75234" y="7669"/>
                  </a:lnTo>
                  <a:lnTo>
                    <a:pt x="73466"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2" name="SMARTInkShape-515"/>
            <p:cNvSpPr/>
            <p:nvPr/>
          </p:nvSpPr>
          <p:spPr>
            <a:xfrm>
              <a:off x="3307110" y="4451657"/>
              <a:ext cx="129510" cy="181303"/>
            </a:xfrm>
            <a:custGeom>
              <a:avLst/>
              <a:gdLst/>
              <a:ahLst/>
              <a:cxnLst/>
              <a:rect l="0" t="0" r="0" b="0"/>
              <a:pathLst>
                <a:path w="129510" h="181303">
                  <a:moveTo>
                    <a:pt x="30449" y="21283"/>
                  </a:moveTo>
                  <a:lnTo>
                    <a:pt x="30449" y="25328"/>
                  </a:lnTo>
                  <a:lnTo>
                    <a:pt x="21043" y="61897"/>
                  </a:lnTo>
                  <a:lnTo>
                    <a:pt x="16362" y="94405"/>
                  </a:lnTo>
                  <a:lnTo>
                    <a:pt x="10200" y="126508"/>
                  </a:lnTo>
                  <a:lnTo>
                    <a:pt x="1711" y="163571"/>
                  </a:lnTo>
                  <a:lnTo>
                    <a:pt x="0" y="180813"/>
                  </a:lnTo>
                  <a:lnTo>
                    <a:pt x="818" y="161346"/>
                  </a:lnTo>
                  <a:lnTo>
                    <a:pt x="6531" y="127341"/>
                  </a:lnTo>
                  <a:lnTo>
                    <a:pt x="14311" y="96513"/>
                  </a:lnTo>
                  <a:lnTo>
                    <a:pt x="31276" y="63205"/>
                  </a:lnTo>
                  <a:lnTo>
                    <a:pt x="43676" y="43017"/>
                  </a:lnTo>
                  <a:lnTo>
                    <a:pt x="50721" y="30096"/>
                  </a:lnTo>
                  <a:lnTo>
                    <a:pt x="78361" y="3747"/>
                  </a:lnTo>
                  <a:lnTo>
                    <a:pt x="83634" y="789"/>
                  </a:lnTo>
                  <a:lnTo>
                    <a:pt x="86226" y="0"/>
                  </a:lnTo>
                  <a:lnTo>
                    <a:pt x="88800" y="321"/>
                  </a:lnTo>
                  <a:lnTo>
                    <a:pt x="93919" y="2935"/>
                  </a:lnTo>
                  <a:lnTo>
                    <a:pt x="101561" y="9167"/>
                  </a:lnTo>
                  <a:lnTo>
                    <a:pt x="104387" y="16180"/>
                  </a:lnTo>
                  <a:lnTo>
                    <a:pt x="113078" y="53415"/>
                  </a:lnTo>
                  <a:lnTo>
                    <a:pt x="114165" y="91067"/>
                  </a:lnTo>
                  <a:lnTo>
                    <a:pt x="114256" y="128121"/>
                  </a:lnTo>
                  <a:lnTo>
                    <a:pt x="115114" y="159153"/>
                  </a:lnTo>
                  <a:lnTo>
                    <a:pt x="120830" y="175647"/>
                  </a:lnTo>
                  <a:lnTo>
                    <a:pt x="122030" y="177532"/>
                  </a:lnTo>
                  <a:lnTo>
                    <a:pt x="123676" y="178789"/>
                  </a:lnTo>
                  <a:lnTo>
                    <a:pt x="129509" y="18130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3" name="SMARTInkShape-516"/>
            <p:cNvSpPr/>
            <p:nvPr/>
          </p:nvSpPr>
          <p:spPr>
            <a:xfrm>
              <a:off x="3490436" y="4284027"/>
              <a:ext cx="136684" cy="336757"/>
            </a:xfrm>
            <a:custGeom>
              <a:avLst/>
              <a:gdLst/>
              <a:ahLst/>
              <a:cxnLst/>
              <a:rect l="0" t="0" r="0" b="0"/>
              <a:pathLst>
                <a:path w="136684" h="336757">
                  <a:moveTo>
                    <a:pt x="90964" y="219392"/>
                  </a:moveTo>
                  <a:lnTo>
                    <a:pt x="90964" y="215347"/>
                  </a:lnTo>
                  <a:lnTo>
                    <a:pt x="90117" y="214156"/>
                  </a:lnTo>
                  <a:lnTo>
                    <a:pt x="88706" y="213362"/>
                  </a:lnTo>
                  <a:lnTo>
                    <a:pt x="86918" y="212832"/>
                  </a:lnTo>
                  <a:lnTo>
                    <a:pt x="85727" y="211632"/>
                  </a:lnTo>
                  <a:lnTo>
                    <a:pt x="84403" y="208041"/>
                  </a:lnTo>
                  <a:lnTo>
                    <a:pt x="83436" y="193888"/>
                  </a:lnTo>
                  <a:lnTo>
                    <a:pt x="82559" y="192229"/>
                  </a:lnTo>
                  <a:lnTo>
                    <a:pt x="81127" y="191124"/>
                  </a:lnTo>
                  <a:lnTo>
                    <a:pt x="77279" y="189896"/>
                  </a:lnTo>
                  <a:lnTo>
                    <a:pt x="65434" y="189042"/>
                  </a:lnTo>
                  <a:lnTo>
                    <a:pt x="60425" y="191228"/>
                  </a:lnTo>
                  <a:lnTo>
                    <a:pt x="46267" y="203575"/>
                  </a:lnTo>
                  <a:lnTo>
                    <a:pt x="23731" y="236310"/>
                  </a:lnTo>
                  <a:lnTo>
                    <a:pt x="7656" y="272954"/>
                  </a:lnTo>
                  <a:lnTo>
                    <a:pt x="1130" y="299211"/>
                  </a:lnTo>
                  <a:lnTo>
                    <a:pt x="0" y="315479"/>
                  </a:lnTo>
                  <a:lnTo>
                    <a:pt x="1534" y="319857"/>
                  </a:lnTo>
                  <a:lnTo>
                    <a:pt x="16732" y="335749"/>
                  </a:lnTo>
                  <a:lnTo>
                    <a:pt x="19462" y="336756"/>
                  </a:lnTo>
                  <a:lnTo>
                    <a:pt x="22130" y="336582"/>
                  </a:lnTo>
                  <a:lnTo>
                    <a:pt x="46370" y="327143"/>
                  </a:lnTo>
                  <a:lnTo>
                    <a:pt x="72998" y="305224"/>
                  </a:lnTo>
                  <a:lnTo>
                    <a:pt x="93467" y="273161"/>
                  </a:lnTo>
                  <a:lnTo>
                    <a:pt x="107886" y="244167"/>
                  </a:lnTo>
                  <a:lnTo>
                    <a:pt x="117897" y="213281"/>
                  </a:lnTo>
                  <a:lnTo>
                    <a:pt x="125378" y="178541"/>
                  </a:lnTo>
                  <a:lnTo>
                    <a:pt x="128819" y="145576"/>
                  </a:lnTo>
                  <a:lnTo>
                    <a:pt x="133977" y="110220"/>
                  </a:lnTo>
                  <a:lnTo>
                    <a:pt x="135881" y="78766"/>
                  </a:lnTo>
                  <a:lnTo>
                    <a:pt x="136525" y="44953"/>
                  </a:lnTo>
                  <a:lnTo>
                    <a:pt x="136678" y="9199"/>
                  </a:lnTo>
                  <a:lnTo>
                    <a:pt x="136683" y="0"/>
                  </a:lnTo>
                  <a:lnTo>
                    <a:pt x="136683" y="9158"/>
                  </a:lnTo>
                  <a:lnTo>
                    <a:pt x="130123" y="42560"/>
                  </a:lnTo>
                  <a:lnTo>
                    <a:pt x="124036" y="80386"/>
                  </a:lnTo>
                  <a:lnTo>
                    <a:pt x="121365" y="111224"/>
                  </a:lnTo>
                  <a:lnTo>
                    <a:pt x="115588" y="145103"/>
                  </a:lnTo>
                  <a:lnTo>
                    <a:pt x="108308" y="182422"/>
                  </a:lnTo>
                  <a:lnTo>
                    <a:pt x="106619" y="218110"/>
                  </a:lnTo>
                  <a:lnTo>
                    <a:pt x="112801" y="254394"/>
                  </a:lnTo>
                  <a:lnTo>
                    <a:pt x="113823" y="26511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4" name="SMARTInkShape-517"/>
            <p:cNvSpPr/>
            <p:nvPr/>
          </p:nvSpPr>
          <p:spPr>
            <a:xfrm>
              <a:off x="3680782" y="4434840"/>
              <a:ext cx="106359" cy="181538"/>
            </a:xfrm>
            <a:custGeom>
              <a:avLst/>
              <a:gdLst/>
              <a:ahLst/>
              <a:cxnLst/>
              <a:rect l="0" t="0" r="0" b="0"/>
              <a:pathLst>
                <a:path w="106359" h="181538">
                  <a:moveTo>
                    <a:pt x="30158" y="15240"/>
                  </a:moveTo>
                  <a:lnTo>
                    <a:pt x="30158" y="25845"/>
                  </a:lnTo>
                  <a:lnTo>
                    <a:pt x="22397" y="62287"/>
                  </a:lnTo>
                  <a:lnTo>
                    <a:pt x="16069" y="99234"/>
                  </a:lnTo>
                  <a:lnTo>
                    <a:pt x="14298" y="133964"/>
                  </a:lnTo>
                  <a:lnTo>
                    <a:pt x="7620" y="172025"/>
                  </a:lnTo>
                  <a:lnTo>
                    <a:pt x="765" y="181537"/>
                  </a:lnTo>
                  <a:lnTo>
                    <a:pt x="402" y="181137"/>
                  </a:lnTo>
                  <a:lnTo>
                    <a:pt x="0" y="178436"/>
                  </a:lnTo>
                  <a:lnTo>
                    <a:pt x="7457" y="143367"/>
                  </a:lnTo>
                  <a:lnTo>
                    <a:pt x="17813" y="106493"/>
                  </a:lnTo>
                  <a:lnTo>
                    <a:pt x="30204" y="70813"/>
                  </a:lnTo>
                  <a:lnTo>
                    <a:pt x="45402" y="40553"/>
                  </a:lnTo>
                  <a:lnTo>
                    <a:pt x="78418" y="5092"/>
                  </a:lnTo>
                  <a:lnTo>
                    <a:pt x="83498" y="2263"/>
                  </a:lnTo>
                  <a:lnTo>
                    <a:pt x="93375" y="670"/>
                  </a:lnTo>
                  <a:lnTo>
                    <a:pt x="106358"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5" name="SMARTInkShape-518"/>
            <p:cNvSpPr/>
            <p:nvPr/>
          </p:nvSpPr>
          <p:spPr>
            <a:xfrm>
              <a:off x="3788997" y="4427674"/>
              <a:ext cx="108849" cy="174626"/>
            </a:xfrm>
            <a:custGeom>
              <a:avLst/>
              <a:gdLst/>
              <a:ahLst/>
              <a:cxnLst/>
              <a:rect l="0" t="0" r="0" b="0"/>
              <a:pathLst>
                <a:path w="108849" h="174626">
                  <a:moveTo>
                    <a:pt x="28622" y="75745"/>
                  </a:moveTo>
                  <a:lnTo>
                    <a:pt x="28622" y="79791"/>
                  </a:lnTo>
                  <a:lnTo>
                    <a:pt x="29469" y="80982"/>
                  </a:lnTo>
                  <a:lnTo>
                    <a:pt x="30880" y="81777"/>
                  </a:lnTo>
                  <a:lnTo>
                    <a:pt x="32668" y="82306"/>
                  </a:lnTo>
                  <a:lnTo>
                    <a:pt x="33859" y="83506"/>
                  </a:lnTo>
                  <a:lnTo>
                    <a:pt x="35183" y="87097"/>
                  </a:lnTo>
                  <a:lnTo>
                    <a:pt x="37230" y="88393"/>
                  </a:lnTo>
                  <a:lnTo>
                    <a:pt x="44019" y="89833"/>
                  </a:lnTo>
                  <a:lnTo>
                    <a:pt x="50423" y="88216"/>
                  </a:lnTo>
                  <a:lnTo>
                    <a:pt x="88215" y="65538"/>
                  </a:lnTo>
                  <a:lnTo>
                    <a:pt x="95466" y="58226"/>
                  </a:lnTo>
                  <a:lnTo>
                    <a:pt x="100664" y="50179"/>
                  </a:lnTo>
                  <a:lnTo>
                    <a:pt x="108320" y="31373"/>
                  </a:lnTo>
                  <a:lnTo>
                    <a:pt x="108848" y="27537"/>
                  </a:lnTo>
                  <a:lnTo>
                    <a:pt x="105520" y="12587"/>
                  </a:lnTo>
                  <a:lnTo>
                    <a:pt x="102875" y="7317"/>
                  </a:lnTo>
                  <a:lnTo>
                    <a:pt x="100984" y="4727"/>
                  </a:lnTo>
                  <a:lnTo>
                    <a:pt x="98030" y="3000"/>
                  </a:lnTo>
                  <a:lnTo>
                    <a:pt x="83380" y="228"/>
                  </a:lnTo>
                  <a:lnTo>
                    <a:pt x="80368" y="0"/>
                  </a:lnTo>
                  <a:lnTo>
                    <a:pt x="63366" y="5719"/>
                  </a:lnTo>
                  <a:lnTo>
                    <a:pt x="53659" y="10191"/>
                  </a:lnTo>
                  <a:lnTo>
                    <a:pt x="38675" y="25560"/>
                  </a:lnTo>
                  <a:lnTo>
                    <a:pt x="24525" y="54355"/>
                  </a:lnTo>
                  <a:lnTo>
                    <a:pt x="13577" y="89520"/>
                  </a:lnTo>
                  <a:lnTo>
                    <a:pt x="1555" y="123655"/>
                  </a:lnTo>
                  <a:lnTo>
                    <a:pt x="0" y="144128"/>
                  </a:lnTo>
                  <a:lnTo>
                    <a:pt x="4526" y="160448"/>
                  </a:lnTo>
                  <a:lnTo>
                    <a:pt x="8882" y="167860"/>
                  </a:lnTo>
                  <a:lnTo>
                    <a:pt x="12075" y="170175"/>
                  </a:lnTo>
                  <a:lnTo>
                    <a:pt x="20139" y="172748"/>
                  </a:lnTo>
                  <a:lnTo>
                    <a:pt x="49090" y="174625"/>
                  </a:lnTo>
                  <a:lnTo>
                    <a:pt x="64226" y="170707"/>
                  </a:lnTo>
                  <a:lnTo>
                    <a:pt x="81962" y="15956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6" name="SMARTInkShape-519"/>
            <p:cNvSpPr/>
            <p:nvPr/>
          </p:nvSpPr>
          <p:spPr>
            <a:xfrm>
              <a:off x="3970059" y="4297680"/>
              <a:ext cx="68542" cy="319437"/>
            </a:xfrm>
            <a:custGeom>
              <a:avLst/>
              <a:gdLst/>
              <a:ahLst/>
              <a:cxnLst/>
              <a:rect l="0" t="0" r="0" b="0"/>
              <a:pathLst>
                <a:path w="68542" h="319437">
                  <a:moveTo>
                    <a:pt x="68541" y="0"/>
                  </a:moveTo>
                  <a:lnTo>
                    <a:pt x="53103" y="33133"/>
                  </a:lnTo>
                  <a:lnTo>
                    <a:pt x="43101" y="69574"/>
                  </a:lnTo>
                  <a:lnTo>
                    <a:pt x="35509" y="105187"/>
                  </a:lnTo>
                  <a:lnTo>
                    <a:pt x="30435" y="132263"/>
                  </a:lnTo>
                  <a:lnTo>
                    <a:pt x="25358" y="161230"/>
                  </a:lnTo>
                  <a:lnTo>
                    <a:pt x="20279" y="191037"/>
                  </a:lnTo>
                  <a:lnTo>
                    <a:pt x="12660" y="228289"/>
                  </a:lnTo>
                  <a:lnTo>
                    <a:pt x="5041" y="260775"/>
                  </a:lnTo>
                  <a:lnTo>
                    <a:pt x="630" y="295731"/>
                  </a:lnTo>
                  <a:lnTo>
                    <a:pt x="0" y="318004"/>
                  </a:lnTo>
                  <a:lnTo>
                    <a:pt x="833" y="318682"/>
                  </a:lnTo>
                  <a:lnTo>
                    <a:pt x="4017" y="319436"/>
                  </a:lnTo>
                  <a:lnTo>
                    <a:pt x="5205" y="318790"/>
                  </a:lnTo>
                  <a:lnTo>
                    <a:pt x="5997" y="317514"/>
                  </a:lnTo>
                  <a:lnTo>
                    <a:pt x="7111" y="311671"/>
                  </a:lnTo>
                  <a:lnTo>
                    <a:pt x="7581" y="3048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7" name="SMARTInkShape-520"/>
            <p:cNvSpPr/>
            <p:nvPr/>
          </p:nvSpPr>
          <p:spPr>
            <a:xfrm>
              <a:off x="3925700" y="4268134"/>
              <a:ext cx="280541" cy="433407"/>
            </a:xfrm>
            <a:custGeom>
              <a:avLst/>
              <a:gdLst/>
              <a:ahLst/>
              <a:cxnLst/>
              <a:rect l="0" t="0" r="0" b="0"/>
              <a:pathLst>
                <a:path w="280541" h="433407">
                  <a:moveTo>
                    <a:pt x="21459" y="174325"/>
                  </a:moveTo>
                  <a:lnTo>
                    <a:pt x="17414" y="174325"/>
                  </a:lnTo>
                  <a:lnTo>
                    <a:pt x="16223" y="175172"/>
                  </a:lnTo>
                  <a:lnTo>
                    <a:pt x="15428" y="176583"/>
                  </a:lnTo>
                  <a:lnTo>
                    <a:pt x="14899" y="178370"/>
                  </a:lnTo>
                  <a:lnTo>
                    <a:pt x="13699" y="179562"/>
                  </a:lnTo>
                  <a:lnTo>
                    <a:pt x="10108" y="180886"/>
                  </a:lnTo>
                  <a:lnTo>
                    <a:pt x="5690" y="185991"/>
                  </a:lnTo>
                  <a:lnTo>
                    <a:pt x="1751" y="193057"/>
                  </a:lnTo>
                  <a:lnTo>
                    <a:pt x="0" y="199019"/>
                  </a:lnTo>
                  <a:lnTo>
                    <a:pt x="1480" y="206749"/>
                  </a:lnTo>
                  <a:lnTo>
                    <a:pt x="3060" y="211181"/>
                  </a:lnTo>
                  <a:lnTo>
                    <a:pt x="9331" y="218364"/>
                  </a:lnTo>
                  <a:lnTo>
                    <a:pt x="17762" y="223532"/>
                  </a:lnTo>
                  <a:lnTo>
                    <a:pt x="36973" y="226849"/>
                  </a:lnTo>
                  <a:lnTo>
                    <a:pt x="68219" y="226711"/>
                  </a:lnTo>
                  <a:lnTo>
                    <a:pt x="90347" y="220704"/>
                  </a:lnTo>
                  <a:lnTo>
                    <a:pt x="112991" y="207729"/>
                  </a:lnTo>
                  <a:lnTo>
                    <a:pt x="151012" y="173707"/>
                  </a:lnTo>
                  <a:lnTo>
                    <a:pt x="175399" y="142877"/>
                  </a:lnTo>
                  <a:lnTo>
                    <a:pt x="194264" y="105053"/>
                  </a:lnTo>
                  <a:lnTo>
                    <a:pt x="206395" y="69014"/>
                  </a:lnTo>
                  <a:lnTo>
                    <a:pt x="210311" y="45191"/>
                  </a:lnTo>
                  <a:lnTo>
                    <a:pt x="205254" y="9707"/>
                  </a:lnTo>
                  <a:lnTo>
                    <a:pt x="204102" y="6160"/>
                  </a:lnTo>
                  <a:lnTo>
                    <a:pt x="202488" y="3795"/>
                  </a:lnTo>
                  <a:lnTo>
                    <a:pt x="197859" y="0"/>
                  </a:lnTo>
                  <a:lnTo>
                    <a:pt x="193012" y="7433"/>
                  </a:lnTo>
                  <a:lnTo>
                    <a:pt x="190259" y="20360"/>
                  </a:lnTo>
                  <a:lnTo>
                    <a:pt x="186994" y="55461"/>
                  </a:lnTo>
                  <a:lnTo>
                    <a:pt x="183114" y="86049"/>
                  </a:lnTo>
                  <a:lnTo>
                    <a:pt x="181964" y="121923"/>
                  </a:lnTo>
                  <a:lnTo>
                    <a:pt x="181695" y="147649"/>
                  </a:lnTo>
                  <a:lnTo>
                    <a:pt x="181575" y="176016"/>
                  </a:lnTo>
                  <a:lnTo>
                    <a:pt x="179264" y="205557"/>
                  </a:lnTo>
                  <a:lnTo>
                    <a:pt x="176262" y="234773"/>
                  </a:lnTo>
                  <a:lnTo>
                    <a:pt x="174927" y="261869"/>
                  </a:lnTo>
                  <a:lnTo>
                    <a:pt x="170131" y="292833"/>
                  </a:lnTo>
                  <a:lnTo>
                    <a:pt x="167008" y="326052"/>
                  </a:lnTo>
                  <a:lnTo>
                    <a:pt x="165620" y="347692"/>
                  </a:lnTo>
                  <a:lnTo>
                    <a:pt x="158942" y="370668"/>
                  </a:lnTo>
                  <a:lnTo>
                    <a:pt x="158835" y="370414"/>
                  </a:lnTo>
                  <a:lnTo>
                    <a:pt x="158715" y="367874"/>
                  </a:lnTo>
                  <a:lnTo>
                    <a:pt x="168030" y="331811"/>
                  </a:lnTo>
                  <a:lnTo>
                    <a:pt x="180798" y="299320"/>
                  </a:lnTo>
                  <a:lnTo>
                    <a:pt x="198553" y="266839"/>
                  </a:lnTo>
                  <a:lnTo>
                    <a:pt x="213357" y="249703"/>
                  </a:lnTo>
                  <a:lnTo>
                    <a:pt x="221329" y="245926"/>
                  </a:lnTo>
                  <a:lnTo>
                    <a:pt x="225826" y="244919"/>
                  </a:lnTo>
                  <a:lnTo>
                    <a:pt x="228824" y="245095"/>
                  </a:lnTo>
                  <a:lnTo>
                    <a:pt x="230823" y="246059"/>
                  </a:lnTo>
                  <a:lnTo>
                    <a:pt x="235893" y="253717"/>
                  </a:lnTo>
                  <a:lnTo>
                    <a:pt x="247661" y="283276"/>
                  </a:lnTo>
                  <a:lnTo>
                    <a:pt x="255450" y="320056"/>
                  </a:lnTo>
                  <a:lnTo>
                    <a:pt x="259277" y="349867"/>
                  </a:lnTo>
                  <a:lnTo>
                    <a:pt x="268155" y="386236"/>
                  </a:lnTo>
                  <a:lnTo>
                    <a:pt x="278323" y="421079"/>
                  </a:lnTo>
                  <a:lnTo>
                    <a:pt x="280540" y="43340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53" name="SMARTInkShape-Group119"/>
          <p:cNvGrpSpPr/>
          <p:nvPr/>
        </p:nvGrpSpPr>
        <p:grpSpPr>
          <a:xfrm>
            <a:off x="4282478" y="4046987"/>
            <a:ext cx="617183" cy="624073"/>
            <a:chOff x="4282478" y="4046987"/>
            <a:chExt cx="617183" cy="624073"/>
          </a:xfrm>
        </p:grpSpPr>
        <p:sp>
          <p:nvSpPr>
            <p:cNvPr id="149" name="SMARTInkShape-521"/>
            <p:cNvSpPr/>
            <p:nvPr/>
          </p:nvSpPr>
          <p:spPr>
            <a:xfrm>
              <a:off x="4282478" y="4213859"/>
              <a:ext cx="45682" cy="457201"/>
            </a:xfrm>
            <a:custGeom>
              <a:avLst/>
              <a:gdLst/>
              <a:ahLst/>
              <a:cxnLst/>
              <a:rect l="0" t="0" r="0" b="0"/>
              <a:pathLst>
                <a:path w="45682" h="457201">
                  <a:moveTo>
                    <a:pt x="45681" y="0"/>
                  </a:moveTo>
                  <a:lnTo>
                    <a:pt x="45681" y="33466"/>
                  </a:lnTo>
                  <a:lnTo>
                    <a:pt x="45681" y="65595"/>
                  </a:lnTo>
                  <a:lnTo>
                    <a:pt x="45681" y="94601"/>
                  </a:lnTo>
                  <a:lnTo>
                    <a:pt x="41636" y="128690"/>
                  </a:lnTo>
                  <a:lnTo>
                    <a:pt x="37393" y="155409"/>
                  </a:lnTo>
                  <a:lnTo>
                    <a:pt x="32684" y="184218"/>
                  </a:lnTo>
                  <a:lnTo>
                    <a:pt x="27769" y="213955"/>
                  </a:lnTo>
                  <a:lnTo>
                    <a:pt x="22763" y="244105"/>
                  </a:lnTo>
                  <a:lnTo>
                    <a:pt x="17716" y="274438"/>
                  </a:lnTo>
                  <a:lnTo>
                    <a:pt x="12650" y="304852"/>
                  </a:lnTo>
                  <a:lnTo>
                    <a:pt x="7577" y="333046"/>
                  </a:lnTo>
                  <a:lnTo>
                    <a:pt x="3346" y="359688"/>
                  </a:lnTo>
                  <a:lnTo>
                    <a:pt x="964" y="396793"/>
                  </a:lnTo>
                  <a:lnTo>
                    <a:pt x="93" y="432939"/>
                  </a:lnTo>
                  <a:lnTo>
                    <a:pt x="0" y="447378"/>
                  </a:lnTo>
                  <a:lnTo>
                    <a:pt x="834" y="450652"/>
                  </a:lnTo>
                  <a:lnTo>
                    <a:pt x="2236" y="452835"/>
                  </a:lnTo>
                  <a:lnTo>
                    <a:pt x="6526" y="456338"/>
                  </a:lnTo>
                  <a:lnTo>
                    <a:pt x="15202" y="45720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0" name="SMARTInkShape-522"/>
            <p:cNvSpPr/>
            <p:nvPr/>
          </p:nvSpPr>
          <p:spPr>
            <a:xfrm>
              <a:off x="4378472" y="4221480"/>
              <a:ext cx="189181" cy="387996"/>
            </a:xfrm>
            <a:custGeom>
              <a:avLst/>
              <a:gdLst/>
              <a:ahLst/>
              <a:cxnLst/>
              <a:rect l="0" t="0" r="0" b="0"/>
              <a:pathLst>
                <a:path w="189181" h="387996">
                  <a:moveTo>
                    <a:pt x="147808" y="15239"/>
                  </a:moveTo>
                  <a:lnTo>
                    <a:pt x="124884" y="15239"/>
                  </a:lnTo>
                  <a:lnTo>
                    <a:pt x="118428" y="17497"/>
                  </a:lnTo>
                  <a:lnTo>
                    <a:pt x="103340" y="29891"/>
                  </a:lnTo>
                  <a:lnTo>
                    <a:pt x="84053" y="60812"/>
                  </a:lnTo>
                  <a:lnTo>
                    <a:pt x="68992" y="91302"/>
                  </a:lnTo>
                  <a:lnTo>
                    <a:pt x="58874" y="117625"/>
                  </a:lnTo>
                  <a:lnTo>
                    <a:pt x="46475" y="148515"/>
                  </a:lnTo>
                  <a:lnTo>
                    <a:pt x="33344" y="181153"/>
                  </a:lnTo>
                  <a:lnTo>
                    <a:pt x="21864" y="212592"/>
                  </a:lnTo>
                  <a:lnTo>
                    <a:pt x="13375" y="241241"/>
                  </a:lnTo>
                  <a:lnTo>
                    <a:pt x="6780" y="268084"/>
                  </a:lnTo>
                  <a:lnTo>
                    <a:pt x="0" y="305304"/>
                  </a:lnTo>
                  <a:lnTo>
                    <a:pt x="2179" y="341494"/>
                  </a:lnTo>
                  <a:lnTo>
                    <a:pt x="5034" y="363085"/>
                  </a:lnTo>
                  <a:lnTo>
                    <a:pt x="6905" y="369056"/>
                  </a:lnTo>
                  <a:lnTo>
                    <a:pt x="13500" y="377949"/>
                  </a:lnTo>
                  <a:lnTo>
                    <a:pt x="17629" y="381506"/>
                  </a:lnTo>
                  <a:lnTo>
                    <a:pt x="28990" y="385458"/>
                  </a:lnTo>
                  <a:lnTo>
                    <a:pt x="52935" y="387995"/>
                  </a:lnTo>
                  <a:lnTo>
                    <a:pt x="65848" y="383826"/>
                  </a:lnTo>
                  <a:lnTo>
                    <a:pt x="87399" y="369701"/>
                  </a:lnTo>
                  <a:lnTo>
                    <a:pt x="125020" y="333948"/>
                  </a:lnTo>
                  <a:lnTo>
                    <a:pt x="153184" y="296415"/>
                  </a:lnTo>
                  <a:lnTo>
                    <a:pt x="167745" y="264215"/>
                  </a:lnTo>
                  <a:lnTo>
                    <a:pt x="174449" y="239349"/>
                  </a:lnTo>
                  <a:lnTo>
                    <a:pt x="180250" y="211364"/>
                  </a:lnTo>
                  <a:lnTo>
                    <a:pt x="185650" y="181992"/>
                  </a:lnTo>
                  <a:lnTo>
                    <a:pt x="189180" y="153699"/>
                  </a:lnTo>
                  <a:lnTo>
                    <a:pt x="186407" y="118730"/>
                  </a:lnTo>
                  <a:lnTo>
                    <a:pt x="179376" y="87766"/>
                  </a:lnTo>
                  <a:lnTo>
                    <a:pt x="162259" y="56377"/>
                  </a:lnTo>
                  <a:lnTo>
                    <a:pt x="137544" y="29186"/>
                  </a:lnTo>
                  <a:lnTo>
                    <a:pt x="94468" y="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1" name="SMARTInkShape-523"/>
            <p:cNvSpPr/>
            <p:nvPr/>
          </p:nvSpPr>
          <p:spPr>
            <a:xfrm>
              <a:off x="4610100" y="4198619"/>
              <a:ext cx="83820" cy="22862"/>
            </a:xfrm>
            <a:custGeom>
              <a:avLst/>
              <a:gdLst/>
              <a:ahLst/>
              <a:cxnLst/>
              <a:rect l="0" t="0" r="0" b="0"/>
              <a:pathLst>
                <a:path w="83820" h="22862">
                  <a:moveTo>
                    <a:pt x="0" y="22861"/>
                  </a:moveTo>
                  <a:lnTo>
                    <a:pt x="10605" y="22861"/>
                  </a:lnTo>
                  <a:lnTo>
                    <a:pt x="15437" y="20603"/>
                  </a:lnTo>
                  <a:lnTo>
                    <a:pt x="17912" y="18815"/>
                  </a:lnTo>
                  <a:lnTo>
                    <a:pt x="53543" y="9348"/>
                  </a:lnTo>
                  <a:lnTo>
                    <a:pt x="62743" y="7542"/>
                  </a:lnTo>
                  <a:lnTo>
                    <a:pt x="83819" y="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 name="SMARTInkShape-524"/>
            <p:cNvSpPr/>
            <p:nvPr/>
          </p:nvSpPr>
          <p:spPr>
            <a:xfrm>
              <a:off x="4716780" y="4046987"/>
              <a:ext cx="182881" cy="264251"/>
            </a:xfrm>
            <a:custGeom>
              <a:avLst/>
              <a:gdLst/>
              <a:ahLst/>
              <a:cxnLst/>
              <a:rect l="0" t="0" r="0" b="0"/>
              <a:pathLst>
                <a:path w="182881" h="264251">
                  <a:moveTo>
                    <a:pt x="0" y="67813"/>
                  </a:moveTo>
                  <a:lnTo>
                    <a:pt x="0" y="61252"/>
                  </a:lnTo>
                  <a:lnTo>
                    <a:pt x="21254" y="34566"/>
                  </a:lnTo>
                  <a:lnTo>
                    <a:pt x="34896" y="25318"/>
                  </a:lnTo>
                  <a:lnTo>
                    <a:pt x="59574" y="12350"/>
                  </a:lnTo>
                  <a:lnTo>
                    <a:pt x="65116" y="7977"/>
                  </a:lnTo>
                  <a:lnTo>
                    <a:pt x="78047" y="3119"/>
                  </a:lnTo>
                  <a:lnTo>
                    <a:pt x="102999" y="0"/>
                  </a:lnTo>
                  <a:lnTo>
                    <a:pt x="119041" y="3506"/>
                  </a:lnTo>
                  <a:lnTo>
                    <a:pt x="134520" y="9906"/>
                  </a:lnTo>
                  <a:lnTo>
                    <a:pt x="142477" y="16958"/>
                  </a:lnTo>
                  <a:lnTo>
                    <a:pt x="145785" y="21210"/>
                  </a:lnTo>
                  <a:lnTo>
                    <a:pt x="149460" y="32707"/>
                  </a:lnTo>
                  <a:lnTo>
                    <a:pt x="151819" y="64829"/>
                  </a:lnTo>
                  <a:lnTo>
                    <a:pt x="144137" y="97879"/>
                  </a:lnTo>
                  <a:lnTo>
                    <a:pt x="131137" y="130437"/>
                  </a:lnTo>
                  <a:lnTo>
                    <a:pt x="116560" y="165579"/>
                  </a:lnTo>
                  <a:lnTo>
                    <a:pt x="91228" y="203212"/>
                  </a:lnTo>
                  <a:lnTo>
                    <a:pt x="63806" y="238795"/>
                  </a:lnTo>
                  <a:lnTo>
                    <a:pt x="38140" y="257414"/>
                  </a:lnTo>
                  <a:lnTo>
                    <a:pt x="25129" y="263409"/>
                  </a:lnTo>
                  <a:lnTo>
                    <a:pt x="21833" y="264250"/>
                  </a:lnTo>
                  <a:lnTo>
                    <a:pt x="18788" y="263964"/>
                  </a:lnTo>
                  <a:lnTo>
                    <a:pt x="13148" y="261389"/>
                  </a:lnTo>
                  <a:lnTo>
                    <a:pt x="11305" y="259517"/>
                  </a:lnTo>
                  <a:lnTo>
                    <a:pt x="9257" y="255179"/>
                  </a:lnTo>
                  <a:lnTo>
                    <a:pt x="7763" y="233919"/>
                  </a:lnTo>
                  <a:lnTo>
                    <a:pt x="11707" y="221546"/>
                  </a:lnTo>
                  <a:lnTo>
                    <a:pt x="20625" y="208278"/>
                  </a:lnTo>
                  <a:lnTo>
                    <a:pt x="25535" y="202772"/>
                  </a:lnTo>
                  <a:lnTo>
                    <a:pt x="30540" y="199761"/>
                  </a:lnTo>
                  <a:lnTo>
                    <a:pt x="40375" y="198067"/>
                  </a:lnTo>
                  <a:lnTo>
                    <a:pt x="44697" y="197829"/>
                  </a:lnTo>
                  <a:lnTo>
                    <a:pt x="51756" y="199822"/>
                  </a:lnTo>
                  <a:lnTo>
                    <a:pt x="54824" y="201538"/>
                  </a:lnTo>
                  <a:lnTo>
                    <a:pt x="89318" y="234147"/>
                  </a:lnTo>
                  <a:lnTo>
                    <a:pt x="101503" y="239106"/>
                  </a:lnTo>
                  <a:lnTo>
                    <a:pt x="138963" y="242724"/>
                  </a:lnTo>
                  <a:lnTo>
                    <a:pt x="152354" y="242071"/>
                  </a:lnTo>
                  <a:lnTo>
                    <a:pt x="182880" y="235453"/>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1" name="SMARTInkShape-Group120"/>
          <p:cNvGrpSpPr/>
          <p:nvPr/>
        </p:nvGrpSpPr>
        <p:grpSpPr>
          <a:xfrm>
            <a:off x="5074959" y="4030980"/>
            <a:ext cx="662902" cy="570937"/>
            <a:chOff x="5074959" y="4030980"/>
            <a:chExt cx="662902" cy="570937"/>
          </a:xfrm>
        </p:grpSpPr>
        <p:sp>
          <p:nvSpPr>
            <p:cNvPr id="154" name="SMARTInkShape-525"/>
            <p:cNvSpPr/>
            <p:nvPr/>
          </p:nvSpPr>
          <p:spPr>
            <a:xfrm>
              <a:off x="5120639" y="4076700"/>
              <a:ext cx="30481" cy="156189"/>
            </a:xfrm>
            <a:custGeom>
              <a:avLst/>
              <a:gdLst/>
              <a:ahLst/>
              <a:cxnLst/>
              <a:rect l="0" t="0" r="0" b="0"/>
              <a:pathLst>
                <a:path w="30481" h="156189">
                  <a:moveTo>
                    <a:pt x="30480" y="0"/>
                  </a:moveTo>
                  <a:lnTo>
                    <a:pt x="26435" y="0"/>
                  </a:lnTo>
                  <a:lnTo>
                    <a:pt x="25243" y="846"/>
                  </a:lnTo>
                  <a:lnTo>
                    <a:pt x="24450" y="2257"/>
                  </a:lnTo>
                  <a:lnTo>
                    <a:pt x="23174" y="10605"/>
                  </a:lnTo>
                  <a:lnTo>
                    <a:pt x="20644" y="27434"/>
                  </a:lnTo>
                  <a:lnTo>
                    <a:pt x="13457" y="62950"/>
                  </a:lnTo>
                  <a:lnTo>
                    <a:pt x="7542" y="98475"/>
                  </a:lnTo>
                  <a:lnTo>
                    <a:pt x="774" y="131805"/>
                  </a:lnTo>
                  <a:lnTo>
                    <a:pt x="21" y="156188"/>
                  </a:lnTo>
                  <a:lnTo>
                    <a:pt x="0" y="1524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5" name="SMARTInkShape-526"/>
            <p:cNvSpPr/>
            <p:nvPr/>
          </p:nvSpPr>
          <p:spPr>
            <a:xfrm>
              <a:off x="5074959" y="4030980"/>
              <a:ext cx="266661" cy="570937"/>
            </a:xfrm>
            <a:custGeom>
              <a:avLst/>
              <a:gdLst/>
              <a:ahLst/>
              <a:cxnLst/>
              <a:rect l="0" t="0" r="0" b="0"/>
              <a:pathLst>
                <a:path w="266661" h="570937">
                  <a:moveTo>
                    <a:pt x="266660" y="0"/>
                  </a:moveTo>
                  <a:lnTo>
                    <a:pt x="266660" y="4045"/>
                  </a:lnTo>
                  <a:lnTo>
                    <a:pt x="264403" y="8288"/>
                  </a:lnTo>
                  <a:lnTo>
                    <a:pt x="248749" y="36045"/>
                  </a:lnTo>
                  <a:lnTo>
                    <a:pt x="233906" y="71570"/>
                  </a:lnTo>
                  <a:lnTo>
                    <a:pt x="220266" y="99946"/>
                  </a:lnTo>
                  <a:lnTo>
                    <a:pt x="205501" y="132060"/>
                  </a:lnTo>
                  <a:lnTo>
                    <a:pt x="188144" y="168386"/>
                  </a:lnTo>
                  <a:lnTo>
                    <a:pt x="175037" y="194218"/>
                  </a:lnTo>
                  <a:lnTo>
                    <a:pt x="163568" y="222632"/>
                  </a:lnTo>
                  <a:lnTo>
                    <a:pt x="150569" y="249936"/>
                  </a:lnTo>
                  <a:lnTo>
                    <a:pt x="136324" y="276183"/>
                  </a:lnTo>
                  <a:lnTo>
                    <a:pt x="121527" y="301959"/>
                  </a:lnTo>
                  <a:lnTo>
                    <a:pt x="108741" y="327526"/>
                  </a:lnTo>
                  <a:lnTo>
                    <a:pt x="95721" y="353000"/>
                  </a:lnTo>
                  <a:lnTo>
                    <a:pt x="71044" y="390295"/>
                  </a:lnTo>
                  <a:lnTo>
                    <a:pt x="52255" y="423171"/>
                  </a:lnTo>
                  <a:lnTo>
                    <a:pt x="36810" y="454360"/>
                  </a:lnTo>
                  <a:lnTo>
                    <a:pt x="26495" y="484204"/>
                  </a:lnTo>
                  <a:lnTo>
                    <a:pt x="15424" y="517473"/>
                  </a:lnTo>
                  <a:lnTo>
                    <a:pt x="7647" y="536300"/>
                  </a:lnTo>
                  <a:lnTo>
                    <a:pt x="3377" y="544849"/>
                  </a:lnTo>
                  <a:lnTo>
                    <a:pt x="0" y="570936"/>
                  </a:lnTo>
                  <a:lnTo>
                    <a:pt x="7580" y="5638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6" name="SMARTInkShape-527"/>
            <p:cNvSpPr/>
            <p:nvPr/>
          </p:nvSpPr>
          <p:spPr>
            <a:xfrm>
              <a:off x="5196907" y="4373880"/>
              <a:ext cx="76133" cy="175261"/>
            </a:xfrm>
            <a:custGeom>
              <a:avLst/>
              <a:gdLst/>
              <a:ahLst/>
              <a:cxnLst/>
              <a:rect l="0" t="0" r="0" b="0"/>
              <a:pathLst>
                <a:path w="76133" h="175261">
                  <a:moveTo>
                    <a:pt x="76132" y="0"/>
                  </a:moveTo>
                  <a:lnTo>
                    <a:pt x="72087" y="0"/>
                  </a:lnTo>
                  <a:lnTo>
                    <a:pt x="70896" y="846"/>
                  </a:lnTo>
                  <a:lnTo>
                    <a:pt x="70101" y="2257"/>
                  </a:lnTo>
                  <a:lnTo>
                    <a:pt x="57934" y="36045"/>
                  </a:lnTo>
                  <a:lnTo>
                    <a:pt x="43339" y="73086"/>
                  </a:lnTo>
                  <a:lnTo>
                    <a:pt x="28921" y="99950"/>
                  </a:lnTo>
                  <a:lnTo>
                    <a:pt x="13053" y="135019"/>
                  </a:lnTo>
                  <a:lnTo>
                    <a:pt x="3820" y="149507"/>
                  </a:lnTo>
                  <a:lnTo>
                    <a:pt x="700" y="161988"/>
                  </a:lnTo>
                  <a:lnTo>
                    <a:pt x="0" y="173704"/>
                  </a:lnTo>
                  <a:lnTo>
                    <a:pt x="824" y="174223"/>
                  </a:lnTo>
                  <a:lnTo>
                    <a:pt x="7553" y="1752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7" name="SMARTInkShape-528"/>
            <p:cNvSpPr/>
            <p:nvPr/>
          </p:nvSpPr>
          <p:spPr>
            <a:xfrm>
              <a:off x="5296345" y="4396740"/>
              <a:ext cx="83240" cy="144320"/>
            </a:xfrm>
            <a:custGeom>
              <a:avLst/>
              <a:gdLst/>
              <a:ahLst/>
              <a:cxnLst/>
              <a:rect l="0" t="0" r="0" b="0"/>
              <a:pathLst>
                <a:path w="83240" h="144320">
                  <a:moveTo>
                    <a:pt x="60515" y="0"/>
                  </a:moveTo>
                  <a:lnTo>
                    <a:pt x="45077" y="17695"/>
                  </a:lnTo>
                  <a:lnTo>
                    <a:pt x="27483" y="54989"/>
                  </a:lnTo>
                  <a:lnTo>
                    <a:pt x="12253" y="92643"/>
                  </a:lnTo>
                  <a:lnTo>
                    <a:pt x="558" y="125769"/>
                  </a:lnTo>
                  <a:lnTo>
                    <a:pt x="0" y="131533"/>
                  </a:lnTo>
                  <a:lnTo>
                    <a:pt x="2011" y="136916"/>
                  </a:lnTo>
                  <a:lnTo>
                    <a:pt x="3732" y="139538"/>
                  </a:lnTo>
                  <a:lnTo>
                    <a:pt x="5726" y="141285"/>
                  </a:lnTo>
                  <a:lnTo>
                    <a:pt x="10200" y="143226"/>
                  </a:lnTo>
                  <a:lnTo>
                    <a:pt x="17478" y="144319"/>
                  </a:lnTo>
                  <a:lnTo>
                    <a:pt x="29042" y="140598"/>
                  </a:lnTo>
                  <a:lnTo>
                    <a:pt x="51550" y="126855"/>
                  </a:lnTo>
                  <a:lnTo>
                    <a:pt x="58787" y="119598"/>
                  </a:lnTo>
                  <a:lnTo>
                    <a:pt x="78193" y="86224"/>
                  </a:lnTo>
                  <a:lnTo>
                    <a:pt x="81839" y="75125"/>
                  </a:lnTo>
                  <a:lnTo>
                    <a:pt x="83239" y="47942"/>
                  </a:lnTo>
                  <a:lnTo>
                    <a:pt x="81057" y="40216"/>
                  </a:lnTo>
                  <a:lnTo>
                    <a:pt x="78111" y="33960"/>
                  </a:lnTo>
                  <a:lnTo>
                    <a:pt x="76802" y="28358"/>
                  </a:lnTo>
                  <a:lnTo>
                    <a:pt x="75606" y="26525"/>
                  </a:lnTo>
                  <a:lnTo>
                    <a:pt x="73962" y="25303"/>
                  </a:lnTo>
                  <a:lnTo>
                    <a:pt x="69878" y="23099"/>
                  </a:lnTo>
                  <a:lnTo>
                    <a:pt x="52894" y="76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8" name="SMARTInkShape-529"/>
            <p:cNvSpPr/>
            <p:nvPr/>
          </p:nvSpPr>
          <p:spPr>
            <a:xfrm>
              <a:off x="5427372" y="4404359"/>
              <a:ext cx="126092" cy="151914"/>
            </a:xfrm>
            <a:custGeom>
              <a:avLst/>
              <a:gdLst/>
              <a:ahLst/>
              <a:cxnLst/>
              <a:rect l="0" t="0" r="0" b="0"/>
              <a:pathLst>
                <a:path w="126092" h="151914">
                  <a:moveTo>
                    <a:pt x="97128" y="7621"/>
                  </a:moveTo>
                  <a:lnTo>
                    <a:pt x="85776" y="7621"/>
                  </a:lnTo>
                  <a:lnTo>
                    <a:pt x="81358" y="9878"/>
                  </a:lnTo>
                  <a:lnTo>
                    <a:pt x="76572" y="12857"/>
                  </a:lnTo>
                  <a:lnTo>
                    <a:pt x="71623" y="14181"/>
                  </a:lnTo>
                  <a:lnTo>
                    <a:pt x="60031" y="23017"/>
                  </a:lnTo>
                  <a:lnTo>
                    <a:pt x="37514" y="55082"/>
                  </a:lnTo>
                  <a:lnTo>
                    <a:pt x="12168" y="92653"/>
                  </a:lnTo>
                  <a:lnTo>
                    <a:pt x="509" y="121411"/>
                  </a:lnTo>
                  <a:lnTo>
                    <a:pt x="0" y="131007"/>
                  </a:lnTo>
                  <a:lnTo>
                    <a:pt x="2595" y="138095"/>
                  </a:lnTo>
                  <a:lnTo>
                    <a:pt x="8817" y="146845"/>
                  </a:lnTo>
                  <a:lnTo>
                    <a:pt x="15827" y="149931"/>
                  </a:lnTo>
                  <a:lnTo>
                    <a:pt x="30080" y="151913"/>
                  </a:lnTo>
                  <a:lnTo>
                    <a:pt x="47132" y="146220"/>
                  </a:lnTo>
                  <a:lnTo>
                    <a:pt x="76878" y="131137"/>
                  </a:lnTo>
                  <a:lnTo>
                    <a:pt x="91222" y="118349"/>
                  </a:lnTo>
                  <a:lnTo>
                    <a:pt x="106844" y="93845"/>
                  </a:lnTo>
                  <a:lnTo>
                    <a:pt x="122489" y="56928"/>
                  </a:lnTo>
                  <a:lnTo>
                    <a:pt x="126091" y="40951"/>
                  </a:lnTo>
                  <a:lnTo>
                    <a:pt x="124676" y="32876"/>
                  </a:lnTo>
                  <a:lnTo>
                    <a:pt x="119119" y="23570"/>
                  </a:lnTo>
                  <a:lnTo>
                    <a:pt x="115368" y="18096"/>
                  </a:lnTo>
                  <a:lnTo>
                    <a:pt x="112410" y="10254"/>
                  </a:lnTo>
                  <a:lnTo>
                    <a:pt x="104747"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9" name="SMARTInkShape-530"/>
            <p:cNvSpPr/>
            <p:nvPr/>
          </p:nvSpPr>
          <p:spPr>
            <a:xfrm>
              <a:off x="5623560" y="4404359"/>
              <a:ext cx="91441" cy="137161"/>
            </a:xfrm>
            <a:custGeom>
              <a:avLst/>
              <a:gdLst/>
              <a:ahLst/>
              <a:cxnLst/>
              <a:rect l="0" t="0" r="0" b="0"/>
              <a:pathLst>
                <a:path w="91441" h="137161">
                  <a:moveTo>
                    <a:pt x="91440" y="0"/>
                  </a:moveTo>
                  <a:lnTo>
                    <a:pt x="91440" y="4045"/>
                  </a:lnTo>
                  <a:lnTo>
                    <a:pt x="89182" y="8289"/>
                  </a:lnTo>
                  <a:lnTo>
                    <a:pt x="66263" y="45936"/>
                  </a:lnTo>
                  <a:lnTo>
                    <a:pt x="40153" y="82251"/>
                  </a:lnTo>
                  <a:lnTo>
                    <a:pt x="13878" y="119289"/>
                  </a:lnTo>
                  <a:lnTo>
                    <a:pt x="0" y="1371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 name="SMARTInkShape-531"/>
            <p:cNvSpPr/>
            <p:nvPr/>
          </p:nvSpPr>
          <p:spPr>
            <a:xfrm>
              <a:off x="5631180" y="4396740"/>
              <a:ext cx="106681" cy="137161"/>
            </a:xfrm>
            <a:custGeom>
              <a:avLst/>
              <a:gdLst/>
              <a:ahLst/>
              <a:cxnLst/>
              <a:rect l="0" t="0" r="0" b="0"/>
              <a:pathLst>
                <a:path w="106681" h="137161">
                  <a:moveTo>
                    <a:pt x="0" y="0"/>
                  </a:moveTo>
                  <a:lnTo>
                    <a:pt x="0" y="15396"/>
                  </a:lnTo>
                  <a:lnTo>
                    <a:pt x="2257" y="21800"/>
                  </a:lnTo>
                  <a:lnTo>
                    <a:pt x="25645" y="56135"/>
                  </a:lnTo>
                  <a:lnTo>
                    <a:pt x="47843" y="91455"/>
                  </a:lnTo>
                  <a:lnTo>
                    <a:pt x="71399" y="115995"/>
                  </a:lnTo>
                  <a:lnTo>
                    <a:pt x="106680" y="1371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8" name="SMARTInkShape-Group121"/>
          <p:cNvGrpSpPr/>
          <p:nvPr/>
        </p:nvGrpSpPr>
        <p:grpSpPr>
          <a:xfrm>
            <a:off x="6835244" y="4198619"/>
            <a:ext cx="1821076" cy="457201"/>
            <a:chOff x="6835244" y="4198619"/>
            <a:chExt cx="1821076" cy="457201"/>
          </a:xfrm>
        </p:grpSpPr>
        <p:sp>
          <p:nvSpPr>
            <p:cNvPr id="162" name="SMARTInkShape-532"/>
            <p:cNvSpPr/>
            <p:nvPr/>
          </p:nvSpPr>
          <p:spPr>
            <a:xfrm>
              <a:off x="6835244" y="4329103"/>
              <a:ext cx="348872" cy="272877"/>
            </a:xfrm>
            <a:custGeom>
              <a:avLst/>
              <a:gdLst/>
              <a:ahLst/>
              <a:cxnLst/>
              <a:rect l="0" t="0" r="0" b="0"/>
              <a:pathLst>
                <a:path w="348872" h="272877">
                  <a:moveTo>
                    <a:pt x="68475" y="60016"/>
                  </a:moveTo>
                  <a:lnTo>
                    <a:pt x="68475" y="53456"/>
                  </a:lnTo>
                  <a:lnTo>
                    <a:pt x="67629" y="53103"/>
                  </a:lnTo>
                  <a:lnTo>
                    <a:pt x="61169" y="52424"/>
                  </a:lnTo>
                  <a:lnTo>
                    <a:pt x="56812" y="85926"/>
                  </a:lnTo>
                  <a:lnTo>
                    <a:pt x="53096" y="120042"/>
                  </a:lnTo>
                  <a:lnTo>
                    <a:pt x="46515" y="149392"/>
                  </a:lnTo>
                  <a:lnTo>
                    <a:pt x="35063" y="179537"/>
                  </a:lnTo>
                  <a:lnTo>
                    <a:pt x="25932" y="209071"/>
                  </a:lnTo>
                  <a:lnTo>
                    <a:pt x="12679" y="246030"/>
                  </a:lnTo>
                  <a:lnTo>
                    <a:pt x="5938" y="264831"/>
                  </a:lnTo>
                  <a:lnTo>
                    <a:pt x="248" y="272876"/>
                  </a:lnTo>
                  <a:lnTo>
                    <a:pt x="0" y="265138"/>
                  </a:lnTo>
                  <a:lnTo>
                    <a:pt x="6465" y="233494"/>
                  </a:lnTo>
                  <a:lnTo>
                    <a:pt x="14238" y="198361"/>
                  </a:lnTo>
                  <a:lnTo>
                    <a:pt x="26535" y="168835"/>
                  </a:lnTo>
                  <a:lnTo>
                    <a:pt x="40056" y="137791"/>
                  </a:lnTo>
                  <a:lnTo>
                    <a:pt x="50648" y="103851"/>
                  </a:lnTo>
                  <a:lnTo>
                    <a:pt x="64980" y="76956"/>
                  </a:lnTo>
                  <a:lnTo>
                    <a:pt x="89892" y="45112"/>
                  </a:lnTo>
                  <a:lnTo>
                    <a:pt x="106148" y="26531"/>
                  </a:lnTo>
                  <a:lnTo>
                    <a:pt x="126811" y="12668"/>
                  </a:lnTo>
                  <a:lnTo>
                    <a:pt x="142110" y="8452"/>
                  </a:lnTo>
                  <a:lnTo>
                    <a:pt x="153323" y="7202"/>
                  </a:lnTo>
                  <a:lnTo>
                    <a:pt x="161501" y="11426"/>
                  </a:lnTo>
                  <a:lnTo>
                    <a:pt x="169934" y="18947"/>
                  </a:lnTo>
                  <a:lnTo>
                    <a:pt x="176503" y="27934"/>
                  </a:lnTo>
                  <a:lnTo>
                    <a:pt x="184208" y="63067"/>
                  </a:lnTo>
                  <a:lnTo>
                    <a:pt x="188562" y="91400"/>
                  </a:lnTo>
                  <a:lnTo>
                    <a:pt x="190033" y="127270"/>
                  </a:lnTo>
                  <a:lnTo>
                    <a:pt x="184240" y="164051"/>
                  </a:lnTo>
                  <a:lnTo>
                    <a:pt x="174943" y="196654"/>
                  </a:lnTo>
                  <a:lnTo>
                    <a:pt x="167473" y="215366"/>
                  </a:lnTo>
                  <a:lnTo>
                    <a:pt x="162155" y="226273"/>
                  </a:lnTo>
                  <a:lnTo>
                    <a:pt x="160064" y="232122"/>
                  </a:lnTo>
                  <a:lnTo>
                    <a:pt x="156313" y="237543"/>
                  </a:lnTo>
                  <a:lnTo>
                    <a:pt x="154974" y="238481"/>
                  </a:lnTo>
                  <a:lnTo>
                    <a:pt x="154081" y="238259"/>
                  </a:lnTo>
                  <a:lnTo>
                    <a:pt x="153486" y="237265"/>
                  </a:lnTo>
                  <a:lnTo>
                    <a:pt x="152453" y="227249"/>
                  </a:lnTo>
                  <a:lnTo>
                    <a:pt x="153212" y="220702"/>
                  </a:lnTo>
                  <a:lnTo>
                    <a:pt x="162911" y="188641"/>
                  </a:lnTo>
                  <a:lnTo>
                    <a:pt x="170210" y="158335"/>
                  </a:lnTo>
                  <a:lnTo>
                    <a:pt x="181781" y="126589"/>
                  </a:lnTo>
                  <a:lnTo>
                    <a:pt x="199979" y="95735"/>
                  </a:lnTo>
                  <a:lnTo>
                    <a:pt x="217412" y="65143"/>
                  </a:lnTo>
                  <a:lnTo>
                    <a:pt x="243710" y="31396"/>
                  </a:lnTo>
                  <a:lnTo>
                    <a:pt x="266089" y="9803"/>
                  </a:lnTo>
                  <a:lnTo>
                    <a:pt x="276530" y="3833"/>
                  </a:lnTo>
                  <a:lnTo>
                    <a:pt x="297030" y="0"/>
                  </a:lnTo>
                  <a:lnTo>
                    <a:pt x="307216" y="322"/>
                  </a:lnTo>
                  <a:lnTo>
                    <a:pt x="317387" y="3288"/>
                  </a:lnTo>
                  <a:lnTo>
                    <a:pt x="325294" y="9686"/>
                  </a:lnTo>
                  <a:lnTo>
                    <a:pt x="331630" y="19021"/>
                  </a:lnTo>
                  <a:lnTo>
                    <a:pt x="345203" y="57064"/>
                  </a:lnTo>
                  <a:lnTo>
                    <a:pt x="348871" y="86047"/>
                  </a:lnTo>
                  <a:lnTo>
                    <a:pt x="345913" y="120128"/>
                  </a:lnTo>
                  <a:lnTo>
                    <a:pt x="339674" y="157038"/>
                  </a:lnTo>
                  <a:lnTo>
                    <a:pt x="336508" y="190740"/>
                  </a:lnTo>
                  <a:lnTo>
                    <a:pt x="330202" y="225538"/>
                  </a:lnTo>
                  <a:lnTo>
                    <a:pt x="327904" y="250938"/>
                  </a:lnTo>
                  <a:lnTo>
                    <a:pt x="328635" y="253337"/>
                  </a:lnTo>
                  <a:lnTo>
                    <a:pt x="329968" y="254937"/>
                  </a:lnTo>
                  <a:lnTo>
                    <a:pt x="342795" y="26575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3" name="SMARTInkShape-533"/>
            <p:cNvSpPr/>
            <p:nvPr/>
          </p:nvSpPr>
          <p:spPr>
            <a:xfrm>
              <a:off x="7292339" y="4404359"/>
              <a:ext cx="175262" cy="22861"/>
            </a:xfrm>
            <a:custGeom>
              <a:avLst/>
              <a:gdLst/>
              <a:ahLst/>
              <a:cxnLst/>
              <a:rect l="0" t="0" r="0" b="0"/>
              <a:pathLst>
                <a:path w="175262" h="22861">
                  <a:moveTo>
                    <a:pt x="0" y="22860"/>
                  </a:moveTo>
                  <a:lnTo>
                    <a:pt x="36046" y="22860"/>
                  </a:lnTo>
                  <a:lnTo>
                    <a:pt x="67297" y="22014"/>
                  </a:lnTo>
                  <a:lnTo>
                    <a:pt x="98806" y="16830"/>
                  </a:lnTo>
                  <a:lnTo>
                    <a:pt x="136280" y="10213"/>
                  </a:lnTo>
                  <a:lnTo>
                    <a:pt x="17526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4" name="SMARTInkShape-534"/>
            <p:cNvSpPr/>
            <p:nvPr/>
          </p:nvSpPr>
          <p:spPr>
            <a:xfrm>
              <a:off x="7338060" y="4472940"/>
              <a:ext cx="144780" cy="7620"/>
            </a:xfrm>
            <a:custGeom>
              <a:avLst/>
              <a:gdLst/>
              <a:ahLst/>
              <a:cxnLst/>
              <a:rect l="0" t="0" r="0" b="0"/>
              <a:pathLst>
                <a:path w="144780" h="7620">
                  <a:moveTo>
                    <a:pt x="0" y="0"/>
                  </a:moveTo>
                  <a:lnTo>
                    <a:pt x="0" y="6560"/>
                  </a:lnTo>
                  <a:lnTo>
                    <a:pt x="847" y="6913"/>
                  </a:lnTo>
                  <a:lnTo>
                    <a:pt x="32016" y="7578"/>
                  </a:lnTo>
                  <a:lnTo>
                    <a:pt x="68782" y="6767"/>
                  </a:lnTo>
                  <a:lnTo>
                    <a:pt x="106706" y="1058"/>
                  </a:lnTo>
                  <a:lnTo>
                    <a:pt x="144779" y="76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5" name="SMARTInkShape-535"/>
            <p:cNvSpPr/>
            <p:nvPr/>
          </p:nvSpPr>
          <p:spPr>
            <a:xfrm>
              <a:off x="7734300" y="4198619"/>
              <a:ext cx="68581" cy="457201"/>
            </a:xfrm>
            <a:custGeom>
              <a:avLst/>
              <a:gdLst/>
              <a:ahLst/>
              <a:cxnLst/>
              <a:rect l="0" t="0" r="0" b="0"/>
              <a:pathLst>
                <a:path w="68581" h="457201">
                  <a:moveTo>
                    <a:pt x="68580" y="0"/>
                  </a:moveTo>
                  <a:lnTo>
                    <a:pt x="64534" y="0"/>
                  </a:lnTo>
                  <a:lnTo>
                    <a:pt x="63343" y="847"/>
                  </a:lnTo>
                  <a:lnTo>
                    <a:pt x="62548" y="2258"/>
                  </a:lnTo>
                  <a:lnTo>
                    <a:pt x="53261" y="39489"/>
                  </a:lnTo>
                  <a:lnTo>
                    <a:pt x="47460" y="71113"/>
                  </a:lnTo>
                  <a:lnTo>
                    <a:pt x="43977" y="99811"/>
                  </a:lnTo>
                  <a:lnTo>
                    <a:pt x="39840" y="129763"/>
                  </a:lnTo>
                  <a:lnTo>
                    <a:pt x="38615" y="162344"/>
                  </a:lnTo>
                  <a:lnTo>
                    <a:pt x="35994" y="198809"/>
                  </a:lnTo>
                  <a:lnTo>
                    <a:pt x="32113" y="236425"/>
                  </a:lnTo>
                  <a:lnTo>
                    <a:pt x="28706" y="274381"/>
                  </a:lnTo>
                  <a:lnTo>
                    <a:pt x="22334" y="310180"/>
                  </a:lnTo>
                  <a:lnTo>
                    <a:pt x="15084" y="342237"/>
                  </a:lnTo>
                  <a:lnTo>
                    <a:pt x="9831" y="373184"/>
                  </a:lnTo>
                  <a:lnTo>
                    <a:pt x="8056" y="405891"/>
                  </a:lnTo>
                  <a:lnTo>
                    <a:pt x="731" y="443475"/>
                  </a:lnTo>
                  <a:lnTo>
                    <a:pt x="0" y="4572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SMARTInkShape-536"/>
            <p:cNvSpPr/>
            <p:nvPr/>
          </p:nvSpPr>
          <p:spPr>
            <a:xfrm>
              <a:off x="7973567" y="4389224"/>
              <a:ext cx="187453" cy="197628"/>
            </a:xfrm>
            <a:custGeom>
              <a:avLst/>
              <a:gdLst/>
              <a:ahLst/>
              <a:cxnLst/>
              <a:rect l="0" t="0" r="0" b="0"/>
              <a:pathLst>
                <a:path w="187453" h="197628">
                  <a:moveTo>
                    <a:pt x="172213" y="37995"/>
                  </a:moveTo>
                  <a:lnTo>
                    <a:pt x="172213" y="26644"/>
                  </a:lnTo>
                  <a:lnTo>
                    <a:pt x="174471" y="22226"/>
                  </a:lnTo>
                  <a:lnTo>
                    <a:pt x="176258" y="19863"/>
                  </a:lnTo>
                  <a:lnTo>
                    <a:pt x="176602" y="17440"/>
                  </a:lnTo>
                  <a:lnTo>
                    <a:pt x="174728" y="12491"/>
                  </a:lnTo>
                  <a:lnTo>
                    <a:pt x="173043" y="10832"/>
                  </a:lnTo>
                  <a:lnTo>
                    <a:pt x="158516" y="2570"/>
                  </a:lnTo>
                  <a:lnTo>
                    <a:pt x="121275" y="0"/>
                  </a:lnTo>
                  <a:lnTo>
                    <a:pt x="102086" y="3972"/>
                  </a:lnTo>
                  <a:lnTo>
                    <a:pt x="80315" y="14556"/>
                  </a:lnTo>
                  <a:lnTo>
                    <a:pt x="51048" y="39386"/>
                  </a:lnTo>
                  <a:lnTo>
                    <a:pt x="28084" y="71008"/>
                  </a:lnTo>
                  <a:lnTo>
                    <a:pt x="7241" y="105571"/>
                  </a:lnTo>
                  <a:lnTo>
                    <a:pt x="0" y="129138"/>
                  </a:lnTo>
                  <a:lnTo>
                    <a:pt x="565" y="142286"/>
                  </a:lnTo>
                  <a:lnTo>
                    <a:pt x="7826" y="164524"/>
                  </a:lnTo>
                  <a:lnTo>
                    <a:pt x="23034" y="180095"/>
                  </a:lnTo>
                  <a:lnTo>
                    <a:pt x="43628" y="191389"/>
                  </a:lnTo>
                  <a:lnTo>
                    <a:pt x="80271" y="196706"/>
                  </a:lnTo>
                  <a:lnTo>
                    <a:pt x="113456" y="197627"/>
                  </a:lnTo>
                  <a:lnTo>
                    <a:pt x="148282" y="195681"/>
                  </a:lnTo>
                  <a:lnTo>
                    <a:pt x="187452" y="19039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 name="SMARTInkShape-537"/>
            <p:cNvSpPr/>
            <p:nvPr/>
          </p:nvSpPr>
          <p:spPr>
            <a:xfrm>
              <a:off x="8321144" y="4291832"/>
              <a:ext cx="335176" cy="263345"/>
            </a:xfrm>
            <a:custGeom>
              <a:avLst/>
              <a:gdLst/>
              <a:ahLst/>
              <a:cxnLst/>
              <a:rect l="0" t="0" r="0" b="0"/>
              <a:pathLst>
                <a:path w="335176" h="263345">
                  <a:moveTo>
                    <a:pt x="45616" y="97287"/>
                  </a:moveTo>
                  <a:lnTo>
                    <a:pt x="41570" y="97287"/>
                  </a:lnTo>
                  <a:lnTo>
                    <a:pt x="40379" y="98134"/>
                  </a:lnTo>
                  <a:lnTo>
                    <a:pt x="39584" y="99545"/>
                  </a:lnTo>
                  <a:lnTo>
                    <a:pt x="38310" y="107894"/>
                  </a:lnTo>
                  <a:lnTo>
                    <a:pt x="37211" y="123779"/>
                  </a:lnTo>
                  <a:lnTo>
                    <a:pt x="31977" y="147739"/>
                  </a:lnTo>
                  <a:lnTo>
                    <a:pt x="26647" y="180537"/>
                  </a:lnTo>
                  <a:lnTo>
                    <a:pt x="17441" y="211475"/>
                  </a:lnTo>
                  <a:lnTo>
                    <a:pt x="5913" y="248343"/>
                  </a:lnTo>
                  <a:lnTo>
                    <a:pt x="2570" y="254170"/>
                  </a:lnTo>
                  <a:lnTo>
                    <a:pt x="248" y="263344"/>
                  </a:lnTo>
                  <a:lnTo>
                    <a:pt x="131" y="263025"/>
                  </a:lnTo>
                  <a:lnTo>
                    <a:pt x="0" y="260413"/>
                  </a:lnTo>
                  <a:lnTo>
                    <a:pt x="2200" y="256430"/>
                  </a:lnTo>
                  <a:lnTo>
                    <a:pt x="6000" y="250144"/>
                  </a:lnTo>
                  <a:lnTo>
                    <a:pt x="17810" y="214219"/>
                  </a:lnTo>
                  <a:lnTo>
                    <a:pt x="29381" y="185462"/>
                  </a:lnTo>
                  <a:lnTo>
                    <a:pt x="43533" y="151447"/>
                  </a:lnTo>
                  <a:lnTo>
                    <a:pt x="63486" y="113348"/>
                  </a:lnTo>
                  <a:lnTo>
                    <a:pt x="83734" y="76346"/>
                  </a:lnTo>
                  <a:lnTo>
                    <a:pt x="104040" y="48372"/>
                  </a:lnTo>
                  <a:lnTo>
                    <a:pt x="119277" y="35851"/>
                  </a:lnTo>
                  <a:lnTo>
                    <a:pt x="130471" y="30824"/>
                  </a:lnTo>
                  <a:lnTo>
                    <a:pt x="147084" y="28893"/>
                  </a:lnTo>
                  <a:lnTo>
                    <a:pt x="148821" y="30525"/>
                  </a:lnTo>
                  <a:lnTo>
                    <a:pt x="157227" y="55560"/>
                  </a:lnTo>
                  <a:lnTo>
                    <a:pt x="159385" y="85094"/>
                  </a:lnTo>
                  <a:lnTo>
                    <a:pt x="159758" y="113430"/>
                  </a:lnTo>
                  <a:lnTo>
                    <a:pt x="155839" y="149300"/>
                  </a:lnTo>
                  <a:lnTo>
                    <a:pt x="150504" y="186295"/>
                  </a:lnTo>
                  <a:lnTo>
                    <a:pt x="144145" y="200989"/>
                  </a:lnTo>
                  <a:lnTo>
                    <a:pt x="140206" y="207724"/>
                  </a:lnTo>
                  <a:lnTo>
                    <a:pt x="137178" y="218710"/>
                  </a:lnTo>
                  <a:lnTo>
                    <a:pt x="137910" y="199251"/>
                  </a:lnTo>
                  <a:lnTo>
                    <a:pt x="151708" y="161201"/>
                  </a:lnTo>
                  <a:lnTo>
                    <a:pt x="165573" y="132218"/>
                  </a:lnTo>
                  <a:lnTo>
                    <a:pt x="180407" y="102181"/>
                  </a:lnTo>
                  <a:lnTo>
                    <a:pt x="200590" y="67774"/>
                  </a:lnTo>
                  <a:lnTo>
                    <a:pt x="220882" y="36518"/>
                  </a:lnTo>
                  <a:lnTo>
                    <a:pt x="231039" y="22866"/>
                  </a:lnTo>
                  <a:lnTo>
                    <a:pt x="252391" y="4211"/>
                  </a:lnTo>
                  <a:lnTo>
                    <a:pt x="260565" y="886"/>
                  </a:lnTo>
                  <a:lnTo>
                    <a:pt x="265115" y="0"/>
                  </a:lnTo>
                  <a:lnTo>
                    <a:pt x="272429" y="1273"/>
                  </a:lnTo>
                  <a:lnTo>
                    <a:pt x="281306" y="6750"/>
                  </a:lnTo>
                  <a:lnTo>
                    <a:pt x="286680" y="12175"/>
                  </a:lnTo>
                  <a:lnTo>
                    <a:pt x="297029" y="31714"/>
                  </a:lnTo>
                  <a:lnTo>
                    <a:pt x="307226" y="63826"/>
                  </a:lnTo>
                  <a:lnTo>
                    <a:pt x="314852" y="92829"/>
                  </a:lnTo>
                  <a:lnTo>
                    <a:pt x="318429" y="122872"/>
                  </a:lnTo>
                  <a:lnTo>
                    <a:pt x="323534" y="153222"/>
                  </a:lnTo>
                  <a:lnTo>
                    <a:pt x="326762" y="188582"/>
                  </a:lnTo>
                  <a:lnTo>
                    <a:pt x="329656" y="222785"/>
                  </a:lnTo>
                  <a:lnTo>
                    <a:pt x="335175" y="24968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2" name="SMARTInkShape-Group122"/>
          <p:cNvGrpSpPr/>
          <p:nvPr/>
        </p:nvGrpSpPr>
        <p:grpSpPr>
          <a:xfrm>
            <a:off x="5998095" y="4130040"/>
            <a:ext cx="646545" cy="456102"/>
            <a:chOff x="5998095" y="4130040"/>
            <a:chExt cx="646545" cy="456102"/>
          </a:xfrm>
        </p:grpSpPr>
        <p:sp>
          <p:nvSpPr>
            <p:cNvPr id="169" name="SMARTInkShape-538"/>
            <p:cNvSpPr/>
            <p:nvPr/>
          </p:nvSpPr>
          <p:spPr>
            <a:xfrm>
              <a:off x="5998095" y="4518659"/>
              <a:ext cx="90255" cy="67483"/>
            </a:xfrm>
            <a:custGeom>
              <a:avLst/>
              <a:gdLst/>
              <a:ahLst/>
              <a:cxnLst/>
              <a:rect l="0" t="0" r="0" b="0"/>
              <a:pathLst>
                <a:path w="90255" h="67483">
                  <a:moveTo>
                    <a:pt x="29324" y="0"/>
                  </a:moveTo>
                  <a:lnTo>
                    <a:pt x="17973" y="0"/>
                  </a:lnTo>
                  <a:lnTo>
                    <a:pt x="16677" y="847"/>
                  </a:lnTo>
                  <a:lnTo>
                    <a:pt x="15813" y="2258"/>
                  </a:lnTo>
                  <a:lnTo>
                    <a:pt x="14597" y="8289"/>
                  </a:lnTo>
                  <a:lnTo>
                    <a:pt x="14426" y="10607"/>
                  </a:lnTo>
                  <a:lnTo>
                    <a:pt x="11978" y="15439"/>
                  </a:lnTo>
                  <a:lnTo>
                    <a:pt x="8915" y="20408"/>
                  </a:lnTo>
                  <a:lnTo>
                    <a:pt x="6344" y="27966"/>
                  </a:lnTo>
                  <a:lnTo>
                    <a:pt x="1443" y="35568"/>
                  </a:lnTo>
                  <a:lnTo>
                    <a:pt x="0" y="40644"/>
                  </a:lnTo>
                  <a:lnTo>
                    <a:pt x="461" y="43183"/>
                  </a:lnTo>
                  <a:lnTo>
                    <a:pt x="5507" y="51836"/>
                  </a:lnTo>
                  <a:lnTo>
                    <a:pt x="8297" y="52672"/>
                  </a:lnTo>
                  <a:lnTo>
                    <a:pt x="16986" y="53209"/>
                  </a:lnTo>
                  <a:lnTo>
                    <a:pt x="28396" y="49256"/>
                  </a:lnTo>
                  <a:lnTo>
                    <a:pt x="42186" y="41182"/>
                  </a:lnTo>
                  <a:lnTo>
                    <a:pt x="54678" y="38167"/>
                  </a:lnTo>
                  <a:lnTo>
                    <a:pt x="61195" y="34461"/>
                  </a:lnTo>
                  <a:lnTo>
                    <a:pt x="64657" y="29992"/>
                  </a:lnTo>
                  <a:lnTo>
                    <a:pt x="66604" y="22716"/>
                  </a:lnTo>
                  <a:lnTo>
                    <a:pt x="67410" y="8809"/>
                  </a:lnTo>
                  <a:lnTo>
                    <a:pt x="66568" y="8413"/>
                  </a:lnTo>
                  <a:lnTo>
                    <a:pt x="63375" y="7973"/>
                  </a:lnTo>
                  <a:lnTo>
                    <a:pt x="59134" y="10035"/>
                  </a:lnTo>
                  <a:lnTo>
                    <a:pt x="22170" y="38119"/>
                  </a:lnTo>
                  <a:lnTo>
                    <a:pt x="17678" y="43189"/>
                  </a:lnTo>
                  <a:lnTo>
                    <a:pt x="15682" y="48264"/>
                  </a:lnTo>
                  <a:lnTo>
                    <a:pt x="15996" y="50803"/>
                  </a:lnTo>
                  <a:lnTo>
                    <a:pt x="18603" y="55881"/>
                  </a:lnTo>
                  <a:lnTo>
                    <a:pt x="20484" y="57574"/>
                  </a:lnTo>
                  <a:lnTo>
                    <a:pt x="29283" y="61510"/>
                  </a:lnTo>
                  <a:lnTo>
                    <a:pt x="35145" y="66109"/>
                  </a:lnTo>
                  <a:lnTo>
                    <a:pt x="39814" y="67482"/>
                  </a:lnTo>
                  <a:lnTo>
                    <a:pt x="42244" y="67002"/>
                  </a:lnTo>
                  <a:lnTo>
                    <a:pt x="50556" y="63127"/>
                  </a:lnTo>
                  <a:lnTo>
                    <a:pt x="68914" y="61246"/>
                  </a:lnTo>
                  <a:lnTo>
                    <a:pt x="70957" y="60304"/>
                  </a:lnTo>
                  <a:lnTo>
                    <a:pt x="72320" y="58829"/>
                  </a:lnTo>
                  <a:lnTo>
                    <a:pt x="76495" y="52709"/>
                  </a:lnTo>
                  <a:lnTo>
                    <a:pt x="79923" y="47980"/>
                  </a:lnTo>
                  <a:lnTo>
                    <a:pt x="82698" y="40558"/>
                  </a:lnTo>
                  <a:lnTo>
                    <a:pt x="89118" y="31975"/>
                  </a:lnTo>
                  <a:lnTo>
                    <a:pt x="88660" y="30630"/>
                  </a:lnTo>
                  <a:lnTo>
                    <a:pt x="83622" y="24051"/>
                  </a:lnTo>
                  <a:lnTo>
                    <a:pt x="80832" y="23390"/>
                  </a:lnTo>
                  <a:lnTo>
                    <a:pt x="68823" y="22892"/>
                  </a:lnTo>
                  <a:lnTo>
                    <a:pt x="49549" y="40773"/>
                  </a:lnTo>
                  <a:lnTo>
                    <a:pt x="46780" y="45780"/>
                  </a:lnTo>
                  <a:lnTo>
                    <a:pt x="45002" y="51847"/>
                  </a:lnTo>
                  <a:lnTo>
                    <a:pt x="47017" y="54935"/>
                  </a:lnTo>
                  <a:lnTo>
                    <a:pt x="51164" y="59770"/>
                  </a:lnTo>
                  <a:lnTo>
                    <a:pt x="52351" y="59320"/>
                  </a:lnTo>
                  <a:lnTo>
                    <a:pt x="58066" y="55488"/>
                  </a:lnTo>
                  <a:lnTo>
                    <a:pt x="67583" y="53765"/>
                  </a:lnTo>
                  <a:lnTo>
                    <a:pt x="70070" y="53623"/>
                  </a:lnTo>
                  <a:lnTo>
                    <a:pt x="75091" y="51209"/>
                  </a:lnTo>
                  <a:lnTo>
                    <a:pt x="77616" y="49379"/>
                  </a:lnTo>
                  <a:lnTo>
                    <a:pt x="80421" y="45089"/>
                  </a:lnTo>
                  <a:lnTo>
                    <a:pt x="82514" y="40360"/>
                  </a:lnTo>
                  <a:lnTo>
                    <a:pt x="87606" y="32937"/>
                  </a:lnTo>
                  <a:lnTo>
                    <a:pt x="89932" y="24355"/>
                  </a:lnTo>
                  <a:lnTo>
                    <a:pt x="90254" y="12386"/>
                  </a:lnTo>
                  <a:lnTo>
                    <a:pt x="89417" y="10797"/>
                  </a:lnTo>
                  <a:lnTo>
                    <a:pt x="88013" y="9739"/>
                  </a:lnTo>
                  <a:lnTo>
                    <a:pt x="83721" y="8039"/>
                  </a:lnTo>
                  <a:lnTo>
                    <a:pt x="74514" y="13707"/>
                  </a:lnTo>
                  <a:lnTo>
                    <a:pt x="72151" y="14218"/>
                  </a:lnTo>
                  <a:lnTo>
                    <a:pt x="59758" y="21137"/>
                  </a:lnTo>
                  <a:lnTo>
                    <a:pt x="57234" y="21711"/>
                  </a:lnTo>
                  <a:lnTo>
                    <a:pt x="55550" y="22941"/>
                  </a:lnTo>
                  <a:lnTo>
                    <a:pt x="54429" y="24608"/>
                  </a:lnTo>
                  <a:lnTo>
                    <a:pt x="52627" y="29320"/>
                  </a:lnTo>
                  <a:lnTo>
                    <a:pt x="52315" y="34182"/>
                  </a:lnTo>
                  <a:lnTo>
                    <a:pt x="53119" y="35488"/>
                  </a:lnTo>
                  <a:lnTo>
                    <a:pt x="54500" y="36359"/>
                  </a:lnTo>
                  <a:lnTo>
                    <a:pt x="59953" y="37871"/>
                  </a:lnTo>
                  <a:lnTo>
                    <a:pt x="78675" y="38098"/>
                  </a:lnTo>
                  <a:lnTo>
                    <a:pt x="80004" y="37252"/>
                  </a:lnTo>
                  <a:lnTo>
                    <a:pt x="80891" y="35842"/>
                  </a:lnTo>
                  <a:lnTo>
                    <a:pt x="82665" y="304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 name="SMARTInkShape-539"/>
            <p:cNvSpPr/>
            <p:nvPr/>
          </p:nvSpPr>
          <p:spPr>
            <a:xfrm>
              <a:off x="6226633" y="4168582"/>
              <a:ext cx="286529" cy="401767"/>
            </a:xfrm>
            <a:custGeom>
              <a:avLst/>
              <a:gdLst/>
              <a:ahLst/>
              <a:cxnLst/>
              <a:rect l="0" t="0" r="0" b="0"/>
              <a:pathLst>
                <a:path w="286529" h="401767">
                  <a:moveTo>
                    <a:pt x="219886" y="30037"/>
                  </a:moveTo>
                  <a:lnTo>
                    <a:pt x="219886" y="25992"/>
                  </a:lnTo>
                  <a:lnTo>
                    <a:pt x="217628" y="21749"/>
                  </a:lnTo>
                  <a:lnTo>
                    <a:pt x="209281" y="12125"/>
                  </a:lnTo>
                  <a:lnTo>
                    <a:pt x="197929" y="4598"/>
                  </a:lnTo>
                  <a:lnTo>
                    <a:pt x="183841" y="1051"/>
                  </a:lnTo>
                  <a:lnTo>
                    <a:pt x="168942" y="0"/>
                  </a:lnTo>
                  <a:lnTo>
                    <a:pt x="153804" y="3734"/>
                  </a:lnTo>
                  <a:lnTo>
                    <a:pt x="120152" y="23302"/>
                  </a:lnTo>
                  <a:lnTo>
                    <a:pt x="87875" y="48781"/>
                  </a:lnTo>
                  <a:lnTo>
                    <a:pt x="55966" y="83839"/>
                  </a:lnTo>
                  <a:lnTo>
                    <a:pt x="34699" y="120032"/>
                  </a:lnTo>
                  <a:lnTo>
                    <a:pt x="20142" y="149742"/>
                  </a:lnTo>
                  <a:lnTo>
                    <a:pt x="10090" y="179994"/>
                  </a:lnTo>
                  <a:lnTo>
                    <a:pt x="2596" y="210406"/>
                  </a:lnTo>
                  <a:lnTo>
                    <a:pt x="0" y="240866"/>
                  </a:lnTo>
                  <a:lnTo>
                    <a:pt x="77" y="270493"/>
                  </a:lnTo>
                  <a:lnTo>
                    <a:pt x="7260" y="305947"/>
                  </a:lnTo>
                  <a:lnTo>
                    <a:pt x="16621" y="333051"/>
                  </a:lnTo>
                  <a:lnTo>
                    <a:pt x="34955" y="360919"/>
                  </a:lnTo>
                  <a:lnTo>
                    <a:pt x="60966" y="381884"/>
                  </a:lnTo>
                  <a:lnTo>
                    <a:pt x="98111" y="397843"/>
                  </a:lnTo>
                  <a:lnTo>
                    <a:pt x="124915" y="401766"/>
                  </a:lnTo>
                  <a:lnTo>
                    <a:pt x="158229" y="397008"/>
                  </a:lnTo>
                  <a:lnTo>
                    <a:pt x="189269" y="385657"/>
                  </a:lnTo>
                  <a:lnTo>
                    <a:pt x="221405" y="366836"/>
                  </a:lnTo>
                  <a:lnTo>
                    <a:pt x="247692" y="334034"/>
                  </a:lnTo>
                  <a:lnTo>
                    <a:pt x="270951" y="296632"/>
                  </a:lnTo>
                  <a:lnTo>
                    <a:pt x="284780" y="258623"/>
                  </a:lnTo>
                  <a:lnTo>
                    <a:pt x="286528" y="234927"/>
                  </a:lnTo>
                  <a:lnTo>
                    <a:pt x="279962" y="199266"/>
                  </a:lnTo>
                  <a:lnTo>
                    <a:pt x="268030" y="165024"/>
                  </a:lnTo>
                  <a:lnTo>
                    <a:pt x="252896" y="128217"/>
                  </a:lnTo>
                  <a:lnTo>
                    <a:pt x="229764" y="91541"/>
                  </a:lnTo>
                  <a:lnTo>
                    <a:pt x="229011" y="88820"/>
                  </a:lnTo>
                  <a:lnTo>
                    <a:pt x="227663" y="87006"/>
                  </a:lnTo>
                  <a:lnTo>
                    <a:pt x="225918" y="85797"/>
                  </a:lnTo>
                  <a:lnTo>
                    <a:pt x="219886" y="8337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 name="SMARTInkShape-540"/>
            <p:cNvSpPr/>
            <p:nvPr/>
          </p:nvSpPr>
          <p:spPr>
            <a:xfrm>
              <a:off x="6614160" y="4130040"/>
              <a:ext cx="30480" cy="396241"/>
            </a:xfrm>
            <a:custGeom>
              <a:avLst/>
              <a:gdLst/>
              <a:ahLst/>
              <a:cxnLst/>
              <a:rect l="0" t="0" r="0" b="0"/>
              <a:pathLst>
                <a:path w="30480" h="396241">
                  <a:moveTo>
                    <a:pt x="30479" y="0"/>
                  </a:moveTo>
                  <a:lnTo>
                    <a:pt x="29632" y="26491"/>
                  </a:lnTo>
                  <a:lnTo>
                    <a:pt x="24447" y="50450"/>
                  </a:lnTo>
                  <a:lnTo>
                    <a:pt x="19128" y="87294"/>
                  </a:lnTo>
                  <a:lnTo>
                    <a:pt x="16391" y="121162"/>
                  </a:lnTo>
                  <a:lnTo>
                    <a:pt x="11536" y="158008"/>
                  </a:lnTo>
                  <a:lnTo>
                    <a:pt x="8780" y="195736"/>
                  </a:lnTo>
                  <a:lnTo>
                    <a:pt x="3918" y="233726"/>
                  </a:lnTo>
                  <a:lnTo>
                    <a:pt x="1160" y="267748"/>
                  </a:lnTo>
                  <a:lnTo>
                    <a:pt x="344" y="303323"/>
                  </a:lnTo>
                  <a:lnTo>
                    <a:pt x="102" y="336629"/>
                  </a:lnTo>
                  <a:lnTo>
                    <a:pt x="19" y="371294"/>
                  </a:lnTo>
                  <a:lnTo>
                    <a:pt x="0" y="3962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73" name="SMARTInkShape-541"/>
          <p:cNvSpPr/>
          <p:nvPr/>
        </p:nvSpPr>
        <p:spPr>
          <a:xfrm>
            <a:off x="1516388" y="4991824"/>
            <a:ext cx="472433" cy="334557"/>
          </a:xfrm>
          <a:custGeom>
            <a:avLst/>
            <a:gdLst/>
            <a:ahLst/>
            <a:cxnLst/>
            <a:rect l="0" t="0" r="0" b="0"/>
            <a:pathLst>
              <a:path w="472433" h="334557">
                <a:moveTo>
                  <a:pt x="45712" y="52615"/>
                </a:moveTo>
                <a:lnTo>
                  <a:pt x="41666" y="52615"/>
                </a:lnTo>
                <a:lnTo>
                  <a:pt x="40475" y="54309"/>
                </a:lnTo>
                <a:lnTo>
                  <a:pt x="38562" y="69193"/>
                </a:lnTo>
                <a:lnTo>
                  <a:pt x="37307" y="105598"/>
                </a:lnTo>
                <a:lnTo>
                  <a:pt x="32873" y="135389"/>
                </a:lnTo>
                <a:lnTo>
                  <a:pt x="30336" y="170650"/>
                </a:lnTo>
                <a:lnTo>
                  <a:pt x="25446" y="207063"/>
                </a:lnTo>
                <a:lnTo>
                  <a:pt x="21927" y="239677"/>
                </a:lnTo>
                <a:lnTo>
                  <a:pt x="10941" y="276523"/>
                </a:lnTo>
                <a:lnTo>
                  <a:pt x="8269" y="296563"/>
                </a:lnTo>
                <a:lnTo>
                  <a:pt x="7203" y="299067"/>
                </a:lnTo>
                <a:lnTo>
                  <a:pt x="5646" y="300737"/>
                </a:lnTo>
                <a:lnTo>
                  <a:pt x="3761" y="301849"/>
                </a:lnTo>
                <a:lnTo>
                  <a:pt x="2505" y="303438"/>
                </a:lnTo>
                <a:lnTo>
                  <a:pt x="736" y="308026"/>
                </a:lnTo>
                <a:lnTo>
                  <a:pt x="488" y="307556"/>
                </a:lnTo>
                <a:lnTo>
                  <a:pt x="0" y="271572"/>
                </a:lnTo>
                <a:lnTo>
                  <a:pt x="4039" y="242046"/>
                </a:lnTo>
                <a:lnTo>
                  <a:pt x="14643" y="206486"/>
                </a:lnTo>
                <a:lnTo>
                  <a:pt x="28510" y="169138"/>
                </a:lnTo>
                <a:lnTo>
                  <a:pt x="43343" y="131262"/>
                </a:lnTo>
                <a:lnTo>
                  <a:pt x="62507" y="93228"/>
                </a:lnTo>
                <a:lnTo>
                  <a:pt x="84273" y="63238"/>
                </a:lnTo>
                <a:lnTo>
                  <a:pt x="109146" y="31195"/>
                </a:lnTo>
                <a:lnTo>
                  <a:pt x="129418" y="14848"/>
                </a:lnTo>
                <a:lnTo>
                  <a:pt x="141052" y="10430"/>
                </a:lnTo>
                <a:lnTo>
                  <a:pt x="173507" y="7361"/>
                </a:lnTo>
                <a:lnTo>
                  <a:pt x="179169" y="7206"/>
                </a:lnTo>
                <a:lnTo>
                  <a:pt x="183790" y="8796"/>
                </a:lnTo>
                <a:lnTo>
                  <a:pt x="191182" y="15078"/>
                </a:lnTo>
                <a:lnTo>
                  <a:pt x="213777" y="52104"/>
                </a:lnTo>
                <a:lnTo>
                  <a:pt x="222854" y="69322"/>
                </a:lnTo>
                <a:lnTo>
                  <a:pt x="231877" y="102815"/>
                </a:lnTo>
                <a:lnTo>
                  <a:pt x="235774" y="138703"/>
                </a:lnTo>
                <a:lnTo>
                  <a:pt x="241068" y="172009"/>
                </a:lnTo>
                <a:lnTo>
                  <a:pt x="243013" y="206619"/>
                </a:lnTo>
                <a:lnTo>
                  <a:pt x="241412" y="241927"/>
                </a:lnTo>
                <a:lnTo>
                  <a:pt x="236668" y="278185"/>
                </a:lnTo>
                <a:lnTo>
                  <a:pt x="236302" y="290777"/>
                </a:lnTo>
                <a:lnTo>
                  <a:pt x="235425" y="292670"/>
                </a:lnTo>
                <a:lnTo>
                  <a:pt x="233994" y="293931"/>
                </a:lnTo>
                <a:lnTo>
                  <a:pt x="232193" y="294773"/>
                </a:lnTo>
                <a:lnTo>
                  <a:pt x="231839" y="294487"/>
                </a:lnTo>
                <a:lnTo>
                  <a:pt x="233704" y="291912"/>
                </a:lnTo>
                <a:lnTo>
                  <a:pt x="241301" y="261328"/>
                </a:lnTo>
                <a:lnTo>
                  <a:pt x="245590" y="224198"/>
                </a:lnTo>
                <a:lnTo>
                  <a:pt x="254230" y="188686"/>
                </a:lnTo>
                <a:lnTo>
                  <a:pt x="267515" y="153610"/>
                </a:lnTo>
                <a:lnTo>
                  <a:pt x="282175" y="119511"/>
                </a:lnTo>
                <a:lnTo>
                  <a:pt x="297244" y="84854"/>
                </a:lnTo>
                <a:lnTo>
                  <a:pt x="317506" y="46848"/>
                </a:lnTo>
                <a:lnTo>
                  <a:pt x="337814" y="16575"/>
                </a:lnTo>
                <a:lnTo>
                  <a:pt x="347973" y="7528"/>
                </a:lnTo>
                <a:lnTo>
                  <a:pt x="360390" y="2944"/>
                </a:lnTo>
                <a:lnTo>
                  <a:pt x="385012" y="0"/>
                </a:lnTo>
                <a:lnTo>
                  <a:pt x="395761" y="4113"/>
                </a:lnTo>
                <a:lnTo>
                  <a:pt x="416458" y="20551"/>
                </a:lnTo>
                <a:lnTo>
                  <a:pt x="431616" y="52271"/>
                </a:lnTo>
                <a:lnTo>
                  <a:pt x="444346" y="82899"/>
                </a:lnTo>
                <a:lnTo>
                  <a:pt x="450918" y="109255"/>
                </a:lnTo>
                <a:lnTo>
                  <a:pt x="456661" y="135645"/>
                </a:lnTo>
                <a:lnTo>
                  <a:pt x="461189" y="162331"/>
                </a:lnTo>
                <a:lnTo>
                  <a:pt x="463202" y="191124"/>
                </a:lnTo>
                <a:lnTo>
                  <a:pt x="464096" y="218598"/>
                </a:lnTo>
                <a:lnTo>
                  <a:pt x="464493" y="244919"/>
                </a:lnTo>
                <a:lnTo>
                  <a:pt x="465564" y="281844"/>
                </a:lnTo>
                <a:lnTo>
                  <a:pt x="470824" y="315676"/>
                </a:lnTo>
                <a:lnTo>
                  <a:pt x="472432" y="33455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82" name="SMARTInkShape-Group124"/>
          <p:cNvGrpSpPr/>
          <p:nvPr/>
        </p:nvGrpSpPr>
        <p:grpSpPr>
          <a:xfrm>
            <a:off x="2919964" y="5000492"/>
            <a:ext cx="1568217" cy="412361"/>
            <a:chOff x="2919964" y="5000492"/>
            <a:chExt cx="1568217" cy="412361"/>
          </a:xfrm>
        </p:grpSpPr>
        <p:sp>
          <p:nvSpPr>
            <p:cNvPr id="174" name="SMARTInkShape-542"/>
            <p:cNvSpPr/>
            <p:nvPr/>
          </p:nvSpPr>
          <p:spPr>
            <a:xfrm>
              <a:off x="2919964" y="5000492"/>
              <a:ext cx="333777" cy="412361"/>
            </a:xfrm>
            <a:custGeom>
              <a:avLst/>
              <a:gdLst/>
              <a:ahLst/>
              <a:cxnLst/>
              <a:rect l="0" t="0" r="0" b="0"/>
              <a:pathLst>
                <a:path w="333777" h="412361">
                  <a:moveTo>
                    <a:pt x="97555" y="28708"/>
                  </a:moveTo>
                  <a:lnTo>
                    <a:pt x="93510" y="32753"/>
                  </a:lnTo>
                  <a:lnTo>
                    <a:pt x="91524" y="36997"/>
                  </a:lnTo>
                  <a:lnTo>
                    <a:pt x="89998" y="70518"/>
                  </a:lnTo>
                  <a:lnTo>
                    <a:pt x="89948" y="100278"/>
                  </a:lnTo>
                  <a:lnTo>
                    <a:pt x="87682" y="130912"/>
                  </a:lnTo>
                  <a:lnTo>
                    <a:pt x="84700" y="155411"/>
                  </a:lnTo>
                  <a:lnTo>
                    <a:pt x="83375" y="183234"/>
                  </a:lnTo>
                  <a:lnTo>
                    <a:pt x="80529" y="212532"/>
                  </a:lnTo>
                  <a:lnTo>
                    <a:pt x="75595" y="242487"/>
                  </a:lnTo>
                  <a:lnTo>
                    <a:pt x="67757" y="272734"/>
                  </a:lnTo>
                  <a:lnTo>
                    <a:pt x="60888" y="303111"/>
                  </a:lnTo>
                  <a:lnTo>
                    <a:pt x="55859" y="331851"/>
                  </a:lnTo>
                  <a:lnTo>
                    <a:pt x="52181" y="366225"/>
                  </a:lnTo>
                  <a:lnTo>
                    <a:pt x="43782" y="396508"/>
                  </a:lnTo>
                  <a:lnTo>
                    <a:pt x="38725" y="408054"/>
                  </a:lnTo>
                  <a:lnTo>
                    <a:pt x="37542" y="412360"/>
                  </a:lnTo>
                  <a:lnTo>
                    <a:pt x="37227" y="412322"/>
                  </a:lnTo>
                  <a:lnTo>
                    <a:pt x="37016" y="411450"/>
                  </a:lnTo>
                  <a:lnTo>
                    <a:pt x="39040" y="408225"/>
                  </a:lnTo>
                  <a:lnTo>
                    <a:pt x="40765" y="406179"/>
                  </a:lnTo>
                  <a:lnTo>
                    <a:pt x="42682" y="399391"/>
                  </a:lnTo>
                  <a:lnTo>
                    <a:pt x="44013" y="364165"/>
                  </a:lnTo>
                  <a:lnTo>
                    <a:pt x="45002" y="335348"/>
                  </a:lnTo>
                  <a:lnTo>
                    <a:pt x="49434" y="305360"/>
                  </a:lnTo>
                  <a:lnTo>
                    <a:pt x="50277" y="275873"/>
                  </a:lnTo>
                  <a:lnTo>
                    <a:pt x="45541" y="252366"/>
                  </a:lnTo>
                  <a:lnTo>
                    <a:pt x="33896" y="228884"/>
                  </a:lnTo>
                  <a:lnTo>
                    <a:pt x="28904" y="223508"/>
                  </a:lnTo>
                  <a:lnTo>
                    <a:pt x="23864" y="221119"/>
                  </a:lnTo>
                  <a:lnTo>
                    <a:pt x="11191" y="219459"/>
                  </a:lnTo>
                  <a:lnTo>
                    <a:pt x="6114" y="221577"/>
                  </a:lnTo>
                  <a:lnTo>
                    <a:pt x="3574" y="223327"/>
                  </a:lnTo>
                  <a:lnTo>
                    <a:pt x="1882" y="226187"/>
                  </a:lnTo>
                  <a:lnTo>
                    <a:pt x="0" y="233881"/>
                  </a:lnTo>
                  <a:lnTo>
                    <a:pt x="345" y="237456"/>
                  </a:lnTo>
                  <a:lnTo>
                    <a:pt x="2987" y="243687"/>
                  </a:lnTo>
                  <a:lnTo>
                    <a:pt x="16447" y="259767"/>
                  </a:lnTo>
                  <a:lnTo>
                    <a:pt x="25947" y="262634"/>
                  </a:lnTo>
                  <a:lnTo>
                    <a:pt x="37789" y="263061"/>
                  </a:lnTo>
                  <a:lnTo>
                    <a:pt x="72449" y="254188"/>
                  </a:lnTo>
                  <a:lnTo>
                    <a:pt x="104732" y="238409"/>
                  </a:lnTo>
                  <a:lnTo>
                    <a:pt x="127057" y="223110"/>
                  </a:lnTo>
                  <a:lnTo>
                    <a:pt x="159557" y="188238"/>
                  </a:lnTo>
                  <a:lnTo>
                    <a:pt x="183118" y="152067"/>
                  </a:lnTo>
                  <a:lnTo>
                    <a:pt x="198919" y="122361"/>
                  </a:lnTo>
                  <a:lnTo>
                    <a:pt x="213479" y="92958"/>
                  </a:lnTo>
                  <a:lnTo>
                    <a:pt x="224155" y="59837"/>
                  </a:lnTo>
                  <a:lnTo>
                    <a:pt x="226708" y="22867"/>
                  </a:lnTo>
                  <a:lnTo>
                    <a:pt x="226923" y="13976"/>
                  </a:lnTo>
                  <a:lnTo>
                    <a:pt x="224761" y="7203"/>
                  </a:lnTo>
                  <a:lnTo>
                    <a:pt x="220519" y="0"/>
                  </a:lnTo>
                  <a:lnTo>
                    <a:pt x="219940" y="3531"/>
                  </a:lnTo>
                  <a:lnTo>
                    <a:pt x="218835" y="10745"/>
                  </a:lnTo>
                  <a:lnTo>
                    <a:pt x="213485" y="31431"/>
                  </a:lnTo>
                  <a:lnTo>
                    <a:pt x="212177" y="63770"/>
                  </a:lnTo>
                  <a:lnTo>
                    <a:pt x="207906" y="96858"/>
                  </a:lnTo>
                  <a:lnTo>
                    <a:pt x="205867" y="123343"/>
                  </a:lnTo>
                  <a:lnTo>
                    <a:pt x="204114" y="152048"/>
                  </a:lnTo>
                  <a:lnTo>
                    <a:pt x="200512" y="181739"/>
                  </a:lnTo>
                  <a:lnTo>
                    <a:pt x="198348" y="211868"/>
                  </a:lnTo>
                  <a:lnTo>
                    <a:pt x="196539" y="240498"/>
                  </a:lnTo>
                  <a:lnTo>
                    <a:pt x="190760" y="275658"/>
                  </a:lnTo>
                  <a:lnTo>
                    <a:pt x="181223" y="313363"/>
                  </a:lnTo>
                  <a:lnTo>
                    <a:pt x="173892" y="341329"/>
                  </a:lnTo>
                  <a:lnTo>
                    <a:pt x="172153" y="343801"/>
                  </a:lnTo>
                  <a:lnTo>
                    <a:pt x="166488" y="348459"/>
                  </a:lnTo>
                  <a:lnTo>
                    <a:pt x="166240" y="340571"/>
                  </a:lnTo>
                  <a:lnTo>
                    <a:pt x="174438" y="305055"/>
                  </a:lnTo>
                  <a:lnTo>
                    <a:pt x="183836" y="270890"/>
                  </a:lnTo>
                  <a:lnTo>
                    <a:pt x="197344" y="233957"/>
                  </a:lnTo>
                  <a:lnTo>
                    <a:pt x="212071" y="200718"/>
                  </a:lnTo>
                  <a:lnTo>
                    <a:pt x="232218" y="170776"/>
                  </a:lnTo>
                  <a:lnTo>
                    <a:pt x="247428" y="157914"/>
                  </a:lnTo>
                  <a:lnTo>
                    <a:pt x="258614" y="152787"/>
                  </a:lnTo>
                  <a:lnTo>
                    <a:pt x="267291" y="151267"/>
                  </a:lnTo>
                  <a:lnTo>
                    <a:pt x="269979" y="152747"/>
                  </a:lnTo>
                  <a:lnTo>
                    <a:pt x="275224" y="158907"/>
                  </a:lnTo>
                  <a:lnTo>
                    <a:pt x="278119" y="167290"/>
                  </a:lnTo>
                  <a:lnTo>
                    <a:pt x="280130" y="203622"/>
                  </a:lnTo>
                  <a:lnTo>
                    <a:pt x="280345" y="232558"/>
                  </a:lnTo>
                  <a:lnTo>
                    <a:pt x="279562" y="262580"/>
                  </a:lnTo>
                  <a:lnTo>
                    <a:pt x="275191" y="292925"/>
                  </a:lnTo>
                  <a:lnTo>
                    <a:pt x="273519" y="322517"/>
                  </a:lnTo>
                  <a:lnTo>
                    <a:pt x="273871" y="346056"/>
                  </a:lnTo>
                  <a:lnTo>
                    <a:pt x="279404" y="365504"/>
                  </a:lnTo>
                  <a:lnTo>
                    <a:pt x="284493" y="371153"/>
                  </a:lnTo>
                  <a:lnTo>
                    <a:pt x="288220" y="373845"/>
                  </a:lnTo>
                  <a:lnTo>
                    <a:pt x="292399" y="374792"/>
                  </a:lnTo>
                  <a:lnTo>
                    <a:pt x="301557" y="373587"/>
                  </a:lnTo>
                  <a:lnTo>
                    <a:pt x="320230" y="365837"/>
                  </a:lnTo>
                  <a:lnTo>
                    <a:pt x="333776" y="36398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5" name="SMARTInkShape-543"/>
            <p:cNvSpPr/>
            <p:nvPr/>
          </p:nvSpPr>
          <p:spPr>
            <a:xfrm>
              <a:off x="3266391" y="5189219"/>
              <a:ext cx="116746" cy="181456"/>
            </a:xfrm>
            <a:custGeom>
              <a:avLst/>
              <a:gdLst/>
              <a:ahLst/>
              <a:cxnLst/>
              <a:rect l="0" t="0" r="0" b="0"/>
              <a:pathLst>
                <a:path w="116746" h="181456">
                  <a:moveTo>
                    <a:pt x="101649" y="38100"/>
                  </a:moveTo>
                  <a:lnTo>
                    <a:pt x="101649" y="31540"/>
                  </a:lnTo>
                  <a:lnTo>
                    <a:pt x="91042" y="19967"/>
                  </a:lnTo>
                  <a:lnTo>
                    <a:pt x="83952" y="17341"/>
                  </a:lnTo>
                  <a:lnTo>
                    <a:pt x="69648" y="15656"/>
                  </a:lnTo>
                  <a:lnTo>
                    <a:pt x="57265" y="19408"/>
                  </a:lnTo>
                  <a:lnTo>
                    <a:pt x="46917" y="25883"/>
                  </a:lnTo>
                  <a:lnTo>
                    <a:pt x="34443" y="37209"/>
                  </a:lnTo>
                  <a:lnTo>
                    <a:pt x="20295" y="68373"/>
                  </a:lnTo>
                  <a:lnTo>
                    <a:pt x="4330" y="104884"/>
                  </a:lnTo>
                  <a:lnTo>
                    <a:pt x="1210" y="113102"/>
                  </a:lnTo>
                  <a:lnTo>
                    <a:pt x="0" y="131266"/>
                  </a:lnTo>
                  <a:lnTo>
                    <a:pt x="2077" y="158385"/>
                  </a:lnTo>
                  <a:lnTo>
                    <a:pt x="6877" y="168043"/>
                  </a:lnTo>
                  <a:lnTo>
                    <a:pt x="10527" y="172989"/>
                  </a:lnTo>
                  <a:lnTo>
                    <a:pt x="15501" y="176286"/>
                  </a:lnTo>
                  <a:lnTo>
                    <a:pt x="33790" y="180926"/>
                  </a:lnTo>
                  <a:lnTo>
                    <a:pt x="50310" y="181455"/>
                  </a:lnTo>
                  <a:lnTo>
                    <a:pt x="76178" y="172198"/>
                  </a:lnTo>
                  <a:lnTo>
                    <a:pt x="91467" y="160900"/>
                  </a:lnTo>
                  <a:lnTo>
                    <a:pt x="111361" y="125374"/>
                  </a:lnTo>
                  <a:lnTo>
                    <a:pt x="115797" y="98238"/>
                  </a:lnTo>
                  <a:lnTo>
                    <a:pt x="116745" y="60852"/>
                  </a:lnTo>
                  <a:lnTo>
                    <a:pt x="116013" y="37389"/>
                  </a:lnTo>
                  <a:lnTo>
                    <a:pt x="103021" y="10355"/>
                  </a:lnTo>
                  <a:lnTo>
                    <a:pt x="94028"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6" name="SMARTInkShape-544"/>
            <p:cNvSpPr/>
            <p:nvPr/>
          </p:nvSpPr>
          <p:spPr>
            <a:xfrm>
              <a:off x="3452983" y="5181600"/>
              <a:ext cx="120654" cy="181205"/>
            </a:xfrm>
            <a:custGeom>
              <a:avLst/>
              <a:gdLst/>
              <a:ahLst/>
              <a:cxnLst/>
              <a:rect l="0" t="0" r="0" b="0"/>
              <a:pathLst>
                <a:path w="120654" h="181205">
                  <a:moveTo>
                    <a:pt x="29357" y="38100"/>
                  </a:moveTo>
                  <a:lnTo>
                    <a:pt x="22796" y="38100"/>
                  </a:lnTo>
                  <a:lnTo>
                    <a:pt x="15203" y="73924"/>
                  </a:lnTo>
                  <a:lnTo>
                    <a:pt x="5971" y="107383"/>
                  </a:lnTo>
                  <a:lnTo>
                    <a:pt x="278" y="137299"/>
                  </a:lnTo>
                  <a:lnTo>
                    <a:pt x="0" y="160737"/>
                  </a:lnTo>
                  <a:lnTo>
                    <a:pt x="3045" y="168240"/>
                  </a:lnTo>
                  <a:lnTo>
                    <a:pt x="9519" y="177225"/>
                  </a:lnTo>
                  <a:lnTo>
                    <a:pt x="16589" y="180366"/>
                  </a:lnTo>
                  <a:lnTo>
                    <a:pt x="20845" y="181204"/>
                  </a:lnTo>
                  <a:lnTo>
                    <a:pt x="30089" y="179877"/>
                  </a:lnTo>
                  <a:lnTo>
                    <a:pt x="49821" y="172126"/>
                  </a:lnTo>
                  <a:lnTo>
                    <a:pt x="64960" y="160879"/>
                  </a:lnTo>
                  <a:lnTo>
                    <a:pt x="90322" y="128649"/>
                  </a:lnTo>
                  <a:lnTo>
                    <a:pt x="109634" y="91323"/>
                  </a:lnTo>
                  <a:lnTo>
                    <a:pt x="118341" y="60936"/>
                  </a:lnTo>
                  <a:lnTo>
                    <a:pt x="120653" y="24785"/>
                  </a:lnTo>
                  <a:lnTo>
                    <a:pt x="118474" y="17224"/>
                  </a:lnTo>
                  <a:lnTo>
                    <a:pt x="116709" y="14023"/>
                  </a:lnTo>
                  <a:lnTo>
                    <a:pt x="114684" y="11888"/>
                  </a:lnTo>
                  <a:lnTo>
                    <a:pt x="99401" y="1225"/>
                  </a:lnTo>
                  <a:lnTo>
                    <a:pt x="90317"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7" name="SMARTInkShape-545"/>
            <p:cNvSpPr/>
            <p:nvPr/>
          </p:nvSpPr>
          <p:spPr>
            <a:xfrm>
              <a:off x="3619500" y="5181600"/>
              <a:ext cx="113751" cy="159565"/>
            </a:xfrm>
            <a:custGeom>
              <a:avLst/>
              <a:gdLst/>
              <a:ahLst/>
              <a:cxnLst/>
              <a:rect l="0" t="0" r="0" b="0"/>
              <a:pathLst>
                <a:path w="113751" h="159565">
                  <a:moveTo>
                    <a:pt x="99059" y="0"/>
                  </a:moveTo>
                  <a:lnTo>
                    <a:pt x="88454" y="0"/>
                  </a:lnTo>
                  <a:lnTo>
                    <a:pt x="55382" y="9407"/>
                  </a:lnTo>
                  <a:lnTo>
                    <a:pt x="49167" y="12647"/>
                  </a:lnTo>
                  <a:lnTo>
                    <a:pt x="39724" y="14898"/>
                  </a:lnTo>
                  <a:lnTo>
                    <a:pt x="31681" y="21770"/>
                  </a:lnTo>
                  <a:lnTo>
                    <a:pt x="32127" y="22980"/>
                  </a:lnTo>
                  <a:lnTo>
                    <a:pt x="48423" y="40744"/>
                  </a:lnTo>
                  <a:lnTo>
                    <a:pt x="78200" y="64509"/>
                  </a:lnTo>
                  <a:lnTo>
                    <a:pt x="104911" y="99118"/>
                  </a:lnTo>
                  <a:lnTo>
                    <a:pt x="111517" y="112059"/>
                  </a:lnTo>
                  <a:lnTo>
                    <a:pt x="113750" y="128062"/>
                  </a:lnTo>
                  <a:lnTo>
                    <a:pt x="111798" y="135374"/>
                  </a:lnTo>
                  <a:lnTo>
                    <a:pt x="103645" y="146966"/>
                  </a:lnTo>
                  <a:lnTo>
                    <a:pt x="96373" y="154835"/>
                  </a:lnTo>
                  <a:lnTo>
                    <a:pt x="89117" y="157715"/>
                  </a:lnTo>
                  <a:lnTo>
                    <a:pt x="70661" y="159564"/>
                  </a:lnTo>
                  <a:lnTo>
                    <a:pt x="36379" y="152232"/>
                  </a:lnTo>
                  <a:lnTo>
                    <a:pt x="4180" y="137246"/>
                  </a:lnTo>
                  <a:lnTo>
                    <a:pt x="2786" y="135524"/>
                  </a:lnTo>
                  <a:lnTo>
                    <a:pt x="1238" y="131353"/>
                  </a:lnTo>
                  <a:lnTo>
                    <a:pt x="0" y="1219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8" name="SMARTInkShape-546"/>
            <p:cNvSpPr/>
            <p:nvPr/>
          </p:nvSpPr>
          <p:spPr>
            <a:xfrm>
              <a:off x="3764764" y="5200702"/>
              <a:ext cx="319556" cy="156159"/>
            </a:xfrm>
            <a:custGeom>
              <a:avLst/>
              <a:gdLst/>
              <a:ahLst/>
              <a:cxnLst/>
              <a:rect l="0" t="0" r="0" b="0"/>
              <a:pathLst>
                <a:path w="319556" h="156159">
                  <a:moveTo>
                    <a:pt x="106195" y="18998"/>
                  </a:moveTo>
                  <a:lnTo>
                    <a:pt x="99635" y="12437"/>
                  </a:lnTo>
                  <a:lnTo>
                    <a:pt x="94844" y="11692"/>
                  </a:lnTo>
                  <a:lnTo>
                    <a:pt x="76646" y="11405"/>
                  </a:lnTo>
                  <a:lnTo>
                    <a:pt x="69638" y="13648"/>
                  </a:lnTo>
                  <a:lnTo>
                    <a:pt x="34838" y="37870"/>
                  </a:lnTo>
                  <a:lnTo>
                    <a:pt x="20612" y="53188"/>
                  </a:lnTo>
                  <a:lnTo>
                    <a:pt x="3193" y="84203"/>
                  </a:lnTo>
                  <a:lnTo>
                    <a:pt x="0" y="108122"/>
                  </a:lnTo>
                  <a:lnTo>
                    <a:pt x="1989" y="115900"/>
                  </a:lnTo>
                  <a:lnTo>
                    <a:pt x="3704" y="119159"/>
                  </a:lnTo>
                  <a:lnTo>
                    <a:pt x="5695" y="121332"/>
                  </a:lnTo>
                  <a:lnTo>
                    <a:pt x="10164" y="123746"/>
                  </a:lnTo>
                  <a:lnTo>
                    <a:pt x="35564" y="125508"/>
                  </a:lnTo>
                  <a:lnTo>
                    <a:pt x="55492" y="119560"/>
                  </a:lnTo>
                  <a:lnTo>
                    <a:pt x="70664" y="111824"/>
                  </a:lnTo>
                  <a:lnTo>
                    <a:pt x="85037" y="99183"/>
                  </a:lnTo>
                  <a:lnTo>
                    <a:pt x="100671" y="74734"/>
                  </a:lnTo>
                  <a:lnTo>
                    <a:pt x="111109" y="40156"/>
                  </a:lnTo>
                  <a:lnTo>
                    <a:pt x="113710" y="27195"/>
                  </a:lnTo>
                  <a:lnTo>
                    <a:pt x="109739" y="26789"/>
                  </a:lnTo>
                  <a:lnTo>
                    <a:pt x="108558" y="27578"/>
                  </a:lnTo>
                  <a:lnTo>
                    <a:pt x="107770" y="28951"/>
                  </a:lnTo>
                  <a:lnTo>
                    <a:pt x="106895" y="33581"/>
                  </a:lnTo>
                  <a:lnTo>
                    <a:pt x="106223" y="69970"/>
                  </a:lnTo>
                  <a:lnTo>
                    <a:pt x="106203" y="85088"/>
                  </a:lnTo>
                  <a:lnTo>
                    <a:pt x="110714" y="95220"/>
                  </a:lnTo>
                  <a:lnTo>
                    <a:pt x="134015" y="127231"/>
                  </a:lnTo>
                  <a:lnTo>
                    <a:pt x="139162" y="130601"/>
                  </a:lnTo>
                  <a:lnTo>
                    <a:pt x="146819" y="132499"/>
                  </a:lnTo>
                  <a:lnTo>
                    <a:pt x="158496" y="133061"/>
                  </a:lnTo>
                  <a:lnTo>
                    <a:pt x="165565" y="130934"/>
                  </a:lnTo>
                  <a:lnTo>
                    <a:pt x="184883" y="119439"/>
                  </a:lnTo>
                  <a:lnTo>
                    <a:pt x="199834" y="97250"/>
                  </a:lnTo>
                  <a:lnTo>
                    <a:pt x="217089" y="62149"/>
                  </a:lnTo>
                  <a:lnTo>
                    <a:pt x="220436" y="25697"/>
                  </a:lnTo>
                  <a:lnTo>
                    <a:pt x="220469" y="22822"/>
                  </a:lnTo>
                  <a:lnTo>
                    <a:pt x="220495" y="60011"/>
                  </a:lnTo>
                  <a:lnTo>
                    <a:pt x="219649" y="90150"/>
                  </a:lnTo>
                  <a:lnTo>
                    <a:pt x="211089" y="123421"/>
                  </a:lnTo>
                  <a:lnTo>
                    <a:pt x="206408" y="131347"/>
                  </a:lnTo>
                  <a:lnTo>
                    <a:pt x="205357" y="139687"/>
                  </a:lnTo>
                  <a:lnTo>
                    <a:pt x="205264" y="126158"/>
                  </a:lnTo>
                  <a:lnTo>
                    <a:pt x="215862" y="93512"/>
                  </a:lnTo>
                  <a:lnTo>
                    <a:pt x="230432" y="60649"/>
                  </a:lnTo>
                  <a:lnTo>
                    <a:pt x="248584" y="25549"/>
                  </a:lnTo>
                  <a:lnTo>
                    <a:pt x="261086" y="10967"/>
                  </a:lnTo>
                  <a:lnTo>
                    <a:pt x="280080" y="661"/>
                  </a:lnTo>
                  <a:lnTo>
                    <a:pt x="283078" y="0"/>
                  </a:lnTo>
                  <a:lnTo>
                    <a:pt x="285077" y="406"/>
                  </a:lnTo>
                  <a:lnTo>
                    <a:pt x="286410" y="1523"/>
                  </a:lnTo>
                  <a:lnTo>
                    <a:pt x="299023" y="4163"/>
                  </a:lnTo>
                  <a:lnTo>
                    <a:pt x="300787" y="5721"/>
                  </a:lnTo>
                  <a:lnTo>
                    <a:pt x="301963" y="7607"/>
                  </a:lnTo>
                  <a:lnTo>
                    <a:pt x="308568" y="37998"/>
                  </a:lnTo>
                  <a:lnTo>
                    <a:pt x="304800" y="75051"/>
                  </a:lnTo>
                  <a:lnTo>
                    <a:pt x="304358" y="112212"/>
                  </a:lnTo>
                  <a:lnTo>
                    <a:pt x="304317" y="142982"/>
                  </a:lnTo>
                  <a:lnTo>
                    <a:pt x="306010" y="145680"/>
                  </a:lnTo>
                  <a:lnTo>
                    <a:pt x="319555" y="15615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9" name="SMARTInkShape-547"/>
            <p:cNvSpPr/>
            <p:nvPr/>
          </p:nvSpPr>
          <p:spPr>
            <a:xfrm>
              <a:off x="4108721" y="5113166"/>
              <a:ext cx="135579" cy="258935"/>
            </a:xfrm>
            <a:custGeom>
              <a:avLst/>
              <a:gdLst/>
              <a:ahLst/>
              <a:cxnLst/>
              <a:rect l="0" t="0" r="0" b="0"/>
              <a:pathLst>
                <a:path w="135579" h="258935">
                  <a:moveTo>
                    <a:pt x="105138" y="137014"/>
                  </a:moveTo>
                  <a:lnTo>
                    <a:pt x="105138" y="132968"/>
                  </a:lnTo>
                  <a:lnTo>
                    <a:pt x="104292" y="131777"/>
                  </a:lnTo>
                  <a:lnTo>
                    <a:pt x="102881" y="130982"/>
                  </a:lnTo>
                  <a:lnTo>
                    <a:pt x="101093" y="130452"/>
                  </a:lnTo>
                  <a:lnTo>
                    <a:pt x="91272" y="122926"/>
                  </a:lnTo>
                  <a:lnTo>
                    <a:pt x="86260" y="122115"/>
                  </a:lnTo>
                  <a:lnTo>
                    <a:pt x="67977" y="121803"/>
                  </a:lnTo>
                  <a:lnTo>
                    <a:pt x="64278" y="123487"/>
                  </a:lnTo>
                  <a:lnTo>
                    <a:pt x="31123" y="157599"/>
                  </a:lnTo>
                  <a:lnTo>
                    <a:pt x="11573" y="194397"/>
                  </a:lnTo>
                  <a:lnTo>
                    <a:pt x="771" y="218439"/>
                  </a:lnTo>
                  <a:lnTo>
                    <a:pt x="0" y="221778"/>
                  </a:lnTo>
                  <a:lnTo>
                    <a:pt x="333" y="224850"/>
                  </a:lnTo>
                  <a:lnTo>
                    <a:pt x="2961" y="230521"/>
                  </a:lnTo>
                  <a:lnTo>
                    <a:pt x="4847" y="232372"/>
                  </a:lnTo>
                  <a:lnTo>
                    <a:pt x="9200" y="234428"/>
                  </a:lnTo>
                  <a:lnTo>
                    <a:pt x="20456" y="235586"/>
                  </a:lnTo>
                  <a:lnTo>
                    <a:pt x="34516" y="231884"/>
                  </a:lnTo>
                  <a:lnTo>
                    <a:pt x="42142" y="225462"/>
                  </a:lnTo>
                  <a:lnTo>
                    <a:pt x="72445" y="188673"/>
                  </a:lnTo>
                  <a:lnTo>
                    <a:pt x="97562" y="152032"/>
                  </a:lnTo>
                  <a:lnTo>
                    <a:pt x="110513" y="127070"/>
                  </a:lnTo>
                  <a:lnTo>
                    <a:pt x="122475" y="92340"/>
                  </a:lnTo>
                  <a:lnTo>
                    <a:pt x="132144" y="61020"/>
                  </a:lnTo>
                  <a:lnTo>
                    <a:pt x="135161" y="26786"/>
                  </a:lnTo>
                  <a:lnTo>
                    <a:pt x="135578" y="5514"/>
                  </a:lnTo>
                  <a:lnTo>
                    <a:pt x="134745" y="3627"/>
                  </a:lnTo>
                  <a:lnTo>
                    <a:pt x="133342" y="2369"/>
                  </a:lnTo>
                  <a:lnTo>
                    <a:pt x="128311" y="0"/>
                  </a:lnTo>
                  <a:lnTo>
                    <a:pt x="125753" y="32993"/>
                  </a:lnTo>
                  <a:lnTo>
                    <a:pt x="121440" y="69430"/>
                  </a:lnTo>
                  <a:lnTo>
                    <a:pt x="116648" y="100996"/>
                  </a:lnTo>
                  <a:lnTo>
                    <a:pt x="109866" y="135843"/>
                  </a:lnTo>
                  <a:lnTo>
                    <a:pt x="102494" y="168934"/>
                  </a:lnTo>
                  <a:lnTo>
                    <a:pt x="90902" y="200187"/>
                  </a:lnTo>
                  <a:lnTo>
                    <a:pt x="83982" y="228922"/>
                  </a:lnTo>
                  <a:lnTo>
                    <a:pt x="83036" y="240233"/>
                  </a:lnTo>
                  <a:lnTo>
                    <a:pt x="84873" y="248647"/>
                  </a:lnTo>
                  <a:lnTo>
                    <a:pt x="88906" y="256902"/>
                  </a:lnTo>
                  <a:lnTo>
                    <a:pt x="90083" y="257579"/>
                  </a:lnTo>
                  <a:lnTo>
                    <a:pt x="97519" y="25893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0" name="SMARTInkShape-548"/>
            <p:cNvSpPr/>
            <p:nvPr/>
          </p:nvSpPr>
          <p:spPr>
            <a:xfrm>
              <a:off x="4274834" y="5090160"/>
              <a:ext cx="99047" cy="273817"/>
            </a:xfrm>
            <a:custGeom>
              <a:avLst/>
              <a:gdLst/>
              <a:ahLst/>
              <a:cxnLst/>
              <a:rect l="0" t="0" r="0" b="0"/>
              <a:pathLst>
                <a:path w="99047" h="273817">
                  <a:moveTo>
                    <a:pt x="99046" y="0"/>
                  </a:moveTo>
                  <a:lnTo>
                    <a:pt x="95000" y="4045"/>
                  </a:lnTo>
                  <a:lnTo>
                    <a:pt x="93014" y="8288"/>
                  </a:lnTo>
                  <a:lnTo>
                    <a:pt x="83276" y="39496"/>
                  </a:lnTo>
                  <a:lnTo>
                    <a:pt x="69496" y="76946"/>
                  </a:lnTo>
                  <a:lnTo>
                    <a:pt x="60230" y="102778"/>
                  </a:lnTo>
                  <a:lnTo>
                    <a:pt x="50467" y="130345"/>
                  </a:lnTo>
                  <a:lnTo>
                    <a:pt x="40484" y="156709"/>
                  </a:lnTo>
                  <a:lnTo>
                    <a:pt x="32660" y="182537"/>
                  </a:lnTo>
                  <a:lnTo>
                    <a:pt x="21238" y="216363"/>
                  </a:lnTo>
                  <a:lnTo>
                    <a:pt x="4164" y="251541"/>
                  </a:lnTo>
                  <a:lnTo>
                    <a:pt x="811" y="265712"/>
                  </a:lnTo>
                  <a:lnTo>
                    <a:pt x="34" y="273816"/>
                  </a:lnTo>
                  <a:lnTo>
                    <a:pt x="0" y="270125"/>
                  </a:lnTo>
                  <a:lnTo>
                    <a:pt x="2250" y="265965"/>
                  </a:lnTo>
                  <a:lnTo>
                    <a:pt x="7606" y="2590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1" name="SMARTInkShape-549"/>
            <p:cNvSpPr/>
            <p:nvPr/>
          </p:nvSpPr>
          <p:spPr>
            <a:xfrm>
              <a:off x="4255399" y="5092150"/>
              <a:ext cx="232782" cy="301839"/>
            </a:xfrm>
            <a:custGeom>
              <a:avLst/>
              <a:gdLst/>
              <a:ahLst/>
              <a:cxnLst/>
              <a:rect l="0" t="0" r="0" b="0"/>
              <a:pathLst>
                <a:path w="232782" h="301839">
                  <a:moveTo>
                    <a:pt x="11801" y="119930"/>
                  </a:moveTo>
                  <a:lnTo>
                    <a:pt x="11801" y="123975"/>
                  </a:lnTo>
                  <a:lnTo>
                    <a:pt x="10954" y="125167"/>
                  </a:lnTo>
                  <a:lnTo>
                    <a:pt x="9543" y="125960"/>
                  </a:lnTo>
                  <a:lnTo>
                    <a:pt x="7755" y="126490"/>
                  </a:lnTo>
                  <a:lnTo>
                    <a:pt x="6564" y="128537"/>
                  </a:lnTo>
                  <a:lnTo>
                    <a:pt x="4040" y="138660"/>
                  </a:lnTo>
                  <a:lnTo>
                    <a:pt x="449" y="144624"/>
                  </a:lnTo>
                  <a:lnTo>
                    <a:pt x="0" y="148245"/>
                  </a:lnTo>
                  <a:lnTo>
                    <a:pt x="1758" y="156786"/>
                  </a:lnTo>
                  <a:lnTo>
                    <a:pt x="7508" y="167069"/>
                  </a:lnTo>
                  <a:lnTo>
                    <a:pt x="23120" y="178128"/>
                  </a:lnTo>
                  <a:lnTo>
                    <a:pt x="38390" y="185057"/>
                  </a:lnTo>
                  <a:lnTo>
                    <a:pt x="51558" y="186975"/>
                  </a:lnTo>
                  <a:lnTo>
                    <a:pt x="80708" y="182123"/>
                  </a:lnTo>
                  <a:lnTo>
                    <a:pt x="110925" y="170753"/>
                  </a:lnTo>
                  <a:lnTo>
                    <a:pt x="125283" y="161144"/>
                  </a:lnTo>
                  <a:lnTo>
                    <a:pt x="150555" y="132022"/>
                  </a:lnTo>
                  <a:lnTo>
                    <a:pt x="171665" y="97953"/>
                  </a:lnTo>
                  <a:lnTo>
                    <a:pt x="183988" y="66764"/>
                  </a:lnTo>
                  <a:lnTo>
                    <a:pt x="193105" y="32558"/>
                  </a:lnTo>
                  <a:lnTo>
                    <a:pt x="194639" y="0"/>
                  </a:lnTo>
                  <a:lnTo>
                    <a:pt x="193833" y="33143"/>
                  </a:lnTo>
                  <a:lnTo>
                    <a:pt x="188649" y="70268"/>
                  </a:lnTo>
                  <a:lnTo>
                    <a:pt x="185273" y="105780"/>
                  </a:lnTo>
                  <a:lnTo>
                    <a:pt x="178911" y="143113"/>
                  </a:lnTo>
                  <a:lnTo>
                    <a:pt x="169406" y="178727"/>
                  </a:lnTo>
                  <a:lnTo>
                    <a:pt x="158123" y="210729"/>
                  </a:lnTo>
                  <a:lnTo>
                    <a:pt x="149417" y="241660"/>
                  </a:lnTo>
                  <a:lnTo>
                    <a:pt x="138891" y="274361"/>
                  </a:lnTo>
                  <a:lnTo>
                    <a:pt x="133895" y="295434"/>
                  </a:lnTo>
                  <a:lnTo>
                    <a:pt x="132144" y="297893"/>
                  </a:lnTo>
                  <a:lnTo>
                    <a:pt x="127294" y="301838"/>
                  </a:lnTo>
                  <a:lnTo>
                    <a:pt x="126897" y="301315"/>
                  </a:lnTo>
                  <a:lnTo>
                    <a:pt x="126454" y="298477"/>
                  </a:lnTo>
                  <a:lnTo>
                    <a:pt x="128515" y="294393"/>
                  </a:lnTo>
                  <a:lnTo>
                    <a:pt x="136738" y="280827"/>
                  </a:lnTo>
                  <a:lnTo>
                    <a:pt x="147361" y="249674"/>
                  </a:lnTo>
                  <a:lnTo>
                    <a:pt x="164888" y="213166"/>
                  </a:lnTo>
                  <a:lnTo>
                    <a:pt x="180611" y="181245"/>
                  </a:lnTo>
                  <a:lnTo>
                    <a:pt x="191870" y="158256"/>
                  </a:lnTo>
                  <a:lnTo>
                    <a:pt x="197100" y="153898"/>
                  </a:lnTo>
                  <a:lnTo>
                    <a:pt x="204805" y="151443"/>
                  </a:lnTo>
                  <a:lnTo>
                    <a:pt x="206510" y="151945"/>
                  </a:lnTo>
                  <a:lnTo>
                    <a:pt x="207647" y="153126"/>
                  </a:lnTo>
                  <a:lnTo>
                    <a:pt x="208910" y="156697"/>
                  </a:lnTo>
                  <a:lnTo>
                    <a:pt x="211978" y="168146"/>
                  </a:lnTo>
                  <a:lnTo>
                    <a:pt x="215069" y="177766"/>
                  </a:lnTo>
                  <a:lnTo>
                    <a:pt x="217052" y="206895"/>
                  </a:lnTo>
                  <a:lnTo>
                    <a:pt x="221489" y="240966"/>
                  </a:lnTo>
                  <a:lnTo>
                    <a:pt x="230708" y="277575"/>
                  </a:lnTo>
                  <a:lnTo>
                    <a:pt x="232781" y="29518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7" name="SMARTInkShape-Group125"/>
          <p:cNvGrpSpPr/>
          <p:nvPr/>
        </p:nvGrpSpPr>
        <p:grpSpPr>
          <a:xfrm>
            <a:off x="4541519" y="4827378"/>
            <a:ext cx="540505" cy="582823"/>
            <a:chOff x="4541519" y="4827378"/>
            <a:chExt cx="540505" cy="582823"/>
          </a:xfrm>
        </p:grpSpPr>
        <p:sp>
          <p:nvSpPr>
            <p:cNvPr id="183" name="SMARTInkShape-550"/>
            <p:cNvSpPr/>
            <p:nvPr/>
          </p:nvSpPr>
          <p:spPr>
            <a:xfrm>
              <a:off x="4541519" y="4931633"/>
              <a:ext cx="30481" cy="478568"/>
            </a:xfrm>
            <a:custGeom>
              <a:avLst/>
              <a:gdLst/>
              <a:ahLst/>
              <a:cxnLst/>
              <a:rect l="0" t="0" r="0" b="0"/>
              <a:pathLst>
                <a:path w="30481" h="478568">
                  <a:moveTo>
                    <a:pt x="7621" y="28986"/>
                  </a:moveTo>
                  <a:lnTo>
                    <a:pt x="7621" y="11075"/>
                  </a:lnTo>
                  <a:lnTo>
                    <a:pt x="9878" y="6068"/>
                  </a:lnTo>
                  <a:lnTo>
                    <a:pt x="14181" y="0"/>
                  </a:lnTo>
                  <a:lnTo>
                    <a:pt x="15381" y="348"/>
                  </a:lnTo>
                  <a:lnTo>
                    <a:pt x="21115" y="4038"/>
                  </a:lnTo>
                  <a:lnTo>
                    <a:pt x="25754" y="5198"/>
                  </a:lnTo>
                  <a:lnTo>
                    <a:pt x="27329" y="6355"/>
                  </a:lnTo>
                  <a:lnTo>
                    <a:pt x="28379" y="7972"/>
                  </a:lnTo>
                  <a:lnTo>
                    <a:pt x="29547" y="12873"/>
                  </a:lnTo>
                  <a:lnTo>
                    <a:pt x="30398" y="45599"/>
                  </a:lnTo>
                  <a:lnTo>
                    <a:pt x="30465" y="77235"/>
                  </a:lnTo>
                  <a:lnTo>
                    <a:pt x="30475" y="108194"/>
                  </a:lnTo>
                  <a:lnTo>
                    <a:pt x="30479" y="144178"/>
                  </a:lnTo>
                  <a:lnTo>
                    <a:pt x="30480" y="169929"/>
                  </a:lnTo>
                  <a:lnTo>
                    <a:pt x="30480" y="198308"/>
                  </a:lnTo>
                  <a:lnTo>
                    <a:pt x="28222" y="230111"/>
                  </a:lnTo>
                  <a:lnTo>
                    <a:pt x="24397" y="264002"/>
                  </a:lnTo>
                  <a:lnTo>
                    <a:pt x="19875" y="298820"/>
                  </a:lnTo>
                  <a:lnTo>
                    <a:pt x="15043" y="329535"/>
                  </a:lnTo>
                  <a:lnTo>
                    <a:pt x="10072" y="357297"/>
                  </a:lnTo>
                  <a:lnTo>
                    <a:pt x="5041" y="383747"/>
                  </a:lnTo>
                  <a:lnTo>
                    <a:pt x="1494" y="418392"/>
                  </a:lnTo>
                  <a:lnTo>
                    <a:pt x="197" y="454138"/>
                  </a:lnTo>
                  <a:lnTo>
                    <a:pt x="0" y="478567"/>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4" name="SMARTInkShape-551"/>
            <p:cNvSpPr/>
            <p:nvPr/>
          </p:nvSpPr>
          <p:spPr>
            <a:xfrm>
              <a:off x="4611503" y="5013960"/>
              <a:ext cx="189098" cy="349826"/>
            </a:xfrm>
            <a:custGeom>
              <a:avLst/>
              <a:gdLst/>
              <a:ahLst/>
              <a:cxnLst/>
              <a:rect l="0" t="0" r="0" b="0"/>
              <a:pathLst>
                <a:path w="189098" h="349826">
                  <a:moveTo>
                    <a:pt x="189097" y="22859"/>
                  </a:moveTo>
                  <a:lnTo>
                    <a:pt x="185051" y="22859"/>
                  </a:lnTo>
                  <a:lnTo>
                    <a:pt x="183860" y="22013"/>
                  </a:lnTo>
                  <a:lnTo>
                    <a:pt x="183065" y="20602"/>
                  </a:lnTo>
                  <a:lnTo>
                    <a:pt x="182536" y="18814"/>
                  </a:lnTo>
                  <a:lnTo>
                    <a:pt x="181336" y="17622"/>
                  </a:lnTo>
                  <a:lnTo>
                    <a:pt x="173327" y="13452"/>
                  </a:lnTo>
                  <a:lnTo>
                    <a:pt x="168541" y="10212"/>
                  </a:lnTo>
                  <a:lnTo>
                    <a:pt x="163592" y="8771"/>
                  </a:lnTo>
                  <a:lnTo>
                    <a:pt x="161087" y="9234"/>
                  </a:lnTo>
                  <a:lnTo>
                    <a:pt x="156045" y="12006"/>
                  </a:lnTo>
                  <a:lnTo>
                    <a:pt x="120317" y="48248"/>
                  </a:lnTo>
                  <a:lnTo>
                    <a:pt x="96112" y="80744"/>
                  </a:lnTo>
                  <a:lnTo>
                    <a:pt x="78384" y="113858"/>
                  </a:lnTo>
                  <a:lnTo>
                    <a:pt x="58362" y="150482"/>
                  </a:lnTo>
                  <a:lnTo>
                    <a:pt x="36343" y="188144"/>
                  </a:lnTo>
                  <a:lnTo>
                    <a:pt x="21822" y="222069"/>
                  </a:lnTo>
                  <a:lnTo>
                    <a:pt x="8112" y="253570"/>
                  </a:lnTo>
                  <a:lnTo>
                    <a:pt x="1416" y="284352"/>
                  </a:lnTo>
                  <a:lnTo>
                    <a:pt x="0" y="313774"/>
                  </a:lnTo>
                  <a:lnTo>
                    <a:pt x="2889" y="328261"/>
                  </a:lnTo>
                  <a:lnTo>
                    <a:pt x="9253" y="338651"/>
                  </a:lnTo>
                  <a:lnTo>
                    <a:pt x="13321" y="342607"/>
                  </a:lnTo>
                  <a:lnTo>
                    <a:pt x="22356" y="347003"/>
                  </a:lnTo>
                  <a:lnTo>
                    <a:pt x="45999" y="349825"/>
                  </a:lnTo>
                  <a:lnTo>
                    <a:pt x="60304" y="345695"/>
                  </a:lnTo>
                  <a:lnTo>
                    <a:pt x="94229" y="329247"/>
                  </a:lnTo>
                  <a:lnTo>
                    <a:pt x="109115" y="315100"/>
                  </a:lnTo>
                  <a:lnTo>
                    <a:pt x="136515" y="282469"/>
                  </a:lnTo>
                  <a:lnTo>
                    <a:pt x="160303" y="244634"/>
                  </a:lnTo>
                  <a:lnTo>
                    <a:pt x="174450" y="210396"/>
                  </a:lnTo>
                  <a:lnTo>
                    <a:pt x="179394" y="178426"/>
                  </a:lnTo>
                  <a:lnTo>
                    <a:pt x="180860" y="147505"/>
                  </a:lnTo>
                  <a:lnTo>
                    <a:pt x="180447" y="116895"/>
                  </a:lnTo>
                  <a:lnTo>
                    <a:pt x="175339" y="87222"/>
                  </a:lnTo>
                  <a:lnTo>
                    <a:pt x="170846" y="70092"/>
                  </a:lnTo>
                  <a:lnTo>
                    <a:pt x="161512" y="56270"/>
                  </a:lnTo>
                  <a:lnTo>
                    <a:pt x="134422" y="23117"/>
                  </a:lnTo>
                  <a:lnTo>
                    <a:pt x="112897" y="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5" name="SMARTInkShape-552"/>
            <p:cNvSpPr/>
            <p:nvPr/>
          </p:nvSpPr>
          <p:spPr>
            <a:xfrm>
              <a:off x="4800600" y="4922519"/>
              <a:ext cx="91440" cy="7621"/>
            </a:xfrm>
            <a:custGeom>
              <a:avLst/>
              <a:gdLst/>
              <a:ahLst/>
              <a:cxnLst/>
              <a:rect l="0" t="0" r="0" b="0"/>
              <a:pathLst>
                <a:path w="91440" h="7621">
                  <a:moveTo>
                    <a:pt x="0" y="7620"/>
                  </a:moveTo>
                  <a:lnTo>
                    <a:pt x="0" y="3575"/>
                  </a:lnTo>
                  <a:lnTo>
                    <a:pt x="846" y="2384"/>
                  </a:lnTo>
                  <a:lnTo>
                    <a:pt x="2257" y="1589"/>
                  </a:lnTo>
                  <a:lnTo>
                    <a:pt x="7777" y="707"/>
                  </a:lnTo>
                  <a:lnTo>
                    <a:pt x="43248" y="42"/>
                  </a:lnTo>
                  <a:lnTo>
                    <a:pt x="79771" y="2"/>
                  </a:lnTo>
                  <a:lnTo>
                    <a:pt x="91439" y="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6" name="SMARTInkShape-553"/>
            <p:cNvSpPr/>
            <p:nvPr/>
          </p:nvSpPr>
          <p:spPr>
            <a:xfrm>
              <a:off x="4931199" y="4827378"/>
              <a:ext cx="150825" cy="224466"/>
            </a:xfrm>
            <a:custGeom>
              <a:avLst/>
              <a:gdLst/>
              <a:ahLst/>
              <a:cxnLst/>
              <a:rect l="0" t="0" r="0" b="0"/>
              <a:pathLst>
                <a:path w="150825" h="224466">
                  <a:moveTo>
                    <a:pt x="6561" y="26562"/>
                  </a:moveTo>
                  <a:lnTo>
                    <a:pt x="0" y="26562"/>
                  </a:lnTo>
                  <a:lnTo>
                    <a:pt x="5594" y="20001"/>
                  </a:lnTo>
                  <a:lnTo>
                    <a:pt x="14365" y="15210"/>
                  </a:lnTo>
                  <a:lnTo>
                    <a:pt x="48207" y="6312"/>
                  </a:lnTo>
                  <a:lnTo>
                    <a:pt x="83228" y="0"/>
                  </a:lnTo>
                  <a:lnTo>
                    <a:pt x="95951" y="81"/>
                  </a:lnTo>
                  <a:lnTo>
                    <a:pt x="132074" y="5641"/>
                  </a:lnTo>
                  <a:lnTo>
                    <a:pt x="145465" y="14245"/>
                  </a:lnTo>
                  <a:lnTo>
                    <a:pt x="148729" y="19112"/>
                  </a:lnTo>
                  <a:lnTo>
                    <a:pt x="150180" y="24944"/>
                  </a:lnTo>
                  <a:lnTo>
                    <a:pt x="150824" y="33180"/>
                  </a:lnTo>
                  <a:lnTo>
                    <a:pt x="147142" y="47337"/>
                  </a:lnTo>
                  <a:lnTo>
                    <a:pt x="140689" y="62257"/>
                  </a:lnTo>
                  <a:lnTo>
                    <a:pt x="103461" y="96843"/>
                  </a:lnTo>
                  <a:lnTo>
                    <a:pt x="75831" y="115546"/>
                  </a:lnTo>
                  <a:lnTo>
                    <a:pt x="70368" y="117757"/>
                  </a:lnTo>
                  <a:lnTo>
                    <a:pt x="61446" y="124418"/>
                  </a:lnTo>
                  <a:lnTo>
                    <a:pt x="60084" y="123973"/>
                  </a:lnTo>
                  <a:lnTo>
                    <a:pt x="56313" y="121220"/>
                  </a:lnTo>
                  <a:lnTo>
                    <a:pt x="55816" y="120147"/>
                  </a:lnTo>
                  <a:lnTo>
                    <a:pt x="56331" y="119432"/>
                  </a:lnTo>
                  <a:lnTo>
                    <a:pt x="57520" y="118955"/>
                  </a:lnTo>
                  <a:lnTo>
                    <a:pt x="58314" y="117791"/>
                  </a:lnTo>
                  <a:lnTo>
                    <a:pt x="60277" y="112107"/>
                  </a:lnTo>
                  <a:lnTo>
                    <a:pt x="74490" y="96069"/>
                  </a:lnTo>
                  <a:lnTo>
                    <a:pt x="81342" y="91320"/>
                  </a:lnTo>
                  <a:lnTo>
                    <a:pt x="96685" y="84226"/>
                  </a:lnTo>
                  <a:lnTo>
                    <a:pt x="100511" y="83632"/>
                  </a:lnTo>
                  <a:lnTo>
                    <a:pt x="118942" y="87915"/>
                  </a:lnTo>
                  <a:lnTo>
                    <a:pt x="127345" y="91365"/>
                  </a:lnTo>
                  <a:lnTo>
                    <a:pt x="134467" y="97979"/>
                  </a:lnTo>
                  <a:lnTo>
                    <a:pt x="139608" y="106563"/>
                  </a:lnTo>
                  <a:lnTo>
                    <a:pt x="149511" y="143193"/>
                  </a:lnTo>
                  <a:lnTo>
                    <a:pt x="150253" y="173185"/>
                  </a:lnTo>
                  <a:lnTo>
                    <a:pt x="140703" y="199190"/>
                  </a:lnTo>
                  <a:lnTo>
                    <a:pt x="133630" y="207143"/>
                  </a:lnTo>
                  <a:lnTo>
                    <a:pt x="115292" y="219148"/>
                  </a:lnTo>
                  <a:lnTo>
                    <a:pt x="96351" y="223042"/>
                  </a:lnTo>
                  <a:lnTo>
                    <a:pt x="61941" y="224465"/>
                  </a:lnTo>
                  <a:lnTo>
                    <a:pt x="29533" y="223806"/>
                  </a:lnTo>
                  <a:lnTo>
                    <a:pt x="6561" y="217061"/>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96" name="SMARTInkShape-Group126"/>
          <p:cNvGrpSpPr/>
          <p:nvPr/>
        </p:nvGrpSpPr>
        <p:grpSpPr>
          <a:xfrm>
            <a:off x="5044439" y="4754880"/>
            <a:ext cx="906781" cy="632460"/>
            <a:chOff x="5044439" y="4754880"/>
            <a:chExt cx="906781" cy="632460"/>
          </a:xfrm>
        </p:grpSpPr>
        <p:sp>
          <p:nvSpPr>
            <p:cNvPr id="188" name="SMARTInkShape-554"/>
            <p:cNvSpPr/>
            <p:nvPr/>
          </p:nvSpPr>
          <p:spPr>
            <a:xfrm>
              <a:off x="5227319" y="4785359"/>
              <a:ext cx="22862" cy="160022"/>
            </a:xfrm>
            <a:custGeom>
              <a:avLst/>
              <a:gdLst/>
              <a:ahLst/>
              <a:cxnLst/>
              <a:rect l="0" t="0" r="0" b="0"/>
              <a:pathLst>
                <a:path w="22862" h="160022">
                  <a:moveTo>
                    <a:pt x="22861" y="0"/>
                  </a:moveTo>
                  <a:lnTo>
                    <a:pt x="16299" y="0"/>
                  </a:lnTo>
                  <a:lnTo>
                    <a:pt x="15947" y="847"/>
                  </a:lnTo>
                  <a:lnTo>
                    <a:pt x="15555" y="4045"/>
                  </a:lnTo>
                  <a:lnTo>
                    <a:pt x="13122" y="8289"/>
                  </a:lnTo>
                  <a:lnTo>
                    <a:pt x="11288" y="10607"/>
                  </a:lnTo>
                  <a:lnTo>
                    <a:pt x="9250" y="17697"/>
                  </a:lnTo>
                  <a:lnTo>
                    <a:pt x="7716" y="54990"/>
                  </a:lnTo>
                  <a:lnTo>
                    <a:pt x="7633" y="89400"/>
                  </a:lnTo>
                  <a:lnTo>
                    <a:pt x="6780" y="100693"/>
                  </a:lnTo>
                  <a:lnTo>
                    <a:pt x="315" y="138160"/>
                  </a:lnTo>
                  <a:lnTo>
                    <a:pt x="0" y="1600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9" name="SMARTInkShape-555"/>
            <p:cNvSpPr/>
            <p:nvPr/>
          </p:nvSpPr>
          <p:spPr>
            <a:xfrm>
              <a:off x="5044439" y="4754880"/>
              <a:ext cx="426722" cy="632460"/>
            </a:xfrm>
            <a:custGeom>
              <a:avLst/>
              <a:gdLst/>
              <a:ahLst/>
              <a:cxnLst/>
              <a:rect l="0" t="0" r="0" b="0"/>
              <a:pathLst>
                <a:path w="426722" h="632460">
                  <a:moveTo>
                    <a:pt x="426721" y="0"/>
                  </a:moveTo>
                  <a:lnTo>
                    <a:pt x="422676" y="0"/>
                  </a:lnTo>
                  <a:lnTo>
                    <a:pt x="421484" y="846"/>
                  </a:lnTo>
                  <a:lnTo>
                    <a:pt x="420689" y="2257"/>
                  </a:lnTo>
                  <a:lnTo>
                    <a:pt x="415369" y="14650"/>
                  </a:lnTo>
                  <a:lnTo>
                    <a:pt x="385714" y="49220"/>
                  </a:lnTo>
                  <a:lnTo>
                    <a:pt x="365688" y="79149"/>
                  </a:lnTo>
                  <a:lnTo>
                    <a:pt x="350499" y="107554"/>
                  </a:lnTo>
                  <a:lnTo>
                    <a:pt x="333016" y="137419"/>
                  </a:lnTo>
                  <a:lnTo>
                    <a:pt x="311749" y="169974"/>
                  </a:lnTo>
                  <a:lnTo>
                    <a:pt x="289362" y="206431"/>
                  </a:lnTo>
                  <a:lnTo>
                    <a:pt x="266642" y="241787"/>
                  </a:lnTo>
                  <a:lnTo>
                    <a:pt x="243823" y="278227"/>
                  </a:lnTo>
                  <a:lnTo>
                    <a:pt x="227746" y="305689"/>
                  </a:lnTo>
                  <a:lnTo>
                    <a:pt x="209312" y="332006"/>
                  </a:lnTo>
                  <a:lnTo>
                    <a:pt x="192087" y="357814"/>
                  </a:lnTo>
                  <a:lnTo>
                    <a:pt x="175119" y="384241"/>
                  </a:lnTo>
                  <a:lnTo>
                    <a:pt x="156289" y="412920"/>
                  </a:lnTo>
                  <a:lnTo>
                    <a:pt x="138888" y="440343"/>
                  </a:lnTo>
                  <a:lnTo>
                    <a:pt x="114812" y="477323"/>
                  </a:lnTo>
                  <a:lnTo>
                    <a:pt x="93850" y="509729"/>
                  </a:lnTo>
                  <a:lnTo>
                    <a:pt x="74656" y="540779"/>
                  </a:lnTo>
                  <a:lnTo>
                    <a:pt x="49460" y="577567"/>
                  </a:lnTo>
                  <a:lnTo>
                    <a:pt x="21931" y="614097"/>
                  </a:lnTo>
                  <a:lnTo>
                    <a:pt x="13178" y="625702"/>
                  </a:lnTo>
                  <a:lnTo>
                    <a:pt x="7832" y="629456"/>
                  </a:lnTo>
                  <a:lnTo>
                    <a:pt x="0" y="6324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0" name="SMARTInkShape-556"/>
            <p:cNvSpPr/>
            <p:nvPr/>
          </p:nvSpPr>
          <p:spPr>
            <a:xfrm>
              <a:off x="5234939" y="5128260"/>
              <a:ext cx="91442" cy="205741"/>
            </a:xfrm>
            <a:custGeom>
              <a:avLst/>
              <a:gdLst/>
              <a:ahLst/>
              <a:cxnLst/>
              <a:rect l="0" t="0" r="0" b="0"/>
              <a:pathLst>
                <a:path w="91442" h="205741">
                  <a:moveTo>
                    <a:pt x="91441" y="0"/>
                  </a:moveTo>
                  <a:lnTo>
                    <a:pt x="87395" y="0"/>
                  </a:lnTo>
                  <a:lnTo>
                    <a:pt x="86204" y="846"/>
                  </a:lnTo>
                  <a:lnTo>
                    <a:pt x="85409" y="2257"/>
                  </a:lnTo>
                  <a:lnTo>
                    <a:pt x="68424" y="38356"/>
                  </a:lnTo>
                  <a:lnTo>
                    <a:pt x="53327" y="70860"/>
                  </a:lnTo>
                  <a:lnTo>
                    <a:pt x="38099" y="108468"/>
                  </a:lnTo>
                  <a:lnTo>
                    <a:pt x="25401" y="144168"/>
                  </a:lnTo>
                  <a:lnTo>
                    <a:pt x="9878" y="180438"/>
                  </a:lnTo>
                  <a:lnTo>
                    <a:pt x="7777" y="186874"/>
                  </a:lnTo>
                  <a:lnTo>
                    <a:pt x="1192" y="196471"/>
                  </a:lnTo>
                  <a:lnTo>
                    <a:pt x="0" y="2057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1" name="SMARTInkShape-557"/>
            <p:cNvSpPr/>
            <p:nvPr/>
          </p:nvSpPr>
          <p:spPr>
            <a:xfrm>
              <a:off x="5320292" y="5158739"/>
              <a:ext cx="135487" cy="159981"/>
            </a:xfrm>
            <a:custGeom>
              <a:avLst/>
              <a:gdLst/>
              <a:ahLst/>
              <a:cxnLst/>
              <a:rect l="0" t="0" r="0" b="0"/>
              <a:pathLst>
                <a:path w="135487" h="159981">
                  <a:moveTo>
                    <a:pt x="97527" y="0"/>
                  </a:moveTo>
                  <a:lnTo>
                    <a:pt x="79616" y="0"/>
                  </a:lnTo>
                  <a:lnTo>
                    <a:pt x="74609" y="2258"/>
                  </a:lnTo>
                  <a:lnTo>
                    <a:pt x="69561" y="5237"/>
                  </a:lnTo>
                  <a:lnTo>
                    <a:pt x="64496" y="6561"/>
                  </a:lnTo>
                  <a:lnTo>
                    <a:pt x="59423" y="11665"/>
                  </a:lnTo>
                  <a:lnTo>
                    <a:pt x="38261" y="48418"/>
                  </a:lnTo>
                  <a:lnTo>
                    <a:pt x="16954" y="79601"/>
                  </a:lnTo>
                  <a:lnTo>
                    <a:pt x="1916" y="116135"/>
                  </a:lnTo>
                  <a:lnTo>
                    <a:pt x="0" y="126687"/>
                  </a:lnTo>
                  <a:lnTo>
                    <a:pt x="1407" y="134764"/>
                  </a:lnTo>
                  <a:lnTo>
                    <a:pt x="6958" y="144071"/>
                  </a:lnTo>
                  <a:lnTo>
                    <a:pt x="16420" y="154800"/>
                  </a:lnTo>
                  <a:lnTo>
                    <a:pt x="23662" y="157700"/>
                  </a:lnTo>
                  <a:lnTo>
                    <a:pt x="57024" y="159885"/>
                  </a:lnTo>
                  <a:lnTo>
                    <a:pt x="72168" y="159980"/>
                  </a:lnTo>
                  <a:lnTo>
                    <a:pt x="82306" y="155487"/>
                  </a:lnTo>
                  <a:lnTo>
                    <a:pt x="115168" y="131355"/>
                  </a:lnTo>
                  <a:lnTo>
                    <a:pt x="130195" y="108790"/>
                  </a:lnTo>
                  <a:lnTo>
                    <a:pt x="134018" y="97899"/>
                  </a:lnTo>
                  <a:lnTo>
                    <a:pt x="135486" y="70796"/>
                  </a:lnTo>
                  <a:lnTo>
                    <a:pt x="131049" y="60816"/>
                  </a:lnTo>
                  <a:lnTo>
                    <a:pt x="123546" y="47936"/>
                  </a:lnTo>
                  <a:lnTo>
                    <a:pt x="120944" y="41625"/>
                  </a:lnTo>
                  <a:lnTo>
                    <a:pt x="115567" y="33312"/>
                  </a:lnTo>
                  <a:lnTo>
                    <a:pt x="112750" y="25487"/>
                  </a:lnTo>
                  <a:lnTo>
                    <a:pt x="107776" y="17806"/>
                  </a:lnTo>
                  <a:lnTo>
                    <a:pt x="105147" y="76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2" name="SMARTInkShape-558"/>
            <p:cNvSpPr/>
            <p:nvPr/>
          </p:nvSpPr>
          <p:spPr>
            <a:xfrm>
              <a:off x="5486560" y="5173980"/>
              <a:ext cx="128925" cy="144639"/>
            </a:xfrm>
            <a:custGeom>
              <a:avLst/>
              <a:gdLst/>
              <a:ahLst/>
              <a:cxnLst/>
              <a:rect l="0" t="0" r="0" b="0"/>
              <a:pathLst>
                <a:path w="128925" h="144639">
                  <a:moveTo>
                    <a:pt x="98900" y="22859"/>
                  </a:moveTo>
                  <a:lnTo>
                    <a:pt x="98900" y="18814"/>
                  </a:lnTo>
                  <a:lnTo>
                    <a:pt x="98053" y="17623"/>
                  </a:lnTo>
                  <a:lnTo>
                    <a:pt x="96642" y="16828"/>
                  </a:lnTo>
                  <a:lnTo>
                    <a:pt x="88293" y="15553"/>
                  </a:lnTo>
                  <a:lnTo>
                    <a:pt x="73461" y="15267"/>
                  </a:lnTo>
                  <a:lnTo>
                    <a:pt x="47650" y="25848"/>
                  </a:lnTo>
                  <a:lnTo>
                    <a:pt x="39998" y="32937"/>
                  </a:lnTo>
                  <a:lnTo>
                    <a:pt x="16235" y="66183"/>
                  </a:lnTo>
                  <a:lnTo>
                    <a:pt x="6015" y="81322"/>
                  </a:lnTo>
                  <a:lnTo>
                    <a:pt x="1669" y="96532"/>
                  </a:lnTo>
                  <a:lnTo>
                    <a:pt x="0" y="120440"/>
                  </a:lnTo>
                  <a:lnTo>
                    <a:pt x="2168" y="127753"/>
                  </a:lnTo>
                  <a:lnTo>
                    <a:pt x="3932" y="130889"/>
                  </a:lnTo>
                  <a:lnTo>
                    <a:pt x="14505" y="139347"/>
                  </a:lnTo>
                  <a:lnTo>
                    <a:pt x="28362" y="143170"/>
                  </a:lnTo>
                  <a:lnTo>
                    <a:pt x="58310" y="144638"/>
                  </a:lnTo>
                  <a:lnTo>
                    <a:pt x="73515" y="140693"/>
                  </a:lnTo>
                  <a:lnTo>
                    <a:pt x="81408" y="134214"/>
                  </a:lnTo>
                  <a:lnTo>
                    <a:pt x="88586" y="126537"/>
                  </a:lnTo>
                  <a:lnTo>
                    <a:pt x="101300" y="116609"/>
                  </a:lnTo>
                  <a:lnTo>
                    <a:pt x="124195" y="85192"/>
                  </a:lnTo>
                  <a:lnTo>
                    <a:pt x="127843" y="70774"/>
                  </a:lnTo>
                  <a:lnTo>
                    <a:pt x="128924" y="55777"/>
                  </a:lnTo>
                  <a:lnTo>
                    <a:pt x="122779" y="29436"/>
                  </a:lnTo>
                  <a:lnTo>
                    <a:pt x="119954" y="23525"/>
                  </a:lnTo>
                  <a:lnTo>
                    <a:pt x="109668" y="10247"/>
                  </a:lnTo>
                  <a:lnTo>
                    <a:pt x="107919" y="5118"/>
                  </a:lnTo>
                  <a:lnTo>
                    <a:pt x="106606" y="3412"/>
                  </a:lnTo>
                  <a:lnTo>
                    <a:pt x="9890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3" name="SMARTInkShape-559"/>
            <p:cNvSpPr/>
            <p:nvPr/>
          </p:nvSpPr>
          <p:spPr>
            <a:xfrm>
              <a:off x="5643057" y="5152320"/>
              <a:ext cx="147052" cy="172522"/>
            </a:xfrm>
            <a:custGeom>
              <a:avLst/>
              <a:gdLst/>
              <a:ahLst/>
              <a:cxnLst/>
              <a:rect l="0" t="0" r="0" b="0"/>
              <a:pathLst>
                <a:path w="147052" h="172522">
                  <a:moveTo>
                    <a:pt x="94803" y="44519"/>
                  </a:moveTo>
                  <a:lnTo>
                    <a:pt x="94803" y="37213"/>
                  </a:lnTo>
                  <a:lnTo>
                    <a:pt x="84196" y="36927"/>
                  </a:lnTo>
                  <a:lnTo>
                    <a:pt x="62802" y="43463"/>
                  </a:lnTo>
                  <a:lnTo>
                    <a:pt x="50419" y="52297"/>
                  </a:lnTo>
                  <a:lnTo>
                    <a:pt x="28322" y="75355"/>
                  </a:lnTo>
                  <a:lnTo>
                    <a:pt x="11167" y="107769"/>
                  </a:lnTo>
                  <a:lnTo>
                    <a:pt x="3417" y="124502"/>
                  </a:lnTo>
                  <a:lnTo>
                    <a:pt x="859" y="128321"/>
                  </a:lnTo>
                  <a:lnTo>
                    <a:pt x="0" y="132561"/>
                  </a:lnTo>
                  <a:lnTo>
                    <a:pt x="1304" y="141787"/>
                  </a:lnTo>
                  <a:lnTo>
                    <a:pt x="6798" y="152456"/>
                  </a:lnTo>
                  <a:lnTo>
                    <a:pt x="13788" y="160979"/>
                  </a:lnTo>
                  <a:lnTo>
                    <a:pt x="25266" y="168867"/>
                  </a:lnTo>
                  <a:lnTo>
                    <a:pt x="39392" y="172521"/>
                  </a:lnTo>
                  <a:lnTo>
                    <a:pt x="58347" y="169558"/>
                  </a:lnTo>
                  <a:lnTo>
                    <a:pt x="91961" y="160152"/>
                  </a:lnTo>
                  <a:lnTo>
                    <a:pt x="102288" y="154897"/>
                  </a:lnTo>
                  <a:lnTo>
                    <a:pt x="126959" y="137293"/>
                  </a:lnTo>
                  <a:lnTo>
                    <a:pt x="142614" y="108697"/>
                  </a:lnTo>
                  <a:lnTo>
                    <a:pt x="147051" y="82596"/>
                  </a:lnTo>
                  <a:lnTo>
                    <a:pt x="146972" y="65585"/>
                  </a:lnTo>
                  <a:lnTo>
                    <a:pt x="136779" y="30789"/>
                  </a:lnTo>
                  <a:lnTo>
                    <a:pt x="125124" y="14573"/>
                  </a:lnTo>
                  <a:lnTo>
                    <a:pt x="120132" y="10043"/>
                  </a:lnTo>
                  <a:lnTo>
                    <a:pt x="110029" y="4878"/>
                  </a:lnTo>
                  <a:lnTo>
                    <a:pt x="104956" y="1501"/>
                  </a:lnTo>
                  <a:lnTo>
                    <a:pt x="99880" y="0"/>
                  </a:lnTo>
                  <a:lnTo>
                    <a:pt x="98187" y="446"/>
                  </a:lnTo>
                  <a:lnTo>
                    <a:pt x="97059" y="1591"/>
                  </a:lnTo>
                  <a:lnTo>
                    <a:pt x="96307" y="3200"/>
                  </a:lnTo>
                  <a:lnTo>
                    <a:pt x="94959" y="4273"/>
                  </a:lnTo>
                  <a:lnTo>
                    <a:pt x="91203" y="5466"/>
                  </a:lnTo>
                  <a:lnTo>
                    <a:pt x="89863" y="6630"/>
                  </a:lnTo>
                  <a:lnTo>
                    <a:pt x="87182" y="140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4" name="SMARTInkShape-560"/>
            <p:cNvSpPr/>
            <p:nvPr/>
          </p:nvSpPr>
          <p:spPr>
            <a:xfrm>
              <a:off x="5814060" y="5212080"/>
              <a:ext cx="137160" cy="114301"/>
            </a:xfrm>
            <a:custGeom>
              <a:avLst/>
              <a:gdLst/>
              <a:ahLst/>
              <a:cxnLst/>
              <a:rect l="0" t="0" r="0" b="0"/>
              <a:pathLst>
                <a:path w="137160" h="114301">
                  <a:moveTo>
                    <a:pt x="137159" y="0"/>
                  </a:moveTo>
                  <a:lnTo>
                    <a:pt x="133114" y="0"/>
                  </a:lnTo>
                  <a:lnTo>
                    <a:pt x="131922" y="846"/>
                  </a:lnTo>
                  <a:lnTo>
                    <a:pt x="131129" y="2257"/>
                  </a:lnTo>
                  <a:lnTo>
                    <a:pt x="130599" y="4045"/>
                  </a:lnTo>
                  <a:lnTo>
                    <a:pt x="125494" y="8288"/>
                  </a:lnTo>
                  <a:lnTo>
                    <a:pt x="118429" y="13844"/>
                  </a:lnTo>
                  <a:lnTo>
                    <a:pt x="88606" y="45935"/>
                  </a:lnTo>
                  <a:lnTo>
                    <a:pt x="53759" y="76219"/>
                  </a:lnTo>
                  <a:lnTo>
                    <a:pt x="25154" y="102166"/>
                  </a:lnTo>
                  <a:lnTo>
                    <a:pt x="15920" y="107600"/>
                  </a:lnTo>
                  <a:lnTo>
                    <a:pt x="9259" y="112976"/>
                  </a:lnTo>
                  <a:lnTo>
                    <a:pt x="0" y="1143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5" name="SMARTInkShape-561"/>
            <p:cNvSpPr/>
            <p:nvPr/>
          </p:nvSpPr>
          <p:spPr>
            <a:xfrm>
              <a:off x="5852160" y="5212080"/>
              <a:ext cx="91441" cy="137160"/>
            </a:xfrm>
            <a:custGeom>
              <a:avLst/>
              <a:gdLst/>
              <a:ahLst/>
              <a:cxnLst/>
              <a:rect l="0" t="0" r="0" b="0"/>
              <a:pathLst>
                <a:path w="91441" h="137160">
                  <a:moveTo>
                    <a:pt x="0" y="0"/>
                  </a:moveTo>
                  <a:lnTo>
                    <a:pt x="0" y="10605"/>
                  </a:lnTo>
                  <a:lnTo>
                    <a:pt x="12997" y="46200"/>
                  </a:lnTo>
                  <a:lnTo>
                    <a:pt x="22101" y="63736"/>
                  </a:lnTo>
                  <a:lnTo>
                    <a:pt x="55478" y="100840"/>
                  </a:lnTo>
                  <a:lnTo>
                    <a:pt x="91440" y="1371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03" name="SMARTInkShape-Group127"/>
          <p:cNvGrpSpPr/>
          <p:nvPr/>
        </p:nvGrpSpPr>
        <p:grpSpPr>
          <a:xfrm>
            <a:off x="6865659" y="4861559"/>
            <a:ext cx="1926954" cy="510542"/>
            <a:chOff x="6865659" y="4861559"/>
            <a:chExt cx="1926954" cy="510542"/>
          </a:xfrm>
        </p:grpSpPr>
        <p:sp>
          <p:nvSpPr>
            <p:cNvPr id="197" name="SMARTInkShape-562"/>
            <p:cNvSpPr/>
            <p:nvPr/>
          </p:nvSpPr>
          <p:spPr>
            <a:xfrm>
              <a:off x="6865659" y="5030852"/>
              <a:ext cx="380961" cy="272668"/>
            </a:xfrm>
            <a:custGeom>
              <a:avLst/>
              <a:gdLst/>
              <a:ahLst/>
              <a:cxnLst/>
              <a:rect l="0" t="0" r="0" b="0"/>
              <a:pathLst>
                <a:path w="380961" h="272668">
                  <a:moveTo>
                    <a:pt x="53301" y="51687"/>
                  </a:moveTo>
                  <a:lnTo>
                    <a:pt x="49255" y="55732"/>
                  </a:lnTo>
                  <a:lnTo>
                    <a:pt x="47269" y="59976"/>
                  </a:lnTo>
                  <a:lnTo>
                    <a:pt x="39691" y="97623"/>
                  </a:lnTo>
                  <a:lnTo>
                    <a:pt x="37428" y="129766"/>
                  </a:lnTo>
                  <a:lnTo>
                    <a:pt x="32071" y="164602"/>
                  </a:lnTo>
                  <a:lnTo>
                    <a:pt x="28666" y="186179"/>
                  </a:lnTo>
                  <a:lnTo>
                    <a:pt x="12556" y="224251"/>
                  </a:lnTo>
                  <a:lnTo>
                    <a:pt x="92" y="242015"/>
                  </a:lnTo>
                  <a:lnTo>
                    <a:pt x="0" y="238091"/>
                  </a:lnTo>
                  <a:lnTo>
                    <a:pt x="10570" y="203059"/>
                  </a:lnTo>
                  <a:lnTo>
                    <a:pt x="20369" y="172558"/>
                  </a:lnTo>
                  <a:lnTo>
                    <a:pt x="32716" y="137056"/>
                  </a:lnTo>
                  <a:lnTo>
                    <a:pt x="51210" y="101289"/>
                  </a:lnTo>
                  <a:lnTo>
                    <a:pt x="76406" y="63304"/>
                  </a:lnTo>
                  <a:lnTo>
                    <a:pt x="100825" y="37739"/>
                  </a:lnTo>
                  <a:lnTo>
                    <a:pt x="132121" y="12911"/>
                  </a:lnTo>
                  <a:lnTo>
                    <a:pt x="158240" y="7339"/>
                  </a:lnTo>
                  <a:lnTo>
                    <a:pt x="169367" y="7424"/>
                  </a:lnTo>
                  <a:lnTo>
                    <a:pt x="179956" y="10283"/>
                  </a:lnTo>
                  <a:lnTo>
                    <a:pt x="184304" y="13925"/>
                  </a:lnTo>
                  <a:lnTo>
                    <a:pt x="194469" y="31185"/>
                  </a:lnTo>
                  <a:lnTo>
                    <a:pt x="208099" y="67238"/>
                  </a:lnTo>
                  <a:lnTo>
                    <a:pt x="211773" y="97970"/>
                  </a:lnTo>
                  <a:lnTo>
                    <a:pt x="212862" y="129842"/>
                  </a:lnTo>
                  <a:lnTo>
                    <a:pt x="212383" y="164868"/>
                  </a:lnTo>
                  <a:lnTo>
                    <a:pt x="207272" y="196246"/>
                  </a:lnTo>
                  <a:lnTo>
                    <a:pt x="203907" y="217004"/>
                  </a:lnTo>
                  <a:lnTo>
                    <a:pt x="198847" y="238338"/>
                  </a:lnTo>
                  <a:lnTo>
                    <a:pt x="198422" y="244145"/>
                  </a:lnTo>
                  <a:lnTo>
                    <a:pt x="197461" y="246033"/>
                  </a:lnTo>
                  <a:lnTo>
                    <a:pt x="195975" y="247291"/>
                  </a:lnTo>
                  <a:lnTo>
                    <a:pt x="194136" y="248130"/>
                  </a:lnTo>
                  <a:lnTo>
                    <a:pt x="192911" y="247842"/>
                  </a:lnTo>
                  <a:lnTo>
                    <a:pt x="192094" y="246804"/>
                  </a:lnTo>
                  <a:lnTo>
                    <a:pt x="191550" y="245265"/>
                  </a:lnTo>
                  <a:lnTo>
                    <a:pt x="192034" y="243392"/>
                  </a:lnTo>
                  <a:lnTo>
                    <a:pt x="195913" y="235865"/>
                  </a:lnTo>
                  <a:lnTo>
                    <a:pt x="203973" y="201906"/>
                  </a:lnTo>
                  <a:lnTo>
                    <a:pt x="211022" y="173902"/>
                  </a:lnTo>
                  <a:lnTo>
                    <a:pt x="219319" y="140016"/>
                  </a:lnTo>
                  <a:lnTo>
                    <a:pt x="231278" y="108151"/>
                  </a:lnTo>
                  <a:lnTo>
                    <a:pt x="241407" y="78107"/>
                  </a:lnTo>
                  <a:lnTo>
                    <a:pt x="259571" y="47028"/>
                  </a:lnTo>
                  <a:lnTo>
                    <a:pt x="283536" y="16105"/>
                  </a:lnTo>
                  <a:lnTo>
                    <a:pt x="306669" y="2066"/>
                  </a:lnTo>
                  <a:lnTo>
                    <a:pt x="313511" y="0"/>
                  </a:lnTo>
                  <a:lnTo>
                    <a:pt x="321632" y="1340"/>
                  </a:lnTo>
                  <a:lnTo>
                    <a:pt x="333466" y="6855"/>
                  </a:lnTo>
                  <a:lnTo>
                    <a:pt x="349095" y="20348"/>
                  </a:lnTo>
                  <a:lnTo>
                    <a:pt x="359478" y="34406"/>
                  </a:lnTo>
                  <a:lnTo>
                    <a:pt x="373188" y="69920"/>
                  </a:lnTo>
                  <a:lnTo>
                    <a:pt x="378658" y="98294"/>
                  </a:lnTo>
                  <a:lnTo>
                    <a:pt x="380506" y="134178"/>
                  </a:lnTo>
                  <a:lnTo>
                    <a:pt x="380025" y="171808"/>
                  </a:lnTo>
                  <a:lnTo>
                    <a:pt x="374911" y="209596"/>
                  </a:lnTo>
                  <a:lnTo>
                    <a:pt x="373478" y="246695"/>
                  </a:lnTo>
                  <a:lnTo>
                    <a:pt x="373367" y="263398"/>
                  </a:lnTo>
                  <a:lnTo>
                    <a:pt x="374205" y="266488"/>
                  </a:lnTo>
                  <a:lnTo>
                    <a:pt x="375610" y="268548"/>
                  </a:lnTo>
                  <a:lnTo>
                    <a:pt x="380960" y="27266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8" name="SMARTInkShape-563"/>
            <p:cNvSpPr/>
            <p:nvPr/>
          </p:nvSpPr>
          <p:spPr>
            <a:xfrm>
              <a:off x="7399019" y="5151119"/>
              <a:ext cx="106682" cy="6915"/>
            </a:xfrm>
            <a:custGeom>
              <a:avLst/>
              <a:gdLst/>
              <a:ahLst/>
              <a:cxnLst/>
              <a:rect l="0" t="0" r="0" b="0"/>
              <a:pathLst>
                <a:path w="106682" h="6915">
                  <a:moveTo>
                    <a:pt x="0" y="0"/>
                  </a:moveTo>
                  <a:lnTo>
                    <a:pt x="4046" y="0"/>
                  </a:lnTo>
                  <a:lnTo>
                    <a:pt x="8290" y="2258"/>
                  </a:lnTo>
                  <a:lnTo>
                    <a:pt x="12998" y="5237"/>
                  </a:lnTo>
                  <a:lnTo>
                    <a:pt x="21255" y="6914"/>
                  </a:lnTo>
                  <a:lnTo>
                    <a:pt x="34050" y="6565"/>
                  </a:lnTo>
                  <a:lnTo>
                    <a:pt x="68828" y="688"/>
                  </a:lnTo>
                  <a:lnTo>
                    <a:pt x="10668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9" name="SMARTInkShape-564"/>
            <p:cNvSpPr/>
            <p:nvPr/>
          </p:nvSpPr>
          <p:spPr>
            <a:xfrm>
              <a:off x="7383780" y="5212080"/>
              <a:ext cx="152401" cy="7621"/>
            </a:xfrm>
            <a:custGeom>
              <a:avLst/>
              <a:gdLst/>
              <a:ahLst/>
              <a:cxnLst/>
              <a:rect l="0" t="0" r="0" b="0"/>
              <a:pathLst>
                <a:path w="152401" h="7621">
                  <a:moveTo>
                    <a:pt x="0" y="0"/>
                  </a:moveTo>
                  <a:lnTo>
                    <a:pt x="4045" y="4045"/>
                  </a:lnTo>
                  <a:lnTo>
                    <a:pt x="8288" y="6030"/>
                  </a:lnTo>
                  <a:lnTo>
                    <a:pt x="39496" y="7480"/>
                  </a:lnTo>
                  <a:lnTo>
                    <a:pt x="76384" y="7601"/>
                  </a:lnTo>
                  <a:lnTo>
                    <a:pt x="114324" y="7617"/>
                  </a:lnTo>
                  <a:lnTo>
                    <a:pt x="152400" y="76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0" name="SMARTInkShape-565"/>
            <p:cNvSpPr/>
            <p:nvPr/>
          </p:nvSpPr>
          <p:spPr>
            <a:xfrm>
              <a:off x="7772410" y="4861559"/>
              <a:ext cx="76191" cy="457202"/>
            </a:xfrm>
            <a:custGeom>
              <a:avLst/>
              <a:gdLst/>
              <a:ahLst/>
              <a:cxnLst/>
              <a:rect l="0" t="0" r="0" b="0"/>
              <a:pathLst>
                <a:path w="76191" h="457202">
                  <a:moveTo>
                    <a:pt x="76190" y="0"/>
                  </a:moveTo>
                  <a:lnTo>
                    <a:pt x="72145" y="4045"/>
                  </a:lnTo>
                  <a:lnTo>
                    <a:pt x="70158" y="10547"/>
                  </a:lnTo>
                  <a:lnTo>
                    <a:pt x="64617" y="47397"/>
                  </a:lnTo>
                  <a:lnTo>
                    <a:pt x="56437" y="83462"/>
                  </a:lnTo>
                  <a:lnTo>
                    <a:pt x="53403" y="117393"/>
                  </a:lnTo>
                  <a:lnTo>
                    <a:pt x="47519" y="150118"/>
                  </a:lnTo>
                  <a:lnTo>
                    <a:pt x="40413" y="186249"/>
                  </a:lnTo>
                  <a:lnTo>
                    <a:pt x="32945" y="223766"/>
                  </a:lnTo>
                  <a:lnTo>
                    <a:pt x="25371" y="261694"/>
                  </a:lnTo>
                  <a:lnTo>
                    <a:pt x="18610" y="299742"/>
                  </a:lnTo>
                  <a:lnTo>
                    <a:pt x="15385" y="336980"/>
                  </a:lnTo>
                  <a:lnTo>
                    <a:pt x="9443" y="369839"/>
                  </a:lnTo>
                  <a:lnTo>
                    <a:pt x="2108" y="406767"/>
                  </a:lnTo>
                  <a:lnTo>
                    <a:pt x="269" y="440650"/>
                  </a:lnTo>
                  <a:lnTo>
                    <a:pt x="0" y="456505"/>
                  </a:lnTo>
                  <a:lnTo>
                    <a:pt x="7609" y="45720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1" name="SMARTInkShape-566"/>
            <p:cNvSpPr/>
            <p:nvPr/>
          </p:nvSpPr>
          <p:spPr>
            <a:xfrm>
              <a:off x="7918381" y="5060216"/>
              <a:ext cx="400854" cy="296645"/>
            </a:xfrm>
            <a:custGeom>
              <a:avLst/>
              <a:gdLst/>
              <a:ahLst/>
              <a:cxnLst/>
              <a:rect l="0" t="0" r="0" b="0"/>
              <a:pathLst>
                <a:path w="400854" h="296645">
                  <a:moveTo>
                    <a:pt x="74999" y="52803"/>
                  </a:moveTo>
                  <a:lnTo>
                    <a:pt x="74999" y="88547"/>
                  </a:lnTo>
                  <a:lnTo>
                    <a:pt x="72741" y="122924"/>
                  </a:lnTo>
                  <a:lnTo>
                    <a:pt x="64392" y="158282"/>
                  </a:lnTo>
                  <a:lnTo>
                    <a:pt x="53744" y="194964"/>
                  </a:lnTo>
                  <a:lnTo>
                    <a:pt x="36212" y="227546"/>
                  </a:lnTo>
                  <a:lnTo>
                    <a:pt x="14647" y="263192"/>
                  </a:lnTo>
                  <a:lnTo>
                    <a:pt x="8044" y="271691"/>
                  </a:lnTo>
                  <a:lnTo>
                    <a:pt x="4883" y="272854"/>
                  </a:lnTo>
                  <a:lnTo>
                    <a:pt x="2854" y="273164"/>
                  </a:lnTo>
                  <a:lnTo>
                    <a:pt x="1503" y="272524"/>
                  </a:lnTo>
                  <a:lnTo>
                    <a:pt x="601" y="271250"/>
                  </a:lnTo>
                  <a:lnTo>
                    <a:pt x="0" y="269555"/>
                  </a:lnTo>
                  <a:lnTo>
                    <a:pt x="446" y="267578"/>
                  </a:lnTo>
                  <a:lnTo>
                    <a:pt x="3200" y="263123"/>
                  </a:lnTo>
                  <a:lnTo>
                    <a:pt x="8252" y="232022"/>
                  </a:lnTo>
                  <a:lnTo>
                    <a:pt x="14582" y="201861"/>
                  </a:lnTo>
                  <a:lnTo>
                    <a:pt x="24076" y="168371"/>
                  </a:lnTo>
                  <a:lnTo>
                    <a:pt x="37615" y="134742"/>
                  </a:lnTo>
                  <a:lnTo>
                    <a:pt x="52351" y="100223"/>
                  </a:lnTo>
                  <a:lnTo>
                    <a:pt x="69700" y="68547"/>
                  </a:lnTo>
                  <a:lnTo>
                    <a:pt x="98317" y="31548"/>
                  </a:lnTo>
                  <a:lnTo>
                    <a:pt x="133762" y="8633"/>
                  </a:lnTo>
                  <a:lnTo>
                    <a:pt x="145142" y="3539"/>
                  </a:lnTo>
                  <a:lnTo>
                    <a:pt x="171390" y="0"/>
                  </a:lnTo>
                  <a:lnTo>
                    <a:pt x="181621" y="4218"/>
                  </a:lnTo>
                  <a:lnTo>
                    <a:pt x="190967" y="11737"/>
                  </a:lnTo>
                  <a:lnTo>
                    <a:pt x="197942" y="20723"/>
                  </a:lnTo>
                  <a:lnTo>
                    <a:pt x="201607" y="30360"/>
                  </a:lnTo>
                  <a:lnTo>
                    <a:pt x="209389" y="67565"/>
                  </a:lnTo>
                  <a:lnTo>
                    <a:pt x="211338" y="97442"/>
                  </a:lnTo>
                  <a:lnTo>
                    <a:pt x="211915" y="131881"/>
                  </a:lnTo>
                  <a:lnTo>
                    <a:pt x="211240" y="164758"/>
                  </a:lnTo>
                  <a:lnTo>
                    <a:pt x="206054" y="199240"/>
                  </a:lnTo>
                  <a:lnTo>
                    <a:pt x="198974" y="234506"/>
                  </a:lnTo>
                  <a:lnTo>
                    <a:pt x="195270" y="255937"/>
                  </a:lnTo>
                  <a:lnTo>
                    <a:pt x="190479" y="278349"/>
                  </a:lnTo>
                  <a:lnTo>
                    <a:pt x="189648" y="289906"/>
                  </a:lnTo>
                  <a:lnTo>
                    <a:pt x="188685" y="292151"/>
                  </a:lnTo>
                  <a:lnTo>
                    <a:pt x="187196" y="293649"/>
                  </a:lnTo>
                  <a:lnTo>
                    <a:pt x="185357" y="294647"/>
                  </a:lnTo>
                  <a:lnTo>
                    <a:pt x="184131" y="294466"/>
                  </a:lnTo>
                  <a:lnTo>
                    <a:pt x="183313" y="293498"/>
                  </a:lnTo>
                  <a:lnTo>
                    <a:pt x="182405" y="289319"/>
                  </a:lnTo>
                  <a:lnTo>
                    <a:pt x="182740" y="276599"/>
                  </a:lnTo>
                  <a:lnTo>
                    <a:pt x="192313" y="242671"/>
                  </a:lnTo>
                  <a:lnTo>
                    <a:pt x="203644" y="212166"/>
                  </a:lnTo>
                  <a:lnTo>
                    <a:pt x="213681" y="176316"/>
                  </a:lnTo>
                  <a:lnTo>
                    <a:pt x="230107" y="138882"/>
                  </a:lnTo>
                  <a:lnTo>
                    <a:pt x="247015" y="105025"/>
                  </a:lnTo>
                  <a:lnTo>
                    <a:pt x="266796" y="73545"/>
                  </a:lnTo>
                  <a:lnTo>
                    <a:pt x="290998" y="40343"/>
                  </a:lnTo>
                  <a:lnTo>
                    <a:pt x="322760" y="20819"/>
                  </a:lnTo>
                  <a:lnTo>
                    <a:pt x="338815" y="16515"/>
                  </a:lnTo>
                  <a:lnTo>
                    <a:pt x="354297" y="15240"/>
                  </a:lnTo>
                  <a:lnTo>
                    <a:pt x="369608" y="18908"/>
                  </a:lnTo>
                  <a:lnTo>
                    <a:pt x="377528" y="25321"/>
                  </a:lnTo>
                  <a:lnTo>
                    <a:pt x="389510" y="43236"/>
                  </a:lnTo>
                  <a:lnTo>
                    <a:pt x="394793" y="74401"/>
                  </a:lnTo>
                  <a:lnTo>
                    <a:pt x="400853" y="108152"/>
                  </a:lnTo>
                  <a:lnTo>
                    <a:pt x="399867" y="137219"/>
                  </a:lnTo>
                  <a:lnTo>
                    <a:pt x="394211" y="169538"/>
                  </a:lnTo>
                  <a:lnTo>
                    <a:pt x="387174" y="201410"/>
                  </a:lnTo>
                  <a:lnTo>
                    <a:pt x="377210" y="238979"/>
                  </a:lnTo>
                  <a:lnTo>
                    <a:pt x="372841" y="272545"/>
                  </a:lnTo>
                  <a:lnTo>
                    <a:pt x="372309" y="285769"/>
                  </a:lnTo>
                  <a:lnTo>
                    <a:pt x="374494" y="289835"/>
                  </a:lnTo>
                  <a:lnTo>
                    <a:pt x="379799" y="29664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2" name="SMARTInkShape-567"/>
            <p:cNvSpPr/>
            <p:nvPr/>
          </p:nvSpPr>
          <p:spPr>
            <a:xfrm>
              <a:off x="8400559" y="5082828"/>
              <a:ext cx="392054" cy="289273"/>
            </a:xfrm>
            <a:custGeom>
              <a:avLst/>
              <a:gdLst/>
              <a:ahLst/>
              <a:cxnLst/>
              <a:rect l="0" t="0" r="0" b="0"/>
              <a:pathLst>
                <a:path w="392054" h="289273">
                  <a:moveTo>
                    <a:pt x="65260" y="53052"/>
                  </a:moveTo>
                  <a:lnTo>
                    <a:pt x="65260" y="57097"/>
                  </a:lnTo>
                  <a:lnTo>
                    <a:pt x="63002" y="61340"/>
                  </a:lnTo>
                  <a:lnTo>
                    <a:pt x="61215" y="63657"/>
                  </a:lnTo>
                  <a:lnTo>
                    <a:pt x="59229" y="70748"/>
                  </a:lnTo>
                  <a:lnTo>
                    <a:pt x="55522" y="107276"/>
                  </a:lnTo>
                  <a:lnTo>
                    <a:pt x="51108" y="141091"/>
                  </a:lnTo>
                  <a:lnTo>
                    <a:pt x="46298" y="170389"/>
                  </a:lnTo>
                  <a:lnTo>
                    <a:pt x="35464" y="200519"/>
                  </a:lnTo>
                  <a:lnTo>
                    <a:pt x="22717" y="234111"/>
                  </a:lnTo>
                  <a:lnTo>
                    <a:pt x="12046" y="255672"/>
                  </a:lnTo>
                  <a:lnTo>
                    <a:pt x="7743" y="262486"/>
                  </a:lnTo>
                  <a:lnTo>
                    <a:pt x="4754" y="272343"/>
                  </a:lnTo>
                  <a:lnTo>
                    <a:pt x="3756" y="272060"/>
                  </a:lnTo>
                  <a:lnTo>
                    <a:pt x="390" y="269486"/>
                  </a:lnTo>
                  <a:lnTo>
                    <a:pt x="0" y="266768"/>
                  </a:lnTo>
                  <a:lnTo>
                    <a:pt x="9895" y="233667"/>
                  </a:lnTo>
                  <a:lnTo>
                    <a:pt x="21900" y="196883"/>
                  </a:lnTo>
                  <a:lnTo>
                    <a:pt x="33222" y="164812"/>
                  </a:lnTo>
                  <a:lnTo>
                    <a:pt x="46454" y="128499"/>
                  </a:lnTo>
                  <a:lnTo>
                    <a:pt x="64204" y="93187"/>
                  </a:lnTo>
                  <a:lnTo>
                    <a:pt x="82445" y="61275"/>
                  </a:lnTo>
                  <a:lnTo>
                    <a:pt x="107320" y="28241"/>
                  </a:lnTo>
                  <a:lnTo>
                    <a:pt x="123348" y="10799"/>
                  </a:lnTo>
                  <a:lnTo>
                    <a:pt x="133692" y="4639"/>
                  </a:lnTo>
                  <a:lnTo>
                    <a:pt x="154131" y="685"/>
                  </a:lnTo>
                  <a:lnTo>
                    <a:pt x="169392" y="0"/>
                  </a:lnTo>
                  <a:lnTo>
                    <a:pt x="173628" y="1597"/>
                  </a:lnTo>
                  <a:lnTo>
                    <a:pt x="193319" y="16904"/>
                  </a:lnTo>
                  <a:lnTo>
                    <a:pt x="196353" y="21333"/>
                  </a:lnTo>
                  <a:lnTo>
                    <a:pt x="205666" y="57938"/>
                  </a:lnTo>
                  <a:lnTo>
                    <a:pt x="209177" y="92304"/>
                  </a:lnTo>
                  <a:lnTo>
                    <a:pt x="208937" y="125171"/>
                  </a:lnTo>
                  <a:lnTo>
                    <a:pt x="203881" y="156735"/>
                  </a:lnTo>
                  <a:lnTo>
                    <a:pt x="197021" y="186689"/>
                  </a:lnTo>
                  <a:lnTo>
                    <a:pt x="187118" y="219995"/>
                  </a:lnTo>
                  <a:lnTo>
                    <a:pt x="174193" y="255804"/>
                  </a:lnTo>
                  <a:lnTo>
                    <a:pt x="172385" y="264316"/>
                  </a:lnTo>
                  <a:lnTo>
                    <a:pt x="171390" y="265014"/>
                  </a:lnTo>
                  <a:lnTo>
                    <a:pt x="165418" y="266228"/>
                  </a:lnTo>
                  <a:lnTo>
                    <a:pt x="173770" y="231012"/>
                  </a:lnTo>
                  <a:lnTo>
                    <a:pt x="186507" y="194320"/>
                  </a:lnTo>
                  <a:lnTo>
                    <a:pt x="200433" y="164523"/>
                  </a:lnTo>
                  <a:lnTo>
                    <a:pt x="215284" y="134246"/>
                  </a:lnTo>
                  <a:lnTo>
                    <a:pt x="230409" y="103826"/>
                  </a:lnTo>
                  <a:lnTo>
                    <a:pt x="250691" y="70137"/>
                  </a:lnTo>
                  <a:lnTo>
                    <a:pt x="275925" y="35656"/>
                  </a:lnTo>
                  <a:lnTo>
                    <a:pt x="284760" y="25282"/>
                  </a:lnTo>
                  <a:lnTo>
                    <a:pt x="294331" y="19543"/>
                  </a:lnTo>
                  <a:lnTo>
                    <a:pt x="314274" y="15859"/>
                  </a:lnTo>
                  <a:lnTo>
                    <a:pt x="329449" y="19266"/>
                  </a:lnTo>
                  <a:lnTo>
                    <a:pt x="344669" y="29682"/>
                  </a:lnTo>
                  <a:lnTo>
                    <a:pt x="370062" y="61608"/>
                  </a:lnTo>
                  <a:lnTo>
                    <a:pt x="383043" y="86066"/>
                  </a:lnTo>
                  <a:lnTo>
                    <a:pt x="389994" y="114762"/>
                  </a:lnTo>
                  <a:lnTo>
                    <a:pt x="392053" y="146972"/>
                  </a:lnTo>
                  <a:lnTo>
                    <a:pt x="390406" y="183327"/>
                  </a:lnTo>
                  <a:lnTo>
                    <a:pt x="384555" y="220909"/>
                  </a:lnTo>
                  <a:lnTo>
                    <a:pt x="379718" y="254340"/>
                  </a:lnTo>
                  <a:lnTo>
                    <a:pt x="377740" y="270360"/>
                  </a:lnTo>
                  <a:lnTo>
                    <a:pt x="370060" y="28927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08" name="SMARTInkShape-Group128"/>
          <p:cNvGrpSpPr/>
          <p:nvPr/>
        </p:nvGrpSpPr>
        <p:grpSpPr>
          <a:xfrm>
            <a:off x="6058003" y="4945380"/>
            <a:ext cx="662837" cy="335249"/>
            <a:chOff x="6058003" y="4945380"/>
            <a:chExt cx="662837" cy="335249"/>
          </a:xfrm>
        </p:grpSpPr>
        <p:sp>
          <p:nvSpPr>
            <p:cNvPr id="204" name="SMARTInkShape-568"/>
            <p:cNvSpPr/>
            <p:nvPr/>
          </p:nvSpPr>
          <p:spPr>
            <a:xfrm>
              <a:off x="6058003" y="5219700"/>
              <a:ext cx="60846" cy="60929"/>
            </a:xfrm>
            <a:custGeom>
              <a:avLst/>
              <a:gdLst/>
              <a:ahLst/>
              <a:cxnLst/>
              <a:rect l="0" t="0" r="0" b="0"/>
              <a:pathLst>
                <a:path w="60846" h="60929">
                  <a:moveTo>
                    <a:pt x="45616" y="0"/>
                  </a:moveTo>
                  <a:lnTo>
                    <a:pt x="27418" y="0"/>
                  </a:lnTo>
                  <a:lnTo>
                    <a:pt x="22571" y="9030"/>
                  </a:lnTo>
                  <a:lnTo>
                    <a:pt x="15081" y="26382"/>
                  </a:lnTo>
                  <a:lnTo>
                    <a:pt x="10878" y="33739"/>
                  </a:lnTo>
                  <a:lnTo>
                    <a:pt x="8180" y="45360"/>
                  </a:lnTo>
                  <a:lnTo>
                    <a:pt x="7520" y="60604"/>
                  </a:lnTo>
                  <a:lnTo>
                    <a:pt x="14078" y="60928"/>
                  </a:lnTo>
                  <a:lnTo>
                    <a:pt x="18867" y="56905"/>
                  </a:lnTo>
                  <a:lnTo>
                    <a:pt x="21029" y="52667"/>
                  </a:lnTo>
                  <a:lnTo>
                    <a:pt x="21604" y="50351"/>
                  </a:lnTo>
                  <a:lnTo>
                    <a:pt x="28636" y="38040"/>
                  </a:lnTo>
                  <a:lnTo>
                    <a:pt x="30347" y="19260"/>
                  </a:lnTo>
                  <a:lnTo>
                    <a:pt x="29510" y="17919"/>
                  </a:lnTo>
                  <a:lnTo>
                    <a:pt x="28105" y="17026"/>
                  </a:lnTo>
                  <a:lnTo>
                    <a:pt x="23813" y="15592"/>
                  </a:lnTo>
                  <a:lnTo>
                    <a:pt x="12243" y="15270"/>
                  </a:lnTo>
                  <a:lnTo>
                    <a:pt x="10667" y="16107"/>
                  </a:lnTo>
                  <a:lnTo>
                    <a:pt x="9618" y="17511"/>
                  </a:lnTo>
                  <a:lnTo>
                    <a:pt x="8917" y="19294"/>
                  </a:lnTo>
                  <a:lnTo>
                    <a:pt x="7604" y="20483"/>
                  </a:lnTo>
                  <a:lnTo>
                    <a:pt x="3886" y="21803"/>
                  </a:lnTo>
                  <a:lnTo>
                    <a:pt x="2556" y="23002"/>
                  </a:lnTo>
                  <a:lnTo>
                    <a:pt x="1079" y="26592"/>
                  </a:lnTo>
                  <a:lnTo>
                    <a:pt x="0" y="36699"/>
                  </a:lnTo>
                  <a:lnTo>
                    <a:pt x="812" y="37166"/>
                  </a:lnTo>
                  <a:lnTo>
                    <a:pt x="21356" y="38096"/>
                  </a:lnTo>
                  <a:lnTo>
                    <a:pt x="28563" y="32862"/>
                  </a:lnTo>
                  <a:lnTo>
                    <a:pt x="33239" y="31538"/>
                  </a:lnTo>
                  <a:lnTo>
                    <a:pt x="34825" y="30339"/>
                  </a:lnTo>
                  <a:lnTo>
                    <a:pt x="42955" y="17544"/>
                  </a:lnTo>
                  <a:lnTo>
                    <a:pt x="45586" y="7749"/>
                  </a:lnTo>
                  <a:lnTo>
                    <a:pt x="41563" y="7658"/>
                  </a:lnTo>
                  <a:lnTo>
                    <a:pt x="40374" y="8491"/>
                  </a:lnTo>
                  <a:lnTo>
                    <a:pt x="39581" y="9894"/>
                  </a:lnTo>
                  <a:lnTo>
                    <a:pt x="39053" y="11676"/>
                  </a:lnTo>
                  <a:lnTo>
                    <a:pt x="37854" y="12864"/>
                  </a:lnTo>
                  <a:lnTo>
                    <a:pt x="34264" y="14184"/>
                  </a:lnTo>
                  <a:lnTo>
                    <a:pt x="29847" y="19286"/>
                  </a:lnTo>
                  <a:lnTo>
                    <a:pt x="25908" y="26351"/>
                  </a:lnTo>
                  <a:lnTo>
                    <a:pt x="23380" y="37786"/>
                  </a:lnTo>
                  <a:lnTo>
                    <a:pt x="22768" y="59449"/>
                  </a:lnTo>
                  <a:lnTo>
                    <a:pt x="23611" y="59952"/>
                  </a:lnTo>
                  <a:lnTo>
                    <a:pt x="38195" y="60900"/>
                  </a:lnTo>
                  <a:lnTo>
                    <a:pt x="40669" y="60920"/>
                  </a:lnTo>
                  <a:lnTo>
                    <a:pt x="42318" y="60087"/>
                  </a:lnTo>
                  <a:lnTo>
                    <a:pt x="43417" y="58684"/>
                  </a:lnTo>
                  <a:lnTo>
                    <a:pt x="45486" y="54868"/>
                  </a:lnTo>
                  <a:lnTo>
                    <a:pt x="57681" y="40551"/>
                  </a:lnTo>
                  <a:lnTo>
                    <a:pt x="59915" y="32994"/>
                  </a:lnTo>
                  <a:lnTo>
                    <a:pt x="60845" y="12386"/>
                  </a:lnTo>
                  <a:lnTo>
                    <a:pt x="60003" y="10797"/>
                  </a:lnTo>
                  <a:lnTo>
                    <a:pt x="58594" y="9738"/>
                  </a:lnTo>
                  <a:lnTo>
                    <a:pt x="54771" y="8561"/>
                  </a:lnTo>
                  <a:lnTo>
                    <a:pt x="50249" y="8038"/>
                  </a:lnTo>
                  <a:lnTo>
                    <a:pt x="45418" y="10063"/>
                  </a:lnTo>
                  <a:lnTo>
                    <a:pt x="40448" y="12939"/>
                  </a:lnTo>
                  <a:lnTo>
                    <a:pt x="32891" y="15404"/>
                  </a:lnTo>
                  <a:lnTo>
                    <a:pt x="27825" y="18981"/>
                  </a:lnTo>
                  <a:lnTo>
                    <a:pt x="25009" y="23393"/>
                  </a:lnTo>
                  <a:lnTo>
                    <a:pt x="24258" y="25755"/>
                  </a:lnTo>
                  <a:lnTo>
                    <a:pt x="22911" y="27330"/>
                  </a:lnTo>
                  <a:lnTo>
                    <a:pt x="19156" y="29080"/>
                  </a:lnTo>
                  <a:lnTo>
                    <a:pt x="17816" y="30393"/>
                  </a:lnTo>
                  <a:lnTo>
                    <a:pt x="15241" y="37749"/>
                  </a:lnTo>
                  <a:lnTo>
                    <a:pt x="30377" y="381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5" name="SMARTInkShape-569"/>
            <p:cNvSpPr/>
            <p:nvPr/>
          </p:nvSpPr>
          <p:spPr>
            <a:xfrm>
              <a:off x="6188238" y="4975860"/>
              <a:ext cx="166843" cy="247067"/>
            </a:xfrm>
            <a:custGeom>
              <a:avLst/>
              <a:gdLst/>
              <a:ahLst/>
              <a:cxnLst/>
              <a:rect l="0" t="0" r="0" b="0"/>
              <a:pathLst>
                <a:path w="166843" h="247067">
                  <a:moveTo>
                    <a:pt x="166842" y="0"/>
                  </a:moveTo>
                  <a:lnTo>
                    <a:pt x="141402" y="0"/>
                  </a:lnTo>
                  <a:lnTo>
                    <a:pt x="119637" y="6560"/>
                  </a:lnTo>
                  <a:lnTo>
                    <a:pt x="107229" y="15396"/>
                  </a:lnTo>
                  <a:lnTo>
                    <a:pt x="77836" y="47462"/>
                  </a:lnTo>
                  <a:lnTo>
                    <a:pt x="57601" y="77390"/>
                  </a:lnTo>
                  <a:lnTo>
                    <a:pt x="37297" y="112779"/>
                  </a:lnTo>
                  <a:lnTo>
                    <a:pt x="24318" y="138966"/>
                  </a:lnTo>
                  <a:lnTo>
                    <a:pt x="8302" y="174111"/>
                  </a:lnTo>
                  <a:lnTo>
                    <a:pt x="1898" y="193734"/>
                  </a:lnTo>
                  <a:lnTo>
                    <a:pt x="0" y="214318"/>
                  </a:lnTo>
                  <a:lnTo>
                    <a:pt x="1815" y="224510"/>
                  </a:lnTo>
                  <a:lnTo>
                    <a:pt x="3484" y="228413"/>
                  </a:lnTo>
                  <a:lnTo>
                    <a:pt x="9854" y="235008"/>
                  </a:lnTo>
                  <a:lnTo>
                    <a:pt x="27741" y="246141"/>
                  </a:lnTo>
                  <a:lnTo>
                    <a:pt x="32621" y="247066"/>
                  </a:lnTo>
                  <a:lnTo>
                    <a:pt x="68820" y="243388"/>
                  </a:lnTo>
                  <a:lnTo>
                    <a:pt x="90103" y="237027"/>
                  </a:lnTo>
                  <a:lnTo>
                    <a:pt x="118176" y="215337"/>
                  </a:lnTo>
                  <a:lnTo>
                    <a:pt x="144981" y="178809"/>
                  </a:lnTo>
                  <a:lnTo>
                    <a:pt x="160768" y="147205"/>
                  </a:lnTo>
                  <a:lnTo>
                    <a:pt x="165642" y="120642"/>
                  </a:lnTo>
                  <a:lnTo>
                    <a:pt x="166605" y="95232"/>
                  </a:lnTo>
                  <a:lnTo>
                    <a:pt x="162220" y="84376"/>
                  </a:lnTo>
                  <a:lnTo>
                    <a:pt x="156321" y="73907"/>
                  </a:lnTo>
                  <a:lnTo>
                    <a:pt x="151306" y="58493"/>
                  </a:lnTo>
                  <a:lnTo>
                    <a:pt x="139816" y="40372"/>
                  </a:lnTo>
                  <a:lnTo>
                    <a:pt x="137050" y="34029"/>
                  </a:lnTo>
                  <a:lnTo>
                    <a:pt x="130003" y="24498"/>
                  </a:lnTo>
                  <a:lnTo>
                    <a:pt x="127044" y="23587"/>
                  </a:lnTo>
                  <a:lnTo>
                    <a:pt x="121122" y="228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6" name="SMARTInkShape-570"/>
            <p:cNvSpPr/>
            <p:nvPr/>
          </p:nvSpPr>
          <p:spPr>
            <a:xfrm>
              <a:off x="6432830" y="5006339"/>
              <a:ext cx="179428" cy="227017"/>
            </a:xfrm>
            <a:custGeom>
              <a:avLst/>
              <a:gdLst/>
              <a:ahLst/>
              <a:cxnLst/>
              <a:rect l="0" t="0" r="0" b="0"/>
              <a:pathLst>
                <a:path w="179428" h="227017">
                  <a:moveTo>
                    <a:pt x="120370" y="0"/>
                  </a:moveTo>
                  <a:lnTo>
                    <a:pt x="109764" y="0"/>
                  </a:lnTo>
                  <a:lnTo>
                    <a:pt x="80279" y="10607"/>
                  </a:lnTo>
                  <a:lnTo>
                    <a:pt x="70660" y="17697"/>
                  </a:lnTo>
                  <a:lnTo>
                    <a:pt x="37788" y="54225"/>
                  </a:lnTo>
                  <a:lnTo>
                    <a:pt x="27787" y="69820"/>
                  </a:lnTo>
                  <a:lnTo>
                    <a:pt x="14468" y="107427"/>
                  </a:lnTo>
                  <a:lnTo>
                    <a:pt x="3683" y="143423"/>
                  </a:lnTo>
                  <a:lnTo>
                    <a:pt x="0" y="167239"/>
                  </a:lnTo>
                  <a:lnTo>
                    <a:pt x="2954" y="190381"/>
                  </a:lnTo>
                  <a:lnTo>
                    <a:pt x="9191" y="205235"/>
                  </a:lnTo>
                  <a:lnTo>
                    <a:pt x="16206" y="212007"/>
                  </a:lnTo>
                  <a:lnTo>
                    <a:pt x="34507" y="223253"/>
                  </a:lnTo>
                  <a:lnTo>
                    <a:pt x="53442" y="227016"/>
                  </a:lnTo>
                  <a:lnTo>
                    <a:pt x="75139" y="224086"/>
                  </a:lnTo>
                  <a:lnTo>
                    <a:pt x="112814" y="207069"/>
                  </a:lnTo>
                  <a:lnTo>
                    <a:pt x="128019" y="199558"/>
                  </a:lnTo>
                  <a:lnTo>
                    <a:pt x="149165" y="181896"/>
                  </a:lnTo>
                  <a:lnTo>
                    <a:pt x="167739" y="155145"/>
                  </a:lnTo>
                  <a:lnTo>
                    <a:pt x="177767" y="128577"/>
                  </a:lnTo>
                  <a:lnTo>
                    <a:pt x="179427" y="107242"/>
                  </a:lnTo>
                  <a:lnTo>
                    <a:pt x="173476" y="73933"/>
                  </a:lnTo>
                  <a:lnTo>
                    <a:pt x="159866" y="37077"/>
                  </a:lnTo>
                  <a:lnTo>
                    <a:pt x="150850" y="228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7" name="SMARTInkShape-571"/>
            <p:cNvSpPr/>
            <p:nvPr/>
          </p:nvSpPr>
          <p:spPr>
            <a:xfrm>
              <a:off x="6713219" y="4945380"/>
              <a:ext cx="7621" cy="281940"/>
            </a:xfrm>
            <a:custGeom>
              <a:avLst/>
              <a:gdLst/>
              <a:ahLst/>
              <a:cxnLst/>
              <a:rect l="0" t="0" r="0" b="0"/>
              <a:pathLst>
                <a:path w="7621" h="281940">
                  <a:moveTo>
                    <a:pt x="7620" y="0"/>
                  </a:moveTo>
                  <a:lnTo>
                    <a:pt x="7620" y="33133"/>
                  </a:lnTo>
                  <a:lnTo>
                    <a:pt x="3575" y="65529"/>
                  </a:lnTo>
                  <a:lnTo>
                    <a:pt x="1060" y="94581"/>
                  </a:lnTo>
                  <a:lnTo>
                    <a:pt x="314" y="124638"/>
                  </a:lnTo>
                  <a:lnTo>
                    <a:pt x="93" y="159037"/>
                  </a:lnTo>
                  <a:lnTo>
                    <a:pt x="28" y="191996"/>
                  </a:lnTo>
                  <a:lnTo>
                    <a:pt x="9" y="227256"/>
                  </a:lnTo>
                  <a:lnTo>
                    <a:pt x="2" y="264850"/>
                  </a:lnTo>
                  <a:lnTo>
                    <a:pt x="0" y="2819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09" name="SMARTInkShape-572"/>
          <p:cNvSpPr/>
          <p:nvPr/>
        </p:nvSpPr>
        <p:spPr>
          <a:xfrm>
            <a:off x="1463446" y="5474692"/>
            <a:ext cx="502514" cy="628928"/>
          </a:xfrm>
          <a:custGeom>
            <a:avLst/>
            <a:gdLst/>
            <a:ahLst/>
            <a:cxnLst/>
            <a:rect l="0" t="0" r="0" b="0"/>
            <a:pathLst>
              <a:path w="502514" h="628928">
                <a:moveTo>
                  <a:pt x="14833" y="278408"/>
                </a:moveTo>
                <a:lnTo>
                  <a:pt x="0" y="278408"/>
                </a:lnTo>
                <a:lnTo>
                  <a:pt x="6910" y="285713"/>
                </a:lnTo>
                <a:lnTo>
                  <a:pt x="40244" y="286027"/>
                </a:lnTo>
                <a:lnTo>
                  <a:pt x="45318" y="283769"/>
                </a:lnTo>
                <a:lnTo>
                  <a:pt x="47857" y="281982"/>
                </a:lnTo>
                <a:lnTo>
                  <a:pt x="74759" y="249237"/>
                </a:lnTo>
                <a:lnTo>
                  <a:pt x="98852" y="216617"/>
                </a:lnTo>
                <a:lnTo>
                  <a:pt x="124080" y="179238"/>
                </a:lnTo>
                <a:lnTo>
                  <a:pt x="145412" y="141233"/>
                </a:lnTo>
                <a:lnTo>
                  <a:pt x="157158" y="103146"/>
                </a:lnTo>
                <a:lnTo>
                  <a:pt x="165373" y="65047"/>
                </a:lnTo>
                <a:lnTo>
                  <a:pt x="174224" y="28286"/>
                </a:lnTo>
                <a:lnTo>
                  <a:pt x="174851" y="0"/>
                </a:lnTo>
                <a:lnTo>
                  <a:pt x="174854" y="35268"/>
                </a:lnTo>
                <a:lnTo>
                  <a:pt x="174854" y="71380"/>
                </a:lnTo>
                <a:lnTo>
                  <a:pt x="174854" y="102893"/>
                </a:lnTo>
                <a:lnTo>
                  <a:pt x="178899" y="137622"/>
                </a:lnTo>
                <a:lnTo>
                  <a:pt x="182614" y="171858"/>
                </a:lnTo>
                <a:lnTo>
                  <a:pt x="189194" y="199612"/>
                </a:lnTo>
                <a:lnTo>
                  <a:pt x="203902" y="232175"/>
                </a:lnTo>
                <a:lnTo>
                  <a:pt x="214787" y="253138"/>
                </a:lnTo>
                <a:lnTo>
                  <a:pt x="238595" y="279783"/>
                </a:lnTo>
                <a:lnTo>
                  <a:pt x="263785" y="295699"/>
                </a:lnTo>
                <a:lnTo>
                  <a:pt x="283048" y="299618"/>
                </a:lnTo>
                <a:lnTo>
                  <a:pt x="311466" y="300095"/>
                </a:lnTo>
                <a:lnTo>
                  <a:pt x="339547" y="290618"/>
                </a:lnTo>
                <a:lnTo>
                  <a:pt x="355073" y="279297"/>
                </a:lnTo>
                <a:lnTo>
                  <a:pt x="369406" y="260302"/>
                </a:lnTo>
                <a:lnTo>
                  <a:pt x="385583" y="224882"/>
                </a:lnTo>
                <a:lnTo>
                  <a:pt x="393558" y="202673"/>
                </a:lnTo>
                <a:lnTo>
                  <a:pt x="401665" y="165737"/>
                </a:lnTo>
                <a:lnTo>
                  <a:pt x="405554" y="133771"/>
                </a:lnTo>
                <a:lnTo>
                  <a:pt x="409438" y="118430"/>
                </a:lnTo>
                <a:lnTo>
                  <a:pt x="411045" y="89545"/>
                </a:lnTo>
                <a:lnTo>
                  <a:pt x="404510" y="81490"/>
                </a:lnTo>
                <a:lnTo>
                  <a:pt x="405005" y="81089"/>
                </a:lnTo>
                <a:lnTo>
                  <a:pt x="407812" y="80644"/>
                </a:lnTo>
                <a:lnTo>
                  <a:pt x="408899" y="81372"/>
                </a:lnTo>
                <a:lnTo>
                  <a:pt x="409624" y="82704"/>
                </a:lnTo>
                <a:lnTo>
                  <a:pt x="410787" y="90925"/>
                </a:lnTo>
                <a:lnTo>
                  <a:pt x="411070" y="128940"/>
                </a:lnTo>
                <a:lnTo>
                  <a:pt x="410226" y="164494"/>
                </a:lnTo>
                <a:lnTo>
                  <a:pt x="404513" y="202259"/>
                </a:lnTo>
                <a:lnTo>
                  <a:pt x="398426" y="239628"/>
                </a:lnTo>
                <a:lnTo>
                  <a:pt x="396602" y="273785"/>
                </a:lnTo>
                <a:lnTo>
                  <a:pt x="396908" y="306577"/>
                </a:lnTo>
                <a:lnTo>
                  <a:pt x="402831" y="343574"/>
                </a:lnTo>
                <a:lnTo>
                  <a:pt x="410515" y="371717"/>
                </a:lnTo>
                <a:lnTo>
                  <a:pt x="417316" y="398901"/>
                </a:lnTo>
                <a:lnTo>
                  <a:pt x="423161" y="425093"/>
                </a:lnTo>
                <a:lnTo>
                  <a:pt x="428581" y="450846"/>
                </a:lnTo>
                <a:lnTo>
                  <a:pt x="436071" y="476402"/>
                </a:lnTo>
                <a:lnTo>
                  <a:pt x="445043" y="501872"/>
                </a:lnTo>
                <a:lnTo>
                  <a:pt x="459615" y="539164"/>
                </a:lnTo>
                <a:lnTo>
                  <a:pt x="474657" y="571193"/>
                </a:lnTo>
                <a:lnTo>
                  <a:pt x="492652" y="605199"/>
                </a:lnTo>
                <a:lnTo>
                  <a:pt x="502513" y="62892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21" name="SMARTInkShape-Group130"/>
          <p:cNvGrpSpPr/>
          <p:nvPr/>
        </p:nvGrpSpPr>
        <p:grpSpPr>
          <a:xfrm>
            <a:off x="2903323" y="5707380"/>
            <a:ext cx="1234337" cy="411481"/>
            <a:chOff x="2903323" y="5707380"/>
            <a:chExt cx="1234337" cy="411481"/>
          </a:xfrm>
        </p:grpSpPr>
        <p:sp>
          <p:nvSpPr>
            <p:cNvPr id="210" name="SMARTInkShape-573"/>
            <p:cNvSpPr/>
            <p:nvPr/>
          </p:nvSpPr>
          <p:spPr>
            <a:xfrm>
              <a:off x="2903323" y="5852553"/>
              <a:ext cx="220082" cy="190066"/>
            </a:xfrm>
            <a:custGeom>
              <a:avLst/>
              <a:gdLst/>
              <a:ahLst/>
              <a:cxnLst/>
              <a:rect l="0" t="0" r="0" b="0"/>
              <a:pathLst>
                <a:path w="220082" h="190066">
                  <a:moveTo>
                    <a:pt x="45617" y="83427"/>
                  </a:moveTo>
                  <a:lnTo>
                    <a:pt x="39056" y="89987"/>
                  </a:lnTo>
                  <a:lnTo>
                    <a:pt x="38310" y="94778"/>
                  </a:lnTo>
                  <a:lnTo>
                    <a:pt x="37212" y="104829"/>
                  </a:lnTo>
                  <a:lnTo>
                    <a:pt x="31978" y="122242"/>
                  </a:lnTo>
                  <a:lnTo>
                    <a:pt x="28593" y="136979"/>
                  </a:lnTo>
                  <a:lnTo>
                    <a:pt x="14619" y="173085"/>
                  </a:lnTo>
                  <a:lnTo>
                    <a:pt x="10673" y="179154"/>
                  </a:lnTo>
                  <a:lnTo>
                    <a:pt x="8920" y="184675"/>
                  </a:lnTo>
                  <a:lnTo>
                    <a:pt x="7605" y="186486"/>
                  </a:lnTo>
                  <a:lnTo>
                    <a:pt x="5882" y="187693"/>
                  </a:lnTo>
                  <a:lnTo>
                    <a:pt x="0" y="190065"/>
                  </a:lnTo>
                  <a:lnTo>
                    <a:pt x="3973" y="186049"/>
                  </a:lnTo>
                  <a:lnTo>
                    <a:pt x="5941" y="181812"/>
                  </a:lnTo>
                  <a:lnTo>
                    <a:pt x="13539" y="143906"/>
                  </a:lnTo>
                  <a:lnTo>
                    <a:pt x="27919" y="110700"/>
                  </a:lnTo>
                  <a:lnTo>
                    <a:pt x="40271" y="85051"/>
                  </a:lnTo>
                  <a:lnTo>
                    <a:pt x="65728" y="49780"/>
                  </a:lnTo>
                  <a:lnTo>
                    <a:pt x="74564" y="45913"/>
                  </a:lnTo>
                  <a:lnTo>
                    <a:pt x="79688" y="45500"/>
                  </a:lnTo>
                  <a:lnTo>
                    <a:pt x="84184" y="47662"/>
                  </a:lnTo>
                  <a:lnTo>
                    <a:pt x="86568" y="49423"/>
                  </a:lnTo>
                  <a:lnTo>
                    <a:pt x="89217" y="53638"/>
                  </a:lnTo>
                  <a:lnTo>
                    <a:pt x="98168" y="86291"/>
                  </a:lnTo>
                  <a:lnTo>
                    <a:pt x="98936" y="123934"/>
                  </a:lnTo>
                  <a:lnTo>
                    <a:pt x="98947" y="130499"/>
                  </a:lnTo>
                  <a:lnTo>
                    <a:pt x="96695" y="136238"/>
                  </a:lnTo>
                  <a:lnTo>
                    <a:pt x="92395" y="142777"/>
                  </a:lnTo>
                  <a:lnTo>
                    <a:pt x="91429" y="150806"/>
                  </a:lnTo>
                  <a:lnTo>
                    <a:pt x="91339" y="140624"/>
                  </a:lnTo>
                  <a:lnTo>
                    <a:pt x="104334" y="109304"/>
                  </a:lnTo>
                  <a:lnTo>
                    <a:pt x="116513" y="76654"/>
                  </a:lnTo>
                  <a:lnTo>
                    <a:pt x="134665" y="43902"/>
                  </a:lnTo>
                  <a:lnTo>
                    <a:pt x="161846" y="14098"/>
                  </a:lnTo>
                  <a:lnTo>
                    <a:pt x="185197" y="2593"/>
                  </a:lnTo>
                  <a:lnTo>
                    <a:pt x="200206" y="0"/>
                  </a:lnTo>
                  <a:lnTo>
                    <a:pt x="205481" y="2039"/>
                  </a:lnTo>
                  <a:lnTo>
                    <a:pt x="208073" y="3768"/>
                  </a:lnTo>
                  <a:lnTo>
                    <a:pt x="209800" y="6614"/>
                  </a:lnTo>
                  <a:lnTo>
                    <a:pt x="214832" y="21091"/>
                  </a:lnTo>
                  <a:lnTo>
                    <a:pt x="216847" y="24089"/>
                  </a:lnTo>
                  <a:lnTo>
                    <a:pt x="220081" y="46306"/>
                  </a:lnTo>
                  <a:lnTo>
                    <a:pt x="219794" y="62644"/>
                  </a:lnTo>
                  <a:lnTo>
                    <a:pt x="213713" y="98640"/>
                  </a:lnTo>
                  <a:lnTo>
                    <a:pt x="212613" y="108814"/>
                  </a:lnTo>
                  <a:lnTo>
                    <a:pt x="206119" y="142128"/>
                  </a:lnTo>
                  <a:lnTo>
                    <a:pt x="205958" y="145421"/>
                  </a:lnTo>
                  <a:lnTo>
                    <a:pt x="203521" y="151337"/>
                  </a:lnTo>
                  <a:lnTo>
                    <a:pt x="199104" y="157989"/>
                  </a:lnTo>
                  <a:lnTo>
                    <a:pt x="198231" y="163693"/>
                  </a:lnTo>
                  <a:lnTo>
                    <a:pt x="198112" y="161999"/>
                  </a:lnTo>
                  <a:lnTo>
                    <a:pt x="198927" y="161208"/>
                  </a:lnTo>
                  <a:lnTo>
                    <a:pt x="205636" y="15962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1" name="SMARTInkShape-574"/>
            <p:cNvSpPr/>
            <p:nvPr/>
          </p:nvSpPr>
          <p:spPr>
            <a:xfrm>
              <a:off x="3169919" y="5897880"/>
              <a:ext cx="45722" cy="129047"/>
            </a:xfrm>
            <a:custGeom>
              <a:avLst/>
              <a:gdLst/>
              <a:ahLst/>
              <a:cxnLst/>
              <a:rect l="0" t="0" r="0" b="0"/>
              <a:pathLst>
                <a:path w="45722" h="129047">
                  <a:moveTo>
                    <a:pt x="45721" y="0"/>
                  </a:moveTo>
                  <a:lnTo>
                    <a:pt x="41676" y="0"/>
                  </a:lnTo>
                  <a:lnTo>
                    <a:pt x="40484" y="846"/>
                  </a:lnTo>
                  <a:lnTo>
                    <a:pt x="39689" y="2257"/>
                  </a:lnTo>
                  <a:lnTo>
                    <a:pt x="38571" y="10546"/>
                  </a:lnTo>
                  <a:lnTo>
                    <a:pt x="34083" y="47396"/>
                  </a:lnTo>
                  <a:lnTo>
                    <a:pt x="26752" y="85026"/>
                  </a:lnTo>
                  <a:lnTo>
                    <a:pt x="17546" y="107608"/>
                  </a:lnTo>
                  <a:lnTo>
                    <a:pt x="9832" y="121099"/>
                  </a:lnTo>
                  <a:lnTo>
                    <a:pt x="8057" y="127873"/>
                  </a:lnTo>
                  <a:lnTo>
                    <a:pt x="7065" y="128428"/>
                  </a:lnTo>
                  <a:lnTo>
                    <a:pt x="3705" y="129046"/>
                  </a:lnTo>
                  <a:lnTo>
                    <a:pt x="2470" y="128363"/>
                  </a:lnTo>
                  <a:lnTo>
                    <a:pt x="1647" y="127062"/>
                  </a:lnTo>
                  <a:lnTo>
                    <a:pt x="0" y="1219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2" name="SMARTInkShape-575"/>
            <p:cNvSpPr/>
            <p:nvPr/>
          </p:nvSpPr>
          <p:spPr>
            <a:xfrm>
              <a:off x="3246119" y="5798819"/>
              <a:ext cx="7622" cy="7621"/>
            </a:xfrm>
            <a:custGeom>
              <a:avLst/>
              <a:gdLst/>
              <a:ahLst/>
              <a:cxnLst/>
              <a:rect l="0" t="0" r="0" b="0"/>
              <a:pathLst>
                <a:path w="7622" h="7621">
                  <a:moveTo>
                    <a:pt x="7621" y="0"/>
                  </a:moveTo>
                  <a:lnTo>
                    <a:pt x="314" y="0"/>
                  </a:lnTo>
                  <a:lnTo>
                    <a:pt x="0" y="76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3" name="SMARTInkShape-576"/>
            <p:cNvSpPr/>
            <p:nvPr/>
          </p:nvSpPr>
          <p:spPr>
            <a:xfrm>
              <a:off x="3299459" y="5737860"/>
              <a:ext cx="83822" cy="289560"/>
            </a:xfrm>
            <a:custGeom>
              <a:avLst/>
              <a:gdLst/>
              <a:ahLst/>
              <a:cxnLst/>
              <a:rect l="0" t="0" r="0" b="0"/>
              <a:pathLst>
                <a:path w="83822" h="289560">
                  <a:moveTo>
                    <a:pt x="83821" y="0"/>
                  </a:moveTo>
                  <a:lnTo>
                    <a:pt x="83821" y="10606"/>
                  </a:lnTo>
                  <a:lnTo>
                    <a:pt x="71670" y="46200"/>
                  </a:lnTo>
                  <a:lnTo>
                    <a:pt x="64942" y="81478"/>
                  </a:lnTo>
                  <a:lnTo>
                    <a:pt x="55664" y="114684"/>
                  </a:lnTo>
                  <a:lnTo>
                    <a:pt x="45677" y="150720"/>
                  </a:lnTo>
                  <a:lnTo>
                    <a:pt x="35552" y="186593"/>
                  </a:lnTo>
                  <a:lnTo>
                    <a:pt x="25399" y="219361"/>
                  </a:lnTo>
                  <a:lnTo>
                    <a:pt x="17498" y="243018"/>
                  </a:lnTo>
                  <a:lnTo>
                    <a:pt x="13651" y="258836"/>
                  </a:lnTo>
                  <a:lnTo>
                    <a:pt x="5892" y="281249"/>
                  </a:lnTo>
                  <a:lnTo>
                    <a:pt x="0" y="2895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4" name="SMARTInkShape-577"/>
            <p:cNvSpPr/>
            <p:nvPr/>
          </p:nvSpPr>
          <p:spPr>
            <a:xfrm>
              <a:off x="3417077" y="5707380"/>
              <a:ext cx="65264" cy="289560"/>
            </a:xfrm>
            <a:custGeom>
              <a:avLst/>
              <a:gdLst/>
              <a:ahLst/>
              <a:cxnLst/>
              <a:rect l="0" t="0" r="0" b="0"/>
              <a:pathLst>
                <a:path w="65264" h="289560">
                  <a:moveTo>
                    <a:pt x="65263" y="0"/>
                  </a:moveTo>
                  <a:lnTo>
                    <a:pt x="61218" y="4045"/>
                  </a:lnTo>
                  <a:lnTo>
                    <a:pt x="59231" y="10546"/>
                  </a:lnTo>
                  <a:lnTo>
                    <a:pt x="55855" y="23727"/>
                  </a:lnTo>
                  <a:lnTo>
                    <a:pt x="52615" y="34252"/>
                  </a:lnTo>
                  <a:lnTo>
                    <a:pt x="46319" y="69076"/>
                  </a:lnTo>
                  <a:lnTo>
                    <a:pt x="42329" y="100005"/>
                  </a:lnTo>
                  <a:lnTo>
                    <a:pt x="34266" y="135590"/>
                  </a:lnTo>
                  <a:lnTo>
                    <a:pt x="24521" y="167330"/>
                  </a:lnTo>
                  <a:lnTo>
                    <a:pt x="14443" y="198058"/>
                  </a:lnTo>
                  <a:lnTo>
                    <a:pt x="6557" y="228587"/>
                  </a:lnTo>
                  <a:lnTo>
                    <a:pt x="2242" y="266029"/>
                  </a:lnTo>
                  <a:lnTo>
                    <a:pt x="389" y="271332"/>
                  </a:lnTo>
                  <a:lnTo>
                    <a:pt x="0" y="275715"/>
                  </a:lnTo>
                  <a:lnTo>
                    <a:pt x="4303" y="2895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5" name="SMARTInkShape-578"/>
            <p:cNvSpPr/>
            <p:nvPr/>
          </p:nvSpPr>
          <p:spPr>
            <a:xfrm>
              <a:off x="3497922" y="5882639"/>
              <a:ext cx="30138" cy="150820"/>
            </a:xfrm>
            <a:custGeom>
              <a:avLst/>
              <a:gdLst/>
              <a:ahLst/>
              <a:cxnLst/>
              <a:rect l="0" t="0" r="0" b="0"/>
              <a:pathLst>
                <a:path w="30138" h="150820">
                  <a:moveTo>
                    <a:pt x="30137" y="0"/>
                  </a:moveTo>
                  <a:lnTo>
                    <a:pt x="29291" y="22102"/>
                  </a:lnTo>
                  <a:lnTo>
                    <a:pt x="19532" y="54244"/>
                  </a:lnTo>
                  <a:lnTo>
                    <a:pt x="15508" y="85528"/>
                  </a:lnTo>
                  <a:lnTo>
                    <a:pt x="9741" y="120452"/>
                  </a:lnTo>
                  <a:lnTo>
                    <a:pt x="7161" y="132680"/>
                  </a:lnTo>
                  <a:lnTo>
                    <a:pt x="1391" y="144397"/>
                  </a:lnTo>
                  <a:lnTo>
                    <a:pt x="0" y="150819"/>
                  </a:lnTo>
                  <a:lnTo>
                    <a:pt x="732" y="150500"/>
                  </a:lnTo>
                  <a:lnTo>
                    <a:pt x="14897" y="1371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6" name="SMARTInkShape-579"/>
            <p:cNvSpPr/>
            <p:nvPr/>
          </p:nvSpPr>
          <p:spPr>
            <a:xfrm>
              <a:off x="3581400" y="5798819"/>
              <a:ext cx="7620" cy="7621"/>
            </a:xfrm>
            <a:custGeom>
              <a:avLst/>
              <a:gdLst/>
              <a:ahLst/>
              <a:cxnLst/>
              <a:rect l="0" t="0" r="0" b="0"/>
              <a:pathLst>
                <a:path w="7620" h="7621">
                  <a:moveTo>
                    <a:pt x="7619" y="0"/>
                  </a:moveTo>
                  <a:lnTo>
                    <a:pt x="3574" y="0"/>
                  </a:lnTo>
                  <a:lnTo>
                    <a:pt x="2383" y="847"/>
                  </a:lnTo>
                  <a:lnTo>
                    <a:pt x="1589" y="2258"/>
                  </a:lnTo>
                  <a:lnTo>
                    <a:pt x="0" y="76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7" name="SMARTInkShape-580"/>
            <p:cNvSpPr/>
            <p:nvPr/>
          </p:nvSpPr>
          <p:spPr>
            <a:xfrm>
              <a:off x="3582695" y="5844539"/>
              <a:ext cx="113006" cy="159443"/>
            </a:xfrm>
            <a:custGeom>
              <a:avLst/>
              <a:gdLst/>
              <a:ahLst/>
              <a:cxnLst/>
              <a:rect l="0" t="0" r="0" b="0"/>
              <a:pathLst>
                <a:path w="113006" h="159443">
                  <a:moveTo>
                    <a:pt x="113005" y="53341"/>
                  </a:moveTo>
                  <a:lnTo>
                    <a:pt x="113005" y="49295"/>
                  </a:lnTo>
                  <a:lnTo>
                    <a:pt x="112158" y="48104"/>
                  </a:lnTo>
                  <a:lnTo>
                    <a:pt x="110747" y="47309"/>
                  </a:lnTo>
                  <a:lnTo>
                    <a:pt x="108959" y="46779"/>
                  </a:lnTo>
                  <a:lnTo>
                    <a:pt x="97567" y="39828"/>
                  </a:lnTo>
                  <a:lnTo>
                    <a:pt x="72641" y="38146"/>
                  </a:lnTo>
                  <a:lnTo>
                    <a:pt x="68316" y="38130"/>
                  </a:lnTo>
                  <a:lnTo>
                    <a:pt x="58994" y="42630"/>
                  </a:lnTo>
                  <a:lnTo>
                    <a:pt x="31383" y="62947"/>
                  </a:lnTo>
                  <a:lnTo>
                    <a:pt x="12384" y="86622"/>
                  </a:lnTo>
                  <a:lnTo>
                    <a:pt x="648" y="121936"/>
                  </a:lnTo>
                  <a:lnTo>
                    <a:pt x="0" y="127011"/>
                  </a:lnTo>
                  <a:lnTo>
                    <a:pt x="3796" y="137165"/>
                  </a:lnTo>
                  <a:lnTo>
                    <a:pt x="15985" y="153436"/>
                  </a:lnTo>
                  <a:lnTo>
                    <a:pt x="23600" y="157094"/>
                  </a:lnTo>
                  <a:lnTo>
                    <a:pt x="42287" y="159442"/>
                  </a:lnTo>
                  <a:lnTo>
                    <a:pt x="57244" y="155804"/>
                  </a:lnTo>
                  <a:lnTo>
                    <a:pt x="72400" y="149364"/>
                  </a:lnTo>
                  <a:lnTo>
                    <a:pt x="80282" y="142302"/>
                  </a:lnTo>
                  <a:lnTo>
                    <a:pt x="100174" y="109075"/>
                  </a:lnTo>
                  <a:lnTo>
                    <a:pt x="110729" y="77770"/>
                  </a:lnTo>
                  <a:lnTo>
                    <a:pt x="112555" y="56190"/>
                  </a:lnTo>
                  <a:lnTo>
                    <a:pt x="108826" y="40732"/>
                  </a:lnTo>
                  <a:lnTo>
                    <a:pt x="98672" y="11169"/>
                  </a:lnTo>
                  <a:lnTo>
                    <a:pt x="97764"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8" name="SMARTInkShape-581"/>
            <p:cNvSpPr/>
            <p:nvPr/>
          </p:nvSpPr>
          <p:spPr>
            <a:xfrm>
              <a:off x="3718912" y="5878855"/>
              <a:ext cx="128990" cy="171426"/>
            </a:xfrm>
            <a:custGeom>
              <a:avLst/>
              <a:gdLst/>
              <a:ahLst/>
              <a:cxnLst/>
              <a:rect l="0" t="0" r="0" b="0"/>
              <a:pathLst>
                <a:path w="128990" h="171426">
                  <a:moveTo>
                    <a:pt x="52988" y="19025"/>
                  </a:moveTo>
                  <a:lnTo>
                    <a:pt x="48942" y="19025"/>
                  </a:lnTo>
                  <a:lnTo>
                    <a:pt x="47751" y="19871"/>
                  </a:lnTo>
                  <a:lnTo>
                    <a:pt x="46956" y="21282"/>
                  </a:lnTo>
                  <a:lnTo>
                    <a:pt x="37669" y="57667"/>
                  </a:lnTo>
                  <a:lnTo>
                    <a:pt x="24818" y="95206"/>
                  </a:lnTo>
                  <a:lnTo>
                    <a:pt x="9512" y="130916"/>
                  </a:lnTo>
                  <a:lnTo>
                    <a:pt x="8764" y="134260"/>
                  </a:lnTo>
                  <a:lnTo>
                    <a:pt x="7419" y="136488"/>
                  </a:lnTo>
                  <a:lnTo>
                    <a:pt x="5675" y="137973"/>
                  </a:lnTo>
                  <a:lnTo>
                    <a:pt x="838" y="140358"/>
                  </a:lnTo>
                  <a:lnTo>
                    <a:pt x="441" y="139707"/>
                  </a:lnTo>
                  <a:lnTo>
                    <a:pt x="0" y="136725"/>
                  </a:lnTo>
                  <a:lnTo>
                    <a:pt x="2062" y="132578"/>
                  </a:lnTo>
                  <a:lnTo>
                    <a:pt x="3797" y="130287"/>
                  </a:lnTo>
                  <a:lnTo>
                    <a:pt x="5725" y="123226"/>
                  </a:lnTo>
                  <a:lnTo>
                    <a:pt x="6239" y="118972"/>
                  </a:lnTo>
                  <a:lnTo>
                    <a:pt x="11326" y="109730"/>
                  </a:lnTo>
                  <a:lnTo>
                    <a:pt x="32072" y="75404"/>
                  </a:lnTo>
                  <a:lnTo>
                    <a:pt x="50832" y="46530"/>
                  </a:lnTo>
                  <a:lnTo>
                    <a:pt x="79947" y="10681"/>
                  </a:lnTo>
                  <a:lnTo>
                    <a:pt x="93498" y="647"/>
                  </a:lnTo>
                  <a:lnTo>
                    <a:pt x="96081" y="0"/>
                  </a:lnTo>
                  <a:lnTo>
                    <a:pt x="98650" y="415"/>
                  </a:lnTo>
                  <a:lnTo>
                    <a:pt x="106311" y="2786"/>
                  </a:lnTo>
                  <a:lnTo>
                    <a:pt x="108856" y="3119"/>
                  </a:lnTo>
                  <a:lnTo>
                    <a:pt x="113943" y="5747"/>
                  </a:lnTo>
                  <a:lnTo>
                    <a:pt x="119025" y="10583"/>
                  </a:lnTo>
                  <a:lnTo>
                    <a:pt x="124106" y="18378"/>
                  </a:lnTo>
                  <a:lnTo>
                    <a:pt x="127682" y="32285"/>
                  </a:lnTo>
                  <a:lnTo>
                    <a:pt x="128989" y="65487"/>
                  </a:lnTo>
                  <a:lnTo>
                    <a:pt x="126871" y="87824"/>
                  </a:lnTo>
                  <a:lnTo>
                    <a:pt x="121419" y="124887"/>
                  </a:lnTo>
                  <a:lnTo>
                    <a:pt x="110243" y="162193"/>
                  </a:lnTo>
                  <a:lnTo>
                    <a:pt x="106328" y="17142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9" name="SMARTInkShape-582"/>
            <p:cNvSpPr/>
            <p:nvPr/>
          </p:nvSpPr>
          <p:spPr>
            <a:xfrm>
              <a:off x="3933111" y="5806439"/>
              <a:ext cx="52149" cy="266701"/>
            </a:xfrm>
            <a:custGeom>
              <a:avLst/>
              <a:gdLst/>
              <a:ahLst/>
              <a:cxnLst/>
              <a:rect l="0" t="0" r="0" b="0"/>
              <a:pathLst>
                <a:path w="52149" h="266701">
                  <a:moveTo>
                    <a:pt x="52148" y="0"/>
                  </a:moveTo>
                  <a:lnTo>
                    <a:pt x="49891" y="33135"/>
                  </a:lnTo>
                  <a:lnTo>
                    <a:pt x="41543" y="65530"/>
                  </a:lnTo>
                  <a:lnTo>
                    <a:pt x="34236" y="98627"/>
                  </a:lnTo>
                  <a:lnTo>
                    <a:pt x="26709" y="135245"/>
                  </a:lnTo>
                  <a:lnTo>
                    <a:pt x="19117" y="168860"/>
                  </a:lnTo>
                  <a:lnTo>
                    <a:pt x="11505" y="200269"/>
                  </a:lnTo>
                  <a:lnTo>
                    <a:pt x="6584" y="234293"/>
                  </a:lnTo>
                  <a:lnTo>
                    <a:pt x="0" y="259527"/>
                  </a:lnTo>
                  <a:lnTo>
                    <a:pt x="449" y="261918"/>
                  </a:lnTo>
                  <a:lnTo>
                    <a:pt x="1596" y="263512"/>
                  </a:lnTo>
                  <a:lnTo>
                    <a:pt x="6429" y="2667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0" name="SMARTInkShape-583"/>
            <p:cNvSpPr/>
            <p:nvPr/>
          </p:nvSpPr>
          <p:spPr>
            <a:xfrm>
              <a:off x="3894133" y="5799342"/>
              <a:ext cx="243527" cy="319519"/>
            </a:xfrm>
            <a:custGeom>
              <a:avLst/>
              <a:gdLst/>
              <a:ahLst/>
              <a:cxnLst/>
              <a:rect l="0" t="0" r="0" b="0"/>
              <a:pathLst>
                <a:path w="243527" h="319519">
                  <a:moveTo>
                    <a:pt x="7307" y="106158"/>
                  </a:moveTo>
                  <a:lnTo>
                    <a:pt x="746" y="106158"/>
                  </a:lnTo>
                  <a:lnTo>
                    <a:pt x="393" y="107004"/>
                  </a:lnTo>
                  <a:lnTo>
                    <a:pt x="0" y="110203"/>
                  </a:lnTo>
                  <a:lnTo>
                    <a:pt x="2084" y="114447"/>
                  </a:lnTo>
                  <a:lnTo>
                    <a:pt x="10320" y="124070"/>
                  </a:lnTo>
                  <a:lnTo>
                    <a:pt x="27030" y="134124"/>
                  </a:lnTo>
                  <a:lnTo>
                    <a:pt x="39779" y="139189"/>
                  </a:lnTo>
                  <a:lnTo>
                    <a:pt x="53912" y="139747"/>
                  </a:lnTo>
                  <a:lnTo>
                    <a:pt x="83681" y="133206"/>
                  </a:lnTo>
                  <a:lnTo>
                    <a:pt x="115598" y="112991"/>
                  </a:lnTo>
                  <a:lnTo>
                    <a:pt x="151452" y="87427"/>
                  </a:lnTo>
                  <a:lnTo>
                    <a:pt x="179609" y="52358"/>
                  </a:lnTo>
                  <a:lnTo>
                    <a:pt x="199864" y="15148"/>
                  </a:lnTo>
                  <a:lnTo>
                    <a:pt x="212588" y="0"/>
                  </a:lnTo>
                  <a:lnTo>
                    <a:pt x="212910" y="3678"/>
                  </a:lnTo>
                  <a:lnTo>
                    <a:pt x="210728" y="7836"/>
                  </a:lnTo>
                  <a:lnTo>
                    <a:pt x="208961" y="10130"/>
                  </a:lnTo>
                  <a:lnTo>
                    <a:pt x="201692" y="46132"/>
                  </a:lnTo>
                  <a:lnTo>
                    <a:pt x="190867" y="76425"/>
                  </a:lnTo>
                  <a:lnTo>
                    <a:pt x="180981" y="108167"/>
                  </a:lnTo>
                  <a:lnTo>
                    <a:pt x="168644" y="143065"/>
                  </a:lnTo>
                  <a:lnTo>
                    <a:pt x="158309" y="176172"/>
                  </a:lnTo>
                  <a:lnTo>
                    <a:pt x="147232" y="211615"/>
                  </a:lnTo>
                  <a:lnTo>
                    <a:pt x="134336" y="246731"/>
                  </a:lnTo>
                  <a:lnTo>
                    <a:pt x="121645" y="281243"/>
                  </a:lnTo>
                  <a:lnTo>
                    <a:pt x="125663" y="277320"/>
                  </a:lnTo>
                  <a:lnTo>
                    <a:pt x="127643" y="273105"/>
                  </a:lnTo>
                  <a:lnTo>
                    <a:pt x="128171" y="270796"/>
                  </a:lnTo>
                  <a:lnTo>
                    <a:pt x="155160" y="235216"/>
                  </a:lnTo>
                  <a:lnTo>
                    <a:pt x="190218" y="197718"/>
                  </a:lnTo>
                  <a:lnTo>
                    <a:pt x="199514" y="189184"/>
                  </a:lnTo>
                  <a:lnTo>
                    <a:pt x="206467" y="185391"/>
                  </a:lnTo>
                  <a:lnTo>
                    <a:pt x="215142" y="183256"/>
                  </a:lnTo>
                  <a:lnTo>
                    <a:pt x="217830" y="183803"/>
                  </a:lnTo>
                  <a:lnTo>
                    <a:pt x="223075" y="186669"/>
                  </a:lnTo>
                  <a:lnTo>
                    <a:pt x="224812" y="189465"/>
                  </a:lnTo>
                  <a:lnTo>
                    <a:pt x="234065" y="221862"/>
                  </a:lnTo>
                  <a:lnTo>
                    <a:pt x="242113" y="258742"/>
                  </a:lnTo>
                  <a:lnTo>
                    <a:pt x="243340" y="294424"/>
                  </a:lnTo>
                  <a:lnTo>
                    <a:pt x="243526" y="31951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26" name="SMARTInkShape-Group131"/>
          <p:cNvGrpSpPr/>
          <p:nvPr/>
        </p:nvGrpSpPr>
        <p:grpSpPr>
          <a:xfrm>
            <a:off x="4290059" y="5631180"/>
            <a:ext cx="594218" cy="487681"/>
            <a:chOff x="4290059" y="5631180"/>
            <a:chExt cx="594218" cy="487681"/>
          </a:xfrm>
        </p:grpSpPr>
        <p:sp>
          <p:nvSpPr>
            <p:cNvPr id="222" name="SMARTInkShape-584"/>
            <p:cNvSpPr/>
            <p:nvPr/>
          </p:nvSpPr>
          <p:spPr>
            <a:xfrm>
              <a:off x="4290059" y="5646419"/>
              <a:ext cx="19564" cy="472442"/>
            </a:xfrm>
            <a:custGeom>
              <a:avLst/>
              <a:gdLst/>
              <a:ahLst/>
              <a:cxnLst/>
              <a:rect l="0" t="0" r="0" b="0"/>
              <a:pathLst>
                <a:path w="19564" h="472442">
                  <a:moveTo>
                    <a:pt x="0" y="0"/>
                  </a:moveTo>
                  <a:lnTo>
                    <a:pt x="847" y="34400"/>
                  </a:lnTo>
                  <a:lnTo>
                    <a:pt x="6561" y="69097"/>
                  </a:lnTo>
                  <a:lnTo>
                    <a:pt x="12648" y="105246"/>
                  </a:lnTo>
                  <a:lnTo>
                    <a:pt x="14472" y="134948"/>
                  </a:lnTo>
                  <a:lnTo>
                    <a:pt x="15860" y="166044"/>
                  </a:lnTo>
                  <a:lnTo>
                    <a:pt x="19563" y="201693"/>
                  </a:lnTo>
                  <a:lnTo>
                    <a:pt x="16898" y="239067"/>
                  </a:lnTo>
                  <a:lnTo>
                    <a:pt x="15732" y="276951"/>
                  </a:lnTo>
                  <a:lnTo>
                    <a:pt x="15386" y="314988"/>
                  </a:lnTo>
                  <a:lnTo>
                    <a:pt x="14437" y="352222"/>
                  </a:lnTo>
                  <a:lnTo>
                    <a:pt x="10016" y="384233"/>
                  </a:lnTo>
                  <a:lnTo>
                    <a:pt x="8094" y="418234"/>
                  </a:lnTo>
                  <a:lnTo>
                    <a:pt x="7683" y="451003"/>
                  </a:lnTo>
                  <a:lnTo>
                    <a:pt x="7629" y="469283"/>
                  </a:lnTo>
                  <a:lnTo>
                    <a:pt x="8473" y="470336"/>
                  </a:lnTo>
                  <a:lnTo>
                    <a:pt x="15241" y="472441"/>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3" name="SMARTInkShape-585"/>
            <p:cNvSpPr/>
            <p:nvPr/>
          </p:nvSpPr>
          <p:spPr>
            <a:xfrm>
              <a:off x="4398616" y="5760719"/>
              <a:ext cx="192089" cy="335107"/>
            </a:xfrm>
            <a:custGeom>
              <a:avLst/>
              <a:gdLst/>
              <a:ahLst/>
              <a:cxnLst/>
              <a:rect l="0" t="0" r="0" b="0"/>
              <a:pathLst>
                <a:path w="192089" h="335107">
                  <a:moveTo>
                    <a:pt x="142903" y="53341"/>
                  </a:moveTo>
                  <a:lnTo>
                    <a:pt x="142903" y="38202"/>
                  </a:lnTo>
                  <a:lnTo>
                    <a:pt x="138858" y="38130"/>
                  </a:lnTo>
                  <a:lnTo>
                    <a:pt x="134615" y="40372"/>
                  </a:lnTo>
                  <a:lnTo>
                    <a:pt x="108854" y="65440"/>
                  </a:lnTo>
                  <a:lnTo>
                    <a:pt x="80303" y="99650"/>
                  </a:lnTo>
                  <a:lnTo>
                    <a:pt x="57223" y="135740"/>
                  </a:lnTo>
                  <a:lnTo>
                    <a:pt x="41505" y="165432"/>
                  </a:lnTo>
                  <a:lnTo>
                    <a:pt x="26970" y="194832"/>
                  </a:lnTo>
                  <a:lnTo>
                    <a:pt x="14044" y="230209"/>
                  </a:lnTo>
                  <a:lnTo>
                    <a:pt x="1600" y="268292"/>
                  </a:lnTo>
                  <a:lnTo>
                    <a:pt x="0" y="289186"/>
                  </a:lnTo>
                  <a:lnTo>
                    <a:pt x="6616" y="311845"/>
                  </a:lnTo>
                  <a:lnTo>
                    <a:pt x="8865" y="317116"/>
                  </a:lnTo>
                  <a:lnTo>
                    <a:pt x="15880" y="325232"/>
                  </a:lnTo>
                  <a:lnTo>
                    <a:pt x="24642" y="330814"/>
                  </a:lnTo>
                  <a:lnTo>
                    <a:pt x="44065" y="334398"/>
                  </a:lnTo>
                  <a:lnTo>
                    <a:pt x="64207" y="335106"/>
                  </a:lnTo>
                  <a:lnTo>
                    <a:pt x="101208" y="318099"/>
                  </a:lnTo>
                  <a:lnTo>
                    <a:pt x="127612" y="295291"/>
                  </a:lnTo>
                  <a:lnTo>
                    <a:pt x="155262" y="258832"/>
                  </a:lnTo>
                  <a:lnTo>
                    <a:pt x="175009" y="227705"/>
                  </a:lnTo>
                  <a:lnTo>
                    <a:pt x="185684" y="192080"/>
                  </a:lnTo>
                  <a:lnTo>
                    <a:pt x="192088" y="156288"/>
                  </a:lnTo>
                  <a:lnTo>
                    <a:pt x="190186" y="121842"/>
                  </a:lnTo>
                  <a:lnTo>
                    <a:pt x="186674" y="87819"/>
                  </a:lnTo>
                  <a:lnTo>
                    <a:pt x="181830" y="75437"/>
                  </a:lnTo>
                  <a:lnTo>
                    <a:pt x="158563" y="38204"/>
                  </a:lnTo>
                  <a:lnTo>
                    <a:pt x="145499" y="18797"/>
                  </a:lnTo>
                  <a:lnTo>
                    <a:pt x="136993" y="10462"/>
                  </a:lnTo>
                  <a:lnTo>
                    <a:pt x="120043" y="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4" name="SMARTInkShape-586"/>
            <p:cNvSpPr/>
            <p:nvPr/>
          </p:nvSpPr>
          <p:spPr>
            <a:xfrm>
              <a:off x="4602480" y="5722647"/>
              <a:ext cx="91440" cy="7593"/>
            </a:xfrm>
            <a:custGeom>
              <a:avLst/>
              <a:gdLst/>
              <a:ahLst/>
              <a:cxnLst/>
              <a:rect l="0" t="0" r="0" b="0"/>
              <a:pathLst>
                <a:path w="91440" h="7593">
                  <a:moveTo>
                    <a:pt x="0" y="7592"/>
                  </a:moveTo>
                  <a:lnTo>
                    <a:pt x="6560" y="1032"/>
                  </a:lnTo>
                  <a:lnTo>
                    <a:pt x="43416" y="0"/>
                  </a:lnTo>
                  <a:lnTo>
                    <a:pt x="63546" y="825"/>
                  </a:lnTo>
                  <a:lnTo>
                    <a:pt x="91439" y="7592"/>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5" name="SMARTInkShape-587"/>
            <p:cNvSpPr/>
            <p:nvPr/>
          </p:nvSpPr>
          <p:spPr>
            <a:xfrm>
              <a:off x="4748896" y="5631180"/>
              <a:ext cx="135381" cy="197908"/>
            </a:xfrm>
            <a:custGeom>
              <a:avLst/>
              <a:gdLst/>
              <a:ahLst/>
              <a:cxnLst/>
              <a:rect l="0" t="0" r="0" b="0"/>
              <a:pathLst>
                <a:path w="135381" h="197908">
                  <a:moveTo>
                    <a:pt x="127904" y="0"/>
                  </a:moveTo>
                  <a:lnTo>
                    <a:pt x="123858" y="0"/>
                  </a:lnTo>
                  <a:lnTo>
                    <a:pt x="122667" y="846"/>
                  </a:lnTo>
                  <a:lnTo>
                    <a:pt x="121872" y="2257"/>
                  </a:lnTo>
                  <a:lnTo>
                    <a:pt x="121343" y="4045"/>
                  </a:lnTo>
                  <a:lnTo>
                    <a:pt x="112134" y="15438"/>
                  </a:lnTo>
                  <a:lnTo>
                    <a:pt x="78634" y="49265"/>
                  </a:lnTo>
                  <a:lnTo>
                    <a:pt x="44024" y="86136"/>
                  </a:lnTo>
                  <a:lnTo>
                    <a:pt x="15856" y="123712"/>
                  </a:lnTo>
                  <a:lnTo>
                    <a:pt x="0" y="160713"/>
                  </a:lnTo>
                  <a:lnTo>
                    <a:pt x="1349" y="169076"/>
                  </a:lnTo>
                  <a:lnTo>
                    <a:pt x="6868" y="181048"/>
                  </a:lnTo>
                  <a:lnTo>
                    <a:pt x="16318" y="192677"/>
                  </a:lnTo>
                  <a:lnTo>
                    <a:pt x="23559" y="195701"/>
                  </a:lnTo>
                  <a:lnTo>
                    <a:pt x="57940" y="197907"/>
                  </a:lnTo>
                  <a:lnTo>
                    <a:pt x="68868" y="197179"/>
                  </a:lnTo>
                  <a:lnTo>
                    <a:pt x="105008" y="182675"/>
                  </a:lnTo>
                  <a:lnTo>
                    <a:pt x="121311" y="172679"/>
                  </a:lnTo>
                  <a:lnTo>
                    <a:pt x="129995" y="165088"/>
                  </a:lnTo>
                  <a:lnTo>
                    <a:pt x="133067" y="160014"/>
                  </a:lnTo>
                  <a:lnTo>
                    <a:pt x="135380" y="146284"/>
                  </a:lnTo>
                  <a:lnTo>
                    <a:pt x="131436" y="141180"/>
                  </a:lnTo>
                  <a:lnTo>
                    <a:pt x="128565" y="140687"/>
                  </a:lnTo>
                  <a:lnTo>
                    <a:pt x="91134" y="146723"/>
                  </a:lnTo>
                  <a:lnTo>
                    <a:pt x="59342" y="158582"/>
                  </a:lnTo>
                  <a:lnTo>
                    <a:pt x="42302" y="169565"/>
                  </a:lnTo>
                  <a:lnTo>
                    <a:pt x="21223" y="175259"/>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38" name="SMARTInkShape-Group132"/>
          <p:cNvGrpSpPr/>
          <p:nvPr/>
        </p:nvGrpSpPr>
        <p:grpSpPr>
          <a:xfrm>
            <a:off x="4892039" y="5486400"/>
            <a:ext cx="1203962" cy="624840"/>
            <a:chOff x="4892039" y="5486400"/>
            <a:chExt cx="1203962" cy="624840"/>
          </a:xfrm>
        </p:grpSpPr>
        <p:sp>
          <p:nvSpPr>
            <p:cNvPr id="227" name="SMARTInkShape-588"/>
            <p:cNvSpPr/>
            <p:nvPr/>
          </p:nvSpPr>
          <p:spPr>
            <a:xfrm>
              <a:off x="4991193" y="5486400"/>
              <a:ext cx="15147" cy="137161"/>
            </a:xfrm>
            <a:custGeom>
              <a:avLst/>
              <a:gdLst/>
              <a:ahLst/>
              <a:cxnLst/>
              <a:rect l="0" t="0" r="0" b="0"/>
              <a:pathLst>
                <a:path w="15147" h="137161">
                  <a:moveTo>
                    <a:pt x="7526" y="0"/>
                  </a:moveTo>
                  <a:lnTo>
                    <a:pt x="7526" y="10605"/>
                  </a:lnTo>
                  <a:lnTo>
                    <a:pt x="5269" y="15437"/>
                  </a:lnTo>
                  <a:lnTo>
                    <a:pt x="3481" y="17912"/>
                  </a:lnTo>
                  <a:lnTo>
                    <a:pt x="966" y="29484"/>
                  </a:lnTo>
                  <a:lnTo>
                    <a:pt x="0" y="58555"/>
                  </a:lnTo>
                  <a:lnTo>
                    <a:pt x="6826" y="93141"/>
                  </a:lnTo>
                  <a:lnTo>
                    <a:pt x="8355" y="126206"/>
                  </a:lnTo>
                  <a:lnTo>
                    <a:pt x="15146" y="1371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8" name="SMARTInkShape-589"/>
            <p:cNvSpPr/>
            <p:nvPr/>
          </p:nvSpPr>
          <p:spPr>
            <a:xfrm>
              <a:off x="4892039" y="5524500"/>
              <a:ext cx="289562" cy="525781"/>
            </a:xfrm>
            <a:custGeom>
              <a:avLst/>
              <a:gdLst/>
              <a:ahLst/>
              <a:cxnLst/>
              <a:rect l="0" t="0" r="0" b="0"/>
              <a:pathLst>
                <a:path w="289562" h="525781">
                  <a:moveTo>
                    <a:pt x="289561" y="0"/>
                  </a:moveTo>
                  <a:lnTo>
                    <a:pt x="289561" y="4045"/>
                  </a:lnTo>
                  <a:lnTo>
                    <a:pt x="287303" y="8289"/>
                  </a:lnTo>
                  <a:lnTo>
                    <a:pt x="258353" y="44817"/>
                  </a:lnTo>
                  <a:lnTo>
                    <a:pt x="249444" y="56325"/>
                  </a:lnTo>
                  <a:lnTo>
                    <a:pt x="234568" y="86667"/>
                  </a:lnTo>
                  <a:lnTo>
                    <a:pt x="218233" y="115143"/>
                  </a:lnTo>
                  <a:lnTo>
                    <a:pt x="199564" y="145029"/>
                  </a:lnTo>
                  <a:lnTo>
                    <a:pt x="181050" y="177592"/>
                  </a:lnTo>
                  <a:lnTo>
                    <a:pt x="161737" y="214050"/>
                  </a:lnTo>
                  <a:lnTo>
                    <a:pt x="145289" y="251664"/>
                  </a:lnTo>
                  <a:lnTo>
                    <a:pt x="127433" y="289620"/>
                  </a:lnTo>
                  <a:lnTo>
                    <a:pt x="106056" y="327678"/>
                  </a:lnTo>
                  <a:lnTo>
                    <a:pt x="83636" y="365765"/>
                  </a:lnTo>
                  <a:lnTo>
                    <a:pt x="63164" y="401604"/>
                  </a:lnTo>
                  <a:lnTo>
                    <a:pt x="46373" y="431413"/>
                  </a:lnTo>
                  <a:lnTo>
                    <a:pt x="29575" y="468286"/>
                  </a:lnTo>
                  <a:lnTo>
                    <a:pt x="12867" y="495169"/>
                  </a:lnTo>
                  <a:lnTo>
                    <a:pt x="4189" y="506456"/>
                  </a:lnTo>
                  <a:lnTo>
                    <a:pt x="552" y="516451"/>
                  </a:lnTo>
                  <a:lnTo>
                    <a:pt x="0" y="5257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9" name="SMARTInkShape-590"/>
            <p:cNvSpPr/>
            <p:nvPr/>
          </p:nvSpPr>
          <p:spPr>
            <a:xfrm>
              <a:off x="5021580" y="5852160"/>
              <a:ext cx="60960" cy="160021"/>
            </a:xfrm>
            <a:custGeom>
              <a:avLst/>
              <a:gdLst/>
              <a:ahLst/>
              <a:cxnLst/>
              <a:rect l="0" t="0" r="0" b="0"/>
              <a:pathLst>
                <a:path w="60960" h="160021">
                  <a:moveTo>
                    <a:pt x="60959" y="0"/>
                  </a:moveTo>
                  <a:lnTo>
                    <a:pt x="60113" y="19577"/>
                  </a:lnTo>
                  <a:lnTo>
                    <a:pt x="50353" y="43416"/>
                  </a:lnTo>
                  <a:lnTo>
                    <a:pt x="28959" y="77726"/>
                  </a:lnTo>
                  <a:lnTo>
                    <a:pt x="15374" y="112243"/>
                  </a:lnTo>
                  <a:lnTo>
                    <a:pt x="1512" y="145694"/>
                  </a:lnTo>
                  <a:lnTo>
                    <a:pt x="0" y="1600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0" name="SMARTInkShape-591"/>
            <p:cNvSpPr/>
            <p:nvPr/>
          </p:nvSpPr>
          <p:spPr>
            <a:xfrm>
              <a:off x="5108926" y="5882639"/>
              <a:ext cx="109478" cy="144324"/>
            </a:xfrm>
            <a:custGeom>
              <a:avLst/>
              <a:gdLst/>
              <a:ahLst/>
              <a:cxnLst/>
              <a:rect l="0" t="0" r="0" b="0"/>
              <a:pathLst>
                <a:path w="109478" h="144324">
                  <a:moveTo>
                    <a:pt x="65054" y="15241"/>
                  </a:moveTo>
                  <a:lnTo>
                    <a:pt x="53481" y="15241"/>
                  </a:lnTo>
                  <a:lnTo>
                    <a:pt x="49186" y="17498"/>
                  </a:lnTo>
                  <a:lnTo>
                    <a:pt x="39530" y="25846"/>
                  </a:lnTo>
                  <a:lnTo>
                    <a:pt x="19329" y="61176"/>
                  </a:lnTo>
                  <a:lnTo>
                    <a:pt x="7479" y="86388"/>
                  </a:lnTo>
                  <a:lnTo>
                    <a:pt x="0" y="115997"/>
                  </a:lnTo>
                  <a:lnTo>
                    <a:pt x="3388" y="131634"/>
                  </a:lnTo>
                  <a:lnTo>
                    <a:pt x="6037" y="136962"/>
                  </a:lnTo>
                  <a:lnTo>
                    <a:pt x="7929" y="139568"/>
                  </a:lnTo>
                  <a:lnTo>
                    <a:pt x="12290" y="142464"/>
                  </a:lnTo>
                  <a:lnTo>
                    <a:pt x="17896" y="143751"/>
                  </a:lnTo>
                  <a:lnTo>
                    <a:pt x="26032" y="144323"/>
                  </a:lnTo>
                  <a:lnTo>
                    <a:pt x="40133" y="140600"/>
                  </a:lnTo>
                  <a:lnTo>
                    <a:pt x="70175" y="126856"/>
                  </a:lnTo>
                  <a:lnTo>
                    <a:pt x="78055" y="119599"/>
                  </a:lnTo>
                  <a:lnTo>
                    <a:pt x="97089" y="96215"/>
                  </a:lnTo>
                  <a:lnTo>
                    <a:pt x="108829" y="60943"/>
                  </a:lnTo>
                  <a:lnTo>
                    <a:pt x="109477" y="55869"/>
                  </a:lnTo>
                  <a:lnTo>
                    <a:pt x="107940" y="47973"/>
                  </a:lnTo>
                  <a:lnTo>
                    <a:pt x="105281" y="40795"/>
                  </a:lnTo>
                  <a:lnTo>
                    <a:pt x="104099" y="31961"/>
                  </a:lnTo>
                  <a:lnTo>
                    <a:pt x="102090" y="28080"/>
                  </a:lnTo>
                  <a:lnTo>
                    <a:pt x="74240" y="1537"/>
                  </a:lnTo>
                  <a:lnTo>
                    <a:pt x="71112" y="684"/>
                  </a:lnTo>
                  <a:lnTo>
                    <a:pt x="65054"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1" name="SMARTInkShape-592"/>
            <p:cNvSpPr/>
            <p:nvPr/>
          </p:nvSpPr>
          <p:spPr>
            <a:xfrm>
              <a:off x="5265560" y="5928360"/>
              <a:ext cx="102926" cy="125276"/>
            </a:xfrm>
            <a:custGeom>
              <a:avLst/>
              <a:gdLst/>
              <a:ahLst/>
              <a:cxnLst/>
              <a:rect l="0" t="0" r="0" b="0"/>
              <a:pathLst>
                <a:path w="102926" h="125276">
                  <a:moveTo>
                    <a:pt x="76059" y="15240"/>
                  </a:moveTo>
                  <a:lnTo>
                    <a:pt x="57926" y="15240"/>
                  </a:lnTo>
                  <a:lnTo>
                    <a:pt x="53042" y="17497"/>
                  </a:lnTo>
                  <a:lnTo>
                    <a:pt x="20021" y="44052"/>
                  </a:lnTo>
                  <a:lnTo>
                    <a:pt x="10725" y="57738"/>
                  </a:lnTo>
                  <a:lnTo>
                    <a:pt x="2257" y="82430"/>
                  </a:lnTo>
                  <a:lnTo>
                    <a:pt x="0" y="108693"/>
                  </a:lnTo>
                  <a:lnTo>
                    <a:pt x="2180" y="114065"/>
                  </a:lnTo>
                  <a:lnTo>
                    <a:pt x="10478" y="124413"/>
                  </a:lnTo>
                  <a:lnTo>
                    <a:pt x="13711" y="125275"/>
                  </a:lnTo>
                  <a:lnTo>
                    <a:pt x="40824" y="121479"/>
                  </a:lnTo>
                  <a:lnTo>
                    <a:pt x="76079" y="106505"/>
                  </a:lnTo>
                  <a:lnTo>
                    <a:pt x="85381" y="100675"/>
                  </a:lnTo>
                  <a:lnTo>
                    <a:pt x="92338" y="92440"/>
                  </a:lnTo>
                  <a:lnTo>
                    <a:pt x="95994" y="83135"/>
                  </a:lnTo>
                  <a:lnTo>
                    <a:pt x="102925" y="58329"/>
                  </a:lnTo>
                  <a:lnTo>
                    <a:pt x="98536" y="28778"/>
                  </a:lnTo>
                  <a:lnTo>
                    <a:pt x="92973" y="18780"/>
                  </a:lnTo>
                  <a:lnTo>
                    <a:pt x="7605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2" name="SMARTInkShape-593"/>
            <p:cNvSpPr/>
            <p:nvPr/>
          </p:nvSpPr>
          <p:spPr>
            <a:xfrm>
              <a:off x="5395100" y="5958839"/>
              <a:ext cx="106396" cy="113844"/>
            </a:xfrm>
            <a:custGeom>
              <a:avLst/>
              <a:gdLst/>
              <a:ahLst/>
              <a:cxnLst/>
              <a:rect l="0" t="0" r="0" b="0"/>
              <a:pathLst>
                <a:path w="106396" h="113844">
                  <a:moveTo>
                    <a:pt x="83680" y="0"/>
                  </a:moveTo>
                  <a:lnTo>
                    <a:pt x="50648" y="0"/>
                  </a:lnTo>
                  <a:lnTo>
                    <a:pt x="45574" y="2258"/>
                  </a:lnTo>
                  <a:lnTo>
                    <a:pt x="23754" y="21957"/>
                  </a:lnTo>
                  <a:lnTo>
                    <a:pt x="5254" y="50944"/>
                  </a:lnTo>
                  <a:lnTo>
                    <a:pt x="1458" y="66083"/>
                  </a:lnTo>
                  <a:lnTo>
                    <a:pt x="0" y="92479"/>
                  </a:lnTo>
                  <a:lnTo>
                    <a:pt x="1646" y="95520"/>
                  </a:lnTo>
                  <a:lnTo>
                    <a:pt x="17039" y="109089"/>
                  </a:lnTo>
                  <a:lnTo>
                    <a:pt x="24710" y="111984"/>
                  </a:lnTo>
                  <a:lnTo>
                    <a:pt x="39388" y="113843"/>
                  </a:lnTo>
                  <a:lnTo>
                    <a:pt x="56523" y="108127"/>
                  </a:lnTo>
                  <a:lnTo>
                    <a:pt x="81243" y="96376"/>
                  </a:lnTo>
                  <a:lnTo>
                    <a:pt x="89088" y="89118"/>
                  </a:lnTo>
                  <a:lnTo>
                    <a:pt x="102862" y="70972"/>
                  </a:lnTo>
                  <a:lnTo>
                    <a:pt x="105813" y="52809"/>
                  </a:lnTo>
                  <a:lnTo>
                    <a:pt x="106395" y="32916"/>
                  </a:lnTo>
                  <a:lnTo>
                    <a:pt x="104218" y="25071"/>
                  </a:lnTo>
                  <a:lnTo>
                    <a:pt x="93354" y="7815"/>
                  </a:lnTo>
                  <a:lnTo>
                    <a:pt x="92668" y="5210"/>
                  </a:lnTo>
                  <a:lnTo>
                    <a:pt x="91366" y="3473"/>
                  </a:lnTo>
                  <a:close/>
                </a:path>
              </a:pathLst>
            </a:custGeom>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SMARTInkShape-594"/>
            <p:cNvSpPr/>
            <p:nvPr/>
          </p:nvSpPr>
          <p:spPr>
            <a:xfrm>
              <a:off x="5585695" y="5981700"/>
              <a:ext cx="91206" cy="91306"/>
            </a:xfrm>
            <a:custGeom>
              <a:avLst/>
              <a:gdLst/>
              <a:ahLst/>
              <a:cxnLst/>
              <a:rect l="0" t="0" r="0" b="0"/>
              <a:pathLst>
                <a:path w="91206" h="91306">
                  <a:moveTo>
                    <a:pt x="91205" y="7619"/>
                  </a:moveTo>
                  <a:lnTo>
                    <a:pt x="91205" y="1059"/>
                  </a:lnTo>
                  <a:lnTo>
                    <a:pt x="90358" y="706"/>
                  </a:lnTo>
                  <a:lnTo>
                    <a:pt x="73071" y="8"/>
                  </a:lnTo>
                  <a:lnTo>
                    <a:pt x="68187" y="2261"/>
                  </a:lnTo>
                  <a:lnTo>
                    <a:pt x="63195" y="5238"/>
                  </a:lnTo>
                  <a:lnTo>
                    <a:pt x="58154" y="6561"/>
                  </a:lnTo>
                  <a:lnTo>
                    <a:pt x="28252" y="28315"/>
                  </a:lnTo>
                  <a:lnTo>
                    <a:pt x="13357" y="44038"/>
                  </a:lnTo>
                  <a:lnTo>
                    <a:pt x="8826" y="47138"/>
                  </a:lnTo>
                  <a:lnTo>
                    <a:pt x="5806" y="50899"/>
                  </a:lnTo>
                  <a:lnTo>
                    <a:pt x="1555" y="63434"/>
                  </a:lnTo>
                  <a:lnTo>
                    <a:pt x="0" y="78396"/>
                  </a:lnTo>
                  <a:lnTo>
                    <a:pt x="2127" y="83667"/>
                  </a:lnTo>
                  <a:lnTo>
                    <a:pt x="3880" y="86258"/>
                  </a:lnTo>
                  <a:lnTo>
                    <a:pt x="5895" y="87985"/>
                  </a:lnTo>
                  <a:lnTo>
                    <a:pt x="10391" y="89904"/>
                  </a:lnTo>
                  <a:lnTo>
                    <a:pt x="31766" y="91305"/>
                  </a:lnTo>
                  <a:lnTo>
                    <a:pt x="44148" y="87355"/>
                  </a:lnTo>
                  <a:lnTo>
                    <a:pt x="58266" y="77588"/>
                  </a:lnTo>
                  <a:lnTo>
                    <a:pt x="74225" y="60230"/>
                  </a:lnTo>
                  <a:lnTo>
                    <a:pt x="79425" y="50475"/>
                  </a:lnTo>
                  <a:lnTo>
                    <a:pt x="85020" y="32673"/>
                  </a:lnTo>
                  <a:lnTo>
                    <a:pt x="88457" y="25527"/>
                  </a:lnTo>
                  <a:lnTo>
                    <a:pt x="89983" y="16708"/>
                  </a:lnTo>
                  <a:lnTo>
                    <a:pt x="88404" y="9400"/>
                  </a:lnTo>
                  <a:lnTo>
                    <a:pt x="83867" y="549"/>
                  </a:lnTo>
                  <a:lnTo>
                    <a:pt x="68344"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4" name="SMARTInkShape-595"/>
            <p:cNvSpPr/>
            <p:nvPr/>
          </p:nvSpPr>
          <p:spPr>
            <a:xfrm>
              <a:off x="5707544" y="5989412"/>
              <a:ext cx="104981" cy="106139"/>
            </a:xfrm>
            <a:custGeom>
              <a:avLst/>
              <a:gdLst/>
              <a:ahLst/>
              <a:cxnLst/>
              <a:rect l="0" t="0" r="0" b="0"/>
              <a:pathLst>
                <a:path w="104981" h="106139">
                  <a:moveTo>
                    <a:pt x="91275" y="7527"/>
                  </a:moveTo>
                  <a:lnTo>
                    <a:pt x="84715" y="967"/>
                  </a:lnTo>
                  <a:lnTo>
                    <a:pt x="79924" y="221"/>
                  </a:lnTo>
                  <a:lnTo>
                    <a:pt x="73142" y="0"/>
                  </a:lnTo>
                  <a:lnTo>
                    <a:pt x="68258" y="2207"/>
                  </a:lnTo>
                  <a:lnTo>
                    <a:pt x="63265" y="5163"/>
                  </a:lnTo>
                  <a:lnTo>
                    <a:pt x="48646" y="11576"/>
                  </a:lnTo>
                  <a:lnTo>
                    <a:pt x="37616" y="19487"/>
                  </a:lnTo>
                  <a:lnTo>
                    <a:pt x="21378" y="36105"/>
                  </a:lnTo>
                  <a:lnTo>
                    <a:pt x="12796" y="43089"/>
                  </a:lnTo>
                  <a:lnTo>
                    <a:pt x="6160" y="51837"/>
                  </a:lnTo>
                  <a:lnTo>
                    <a:pt x="2646" y="61369"/>
                  </a:lnTo>
                  <a:lnTo>
                    <a:pt x="0" y="85851"/>
                  </a:lnTo>
                  <a:lnTo>
                    <a:pt x="2166" y="91162"/>
                  </a:lnTo>
                  <a:lnTo>
                    <a:pt x="10456" y="101471"/>
                  </a:lnTo>
                  <a:lnTo>
                    <a:pt x="17538" y="104313"/>
                  </a:lnTo>
                  <a:lnTo>
                    <a:pt x="35882" y="106138"/>
                  </a:lnTo>
                  <a:lnTo>
                    <a:pt x="50780" y="102409"/>
                  </a:lnTo>
                  <a:lnTo>
                    <a:pt x="74567" y="88664"/>
                  </a:lnTo>
                  <a:lnTo>
                    <a:pt x="81874" y="81406"/>
                  </a:lnTo>
                  <a:lnTo>
                    <a:pt x="101331" y="48032"/>
                  </a:lnTo>
                  <a:lnTo>
                    <a:pt x="104980" y="32887"/>
                  </a:lnTo>
                  <a:lnTo>
                    <a:pt x="103574" y="25008"/>
                  </a:lnTo>
                  <a:lnTo>
                    <a:pt x="100282" y="15811"/>
                  </a:lnTo>
                  <a:lnTo>
                    <a:pt x="99820" y="13050"/>
                  </a:lnTo>
                  <a:lnTo>
                    <a:pt x="97048" y="7725"/>
                  </a:lnTo>
                  <a:lnTo>
                    <a:pt x="95124" y="5118"/>
                  </a:lnTo>
                  <a:lnTo>
                    <a:pt x="90728" y="2223"/>
                  </a:lnTo>
                  <a:lnTo>
                    <a:pt x="83493" y="594"/>
                  </a:lnTo>
                  <a:lnTo>
                    <a:pt x="73464" y="43"/>
                  </a:lnTo>
                  <a:lnTo>
                    <a:pt x="71781" y="844"/>
                  </a:lnTo>
                  <a:lnTo>
                    <a:pt x="70659" y="2225"/>
                  </a:lnTo>
                  <a:lnTo>
                    <a:pt x="68416" y="752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5" name="SMARTInkShape-596"/>
            <p:cNvSpPr/>
            <p:nvPr/>
          </p:nvSpPr>
          <p:spPr>
            <a:xfrm>
              <a:off x="5852616" y="5989319"/>
              <a:ext cx="83331" cy="120293"/>
            </a:xfrm>
            <a:custGeom>
              <a:avLst/>
              <a:gdLst/>
              <a:ahLst/>
              <a:cxnLst/>
              <a:rect l="0" t="0" r="0" b="0"/>
              <a:pathLst>
                <a:path w="83331" h="120293">
                  <a:moveTo>
                    <a:pt x="75744" y="22861"/>
                  </a:moveTo>
                  <a:lnTo>
                    <a:pt x="69183" y="16299"/>
                  </a:lnTo>
                  <a:lnTo>
                    <a:pt x="61656" y="15333"/>
                  </a:lnTo>
                  <a:lnTo>
                    <a:pt x="53801" y="20496"/>
                  </a:lnTo>
                  <a:lnTo>
                    <a:pt x="41490" y="23853"/>
                  </a:lnTo>
                  <a:lnTo>
                    <a:pt x="12641" y="48052"/>
                  </a:lnTo>
                  <a:lnTo>
                    <a:pt x="4741" y="59864"/>
                  </a:lnTo>
                  <a:lnTo>
                    <a:pt x="1084" y="70042"/>
                  </a:lnTo>
                  <a:lnTo>
                    <a:pt x="0" y="82466"/>
                  </a:lnTo>
                  <a:lnTo>
                    <a:pt x="3724" y="96872"/>
                  </a:lnTo>
                  <a:lnTo>
                    <a:pt x="12567" y="110826"/>
                  </a:lnTo>
                  <a:lnTo>
                    <a:pt x="17468" y="116425"/>
                  </a:lnTo>
                  <a:lnTo>
                    <a:pt x="22468" y="119478"/>
                  </a:lnTo>
                  <a:lnTo>
                    <a:pt x="24986" y="120292"/>
                  </a:lnTo>
                  <a:lnTo>
                    <a:pt x="32300" y="118939"/>
                  </a:lnTo>
                  <a:lnTo>
                    <a:pt x="43680" y="113417"/>
                  </a:lnTo>
                  <a:lnTo>
                    <a:pt x="66996" y="96469"/>
                  </a:lnTo>
                  <a:lnTo>
                    <a:pt x="69912" y="93099"/>
                  </a:lnTo>
                  <a:lnTo>
                    <a:pt x="80469" y="65740"/>
                  </a:lnTo>
                  <a:lnTo>
                    <a:pt x="83250" y="29434"/>
                  </a:lnTo>
                  <a:lnTo>
                    <a:pt x="83330" y="16718"/>
                  </a:lnTo>
                  <a:lnTo>
                    <a:pt x="82494" y="13685"/>
                  </a:lnTo>
                  <a:lnTo>
                    <a:pt x="81091" y="11664"/>
                  </a:lnTo>
                  <a:lnTo>
                    <a:pt x="79309" y="10316"/>
                  </a:lnTo>
                  <a:lnTo>
                    <a:pt x="77328" y="6560"/>
                  </a:lnTo>
                  <a:lnTo>
                    <a:pt x="76800" y="4374"/>
                  </a:lnTo>
                  <a:lnTo>
                    <a:pt x="75601" y="2916"/>
                  </a:lnTo>
                  <a:lnTo>
                    <a:pt x="68123"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6" name="SMARTInkShape-597"/>
            <p:cNvSpPr/>
            <p:nvPr/>
          </p:nvSpPr>
          <p:spPr>
            <a:xfrm>
              <a:off x="5981700" y="6027419"/>
              <a:ext cx="99061" cy="76201"/>
            </a:xfrm>
            <a:custGeom>
              <a:avLst/>
              <a:gdLst/>
              <a:ahLst/>
              <a:cxnLst/>
              <a:rect l="0" t="0" r="0" b="0"/>
              <a:pathLst>
                <a:path w="99061" h="76201">
                  <a:moveTo>
                    <a:pt x="99060" y="0"/>
                  </a:moveTo>
                  <a:lnTo>
                    <a:pt x="95014" y="0"/>
                  </a:lnTo>
                  <a:lnTo>
                    <a:pt x="93823" y="847"/>
                  </a:lnTo>
                  <a:lnTo>
                    <a:pt x="93028" y="2258"/>
                  </a:lnTo>
                  <a:lnTo>
                    <a:pt x="92499" y="4046"/>
                  </a:lnTo>
                  <a:lnTo>
                    <a:pt x="84719" y="13844"/>
                  </a:lnTo>
                  <a:lnTo>
                    <a:pt x="67754" y="28950"/>
                  </a:lnTo>
                  <a:lnTo>
                    <a:pt x="32971" y="54732"/>
                  </a:lnTo>
                  <a:lnTo>
                    <a:pt x="9871" y="66171"/>
                  </a:lnTo>
                  <a:lnTo>
                    <a:pt x="6580" y="66975"/>
                  </a:lnTo>
                  <a:lnTo>
                    <a:pt x="4387" y="68356"/>
                  </a:lnTo>
                  <a:lnTo>
                    <a:pt x="2924" y="70125"/>
                  </a:lnTo>
                  <a:lnTo>
                    <a:pt x="0" y="762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7" name="SMARTInkShape-598"/>
            <p:cNvSpPr/>
            <p:nvPr/>
          </p:nvSpPr>
          <p:spPr>
            <a:xfrm>
              <a:off x="6019800" y="5981700"/>
              <a:ext cx="76201" cy="129540"/>
            </a:xfrm>
            <a:custGeom>
              <a:avLst/>
              <a:gdLst/>
              <a:ahLst/>
              <a:cxnLst/>
              <a:rect l="0" t="0" r="0" b="0"/>
              <a:pathLst>
                <a:path w="76201" h="129540">
                  <a:moveTo>
                    <a:pt x="0" y="0"/>
                  </a:moveTo>
                  <a:lnTo>
                    <a:pt x="846" y="19577"/>
                  </a:lnTo>
                  <a:lnTo>
                    <a:pt x="10547" y="40712"/>
                  </a:lnTo>
                  <a:lnTo>
                    <a:pt x="33405" y="76544"/>
                  </a:lnTo>
                  <a:lnTo>
                    <a:pt x="58470" y="110300"/>
                  </a:lnTo>
                  <a:lnTo>
                    <a:pt x="76200" y="1295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46" name="SMARTInkShape-Group133"/>
          <p:cNvGrpSpPr/>
          <p:nvPr/>
        </p:nvGrpSpPr>
        <p:grpSpPr>
          <a:xfrm>
            <a:off x="5959285" y="5554980"/>
            <a:ext cx="1584516" cy="362233"/>
            <a:chOff x="5959285" y="5554980"/>
            <a:chExt cx="1584516" cy="362233"/>
          </a:xfrm>
        </p:grpSpPr>
        <p:sp>
          <p:nvSpPr>
            <p:cNvPr id="239" name="SMARTInkShape-599"/>
            <p:cNvSpPr/>
            <p:nvPr/>
          </p:nvSpPr>
          <p:spPr>
            <a:xfrm>
              <a:off x="5959285" y="5798819"/>
              <a:ext cx="113693" cy="118394"/>
            </a:xfrm>
            <a:custGeom>
              <a:avLst/>
              <a:gdLst/>
              <a:ahLst/>
              <a:cxnLst/>
              <a:rect l="0" t="0" r="0" b="0"/>
              <a:pathLst>
                <a:path w="113693" h="118394">
                  <a:moveTo>
                    <a:pt x="45275" y="0"/>
                  </a:moveTo>
                  <a:lnTo>
                    <a:pt x="38714" y="6562"/>
                  </a:lnTo>
                  <a:lnTo>
                    <a:pt x="31780" y="8258"/>
                  </a:lnTo>
                  <a:lnTo>
                    <a:pt x="27141" y="11573"/>
                  </a:lnTo>
                  <a:lnTo>
                    <a:pt x="4626" y="44409"/>
                  </a:lnTo>
                  <a:lnTo>
                    <a:pt x="1057" y="54739"/>
                  </a:lnTo>
                  <a:lnTo>
                    <a:pt x="0" y="63162"/>
                  </a:lnTo>
                  <a:lnTo>
                    <a:pt x="2010" y="68430"/>
                  </a:lnTo>
                  <a:lnTo>
                    <a:pt x="3731" y="71021"/>
                  </a:lnTo>
                  <a:lnTo>
                    <a:pt x="5726" y="72747"/>
                  </a:lnTo>
                  <a:lnTo>
                    <a:pt x="10200" y="74665"/>
                  </a:lnTo>
                  <a:lnTo>
                    <a:pt x="29043" y="76065"/>
                  </a:lnTo>
                  <a:lnTo>
                    <a:pt x="36085" y="73883"/>
                  </a:lnTo>
                  <a:lnTo>
                    <a:pt x="67623" y="53280"/>
                  </a:lnTo>
                  <a:lnTo>
                    <a:pt x="72141" y="48234"/>
                  </a:lnTo>
                  <a:lnTo>
                    <a:pt x="74148" y="43169"/>
                  </a:lnTo>
                  <a:lnTo>
                    <a:pt x="75712" y="17805"/>
                  </a:lnTo>
                  <a:lnTo>
                    <a:pt x="73478" y="14122"/>
                  </a:lnTo>
                  <a:lnTo>
                    <a:pt x="71697" y="11955"/>
                  </a:lnTo>
                  <a:lnTo>
                    <a:pt x="67460" y="9547"/>
                  </a:lnTo>
                  <a:lnTo>
                    <a:pt x="65144" y="8905"/>
                  </a:lnTo>
                  <a:lnTo>
                    <a:pt x="62755" y="9324"/>
                  </a:lnTo>
                  <a:lnTo>
                    <a:pt x="55346" y="13957"/>
                  </a:lnTo>
                  <a:lnTo>
                    <a:pt x="40187" y="28898"/>
                  </a:lnTo>
                  <a:lnTo>
                    <a:pt x="24672" y="52876"/>
                  </a:lnTo>
                  <a:lnTo>
                    <a:pt x="22860" y="67454"/>
                  </a:lnTo>
                  <a:lnTo>
                    <a:pt x="23559" y="70370"/>
                  </a:lnTo>
                  <a:lnTo>
                    <a:pt x="24871" y="72314"/>
                  </a:lnTo>
                  <a:lnTo>
                    <a:pt x="35438" y="80925"/>
                  </a:lnTo>
                  <a:lnTo>
                    <a:pt x="42830" y="82963"/>
                  </a:lnTo>
                  <a:lnTo>
                    <a:pt x="55447" y="83707"/>
                  </a:lnTo>
                  <a:lnTo>
                    <a:pt x="60520" y="81512"/>
                  </a:lnTo>
                  <a:lnTo>
                    <a:pt x="63059" y="79742"/>
                  </a:lnTo>
                  <a:lnTo>
                    <a:pt x="81786" y="74409"/>
                  </a:lnTo>
                  <a:lnTo>
                    <a:pt x="93221" y="65686"/>
                  </a:lnTo>
                  <a:lnTo>
                    <a:pt x="96218" y="60803"/>
                  </a:lnTo>
                  <a:lnTo>
                    <a:pt x="98141" y="54815"/>
                  </a:lnTo>
                  <a:lnTo>
                    <a:pt x="97453" y="54323"/>
                  </a:lnTo>
                  <a:lnTo>
                    <a:pt x="87967" y="53470"/>
                  </a:lnTo>
                  <a:lnTo>
                    <a:pt x="80690" y="53378"/>
                  </a:lnTo>
                  <a:lnTo>
                    <a:pt x="75690" y="55615"/>
                  </a:lnTo>
                  <a:lnTo>
                    <a:pt x="70646" y="58585"/>
                  </a:lnTo>
                  <a:lnTo>
                    <a:pt x="65582" y="59905"/>
                  </a:lnTo>
                  <a:lnTo>
                    <a:pt x="43793" y="78035"/>
                  </a:lnTo>
                  <a:lnTo>
                    <a:pt x="40382" y="83507"/>
                  </a:lnTo>
                  <a:lnTo>
                    <a:pt x="38021" y="88761"/>
                  </a:lnTo>
                  <a:lnTo>
                    <a:pt x="32777" y="96480"/>
                  </a:lnTo>
                  <a:lnTo>
                    <a:pt x="31253" y="101582"/>
                  </a:lnTo>
                  <a:lnTo>
                    <a:pt x="31694" y="104128"/>
                  </a:lnTo>
                  <a:lnTo>
                    <a:pt x="36702" y="112793"/>
                  </a:lnTo>
                  <a:lnTo>
                    <a:pt x="41417" y="117899"/>
                  </a:lnTo>
                  <a:lnTo>
                    <a:pt x="44397" y="118393"/>
                  </a:lnTo>
                  <a:lnTo>
                    <a:pt x="64960" y="113925"/>
                  </a:lnTo>
                  <a:lnTo>
                    <a:pt x="78210" y="103757"/>
                  </a:lnTo>
                  <a:lnTo>
                    <a:pt x="81080" y="96632"/>
                  </a:lnTo>
                  <a:lnTo>
                    <a:pt x="83357" y="61001"/>
                  </a:lnTo>
                  <a:lnTo>
                    <a:pt x="83371" y="54853"/>
                  </a:lnTo>
                  <a:lnTo>
                    <a:pt x="82526" y="54350"/>
                  </a:lnTo>
                  <a:lnTo>
                    <a:pt x="67936" y="53399"/>
                  </a:lnTo>
                  <a:lnTo>
                    <a:pt x="65462" y="53380"/>
                  </a:lnTo>
                  <a:lnTo>
                    <a:pt x="60456" y="55616"/>
                  </a:lnTo>
                  <a:lnTo>
                    <a:pt x="42731" y="71254"/>
                  </a:lnTo>
                  <a:lnTo>
                    <a:pt x="39911" y="76260"/>
                  </a:lnTo>
                  <a:lnTo>
                    <a:pt x="37810" y="81307"/>
                  </a:lnTo>
                  <a:lnTo>
                    <a:pt x="34055" y="86372"/>
                  </a:lnTo>
                  <a:lnTo>
                    <a:pt x="33561" y="88908"/>
                  </a:lnTo>
                  <a:lnTo>
                    <a:pt x="34080" y="91445"/>
                  </a:lnTo>
                  <a:lnTo>
                    <a:pt x="36948" y="97556"/>
                  </a:lnTo>
                  <a:lnTo>
                    <a:pt x="39598" y="98392"/>
                  </a:lnTo>
                  <a:lnTo>
                    <a:pt x="48198" y="98929"/>
                  </a:lnTo>
                  <a:lnTo>
                    <a:pt x="53065" y="96744"/>
                  </a:lnTo>
                  <a:lnTo>
                    <a:pt x="65617" y="86902"/>
                  </a:lnTo>
                  <a:lnTo>
                    <a:pt x="70684" y="85190"/>
                  </a:lnTo>
                  <a:lnTo>
                    <a:pt x="75759" y="79914"/>
                  </a:lnTo>
                  <a:lnTo>
                    <a:pt x="95228" y="50789"/>
                  </a:lnTo>
                  <a:lnTo>
                    <a:pt x="98169" y="39939"/>
                  </a:lnTo>
                  <a:lnTo>
                    <a:pt x="96159" y="36660"/>
                  </a:lnTo>
                  <a:lnTo>
                    <a:pt x="94437" y="34600"/>
                  </a:lnTo>
                  <a:lnTo>
                    <a:pt x="90267" y="32312"/>
                  </a:lnTo>
                  <a:lnTo>
                    <a:pt x="80691" y="30842"/>
                  </a:lnTo>
                  <a:lnTo>
                    <a:pt x="78198" y="32414"/>
                  </a:lnTo>
                  <a:lnTo>
                    <a:pt x="65858" y="44848"/>
                  </a:lnTo>
                  <a:lnTo>
                    <a:pt x="51410" y="55708"/>
                  </a:lnTo>
                  <a:lnTo>
                    <a:pt x="35208" y="81711"/>
                  </a:lnTo>
                  <a:lnTo>
                    <a:pt x="31567" y="92603"/>
                  </a:lnTo>
                  <a:lnTo>
                    <a:pt x="30488" y="101192"/>
                  </a:lnTo>
                  <a:lnTo>
                    <a:pt x="32494" y="106499"/>
                  </a:lnTo>
                  <a:lnTo>
                    <a:pt x="34215" y="109100"/>
                  </a:lnTo>
                  <a:lnTo>
                    <a:pt x="36208" y="110833"/>
                  </a:lnTo>
                  <a:lnTo>
                    <a:pt x="40680" y="112760"/>
                  </a:lnTo>
                  <a:lnTo>
                    <a:pt x="47749" y="111358"/>
                  </a:lnTo>
                  <a:lnTo>
                    <a:pt x="58990" y="105808"/>
                  </a:lnTo>
                  <a:lnTo>
                    <a:pt x="81652" y="89106"/>
                  </a:lnTo>
                  <a:lnTo>
                    <a:pt x="109694" y="51556"/>
                  </a:lnTo>
                  <a:lnTo>
                    <a:pt x="113307" y="40040"/>
                  </a:lnTo>
                  <a:lnTo>
                    <a:pt x="113692" y="34630"/>
                  </a:lnTo>
                  <a:lnTo>
                    <a:pt x="112900" y="33247"/>
                  </a:lnTo>
                  <a:lnTo>
                    <a:pt x="111525" y="32325"/>
                  </a:lnTo>
                  <a:lnTo>
                    <a:pt x="105544" y="31027"/>
                  </a:lnTo>
                  <a:lnTo>
                    <a:pt x="103234" y="30845"/>
                  </a:lnTo>
                  <a:lnTo>
                    <a:pt x="98411" y="32900"/>
                  </a:lnTo>
                  <a:lnTo>
                    <a:pt x="85041" y="42653"/>
                  </a:lnTo>
                  <a:lnTo>
                    <a:pt x="69718" y="47372"/>
                  </a:lnTo>
                  <a:lnTo>
                    <a:pt x="54113" y="59798"/>
                  </a:lnTo>
                  <a:lnTo>
                    <a:pt x="53436" y="62701"/>
                  </a:lnTo>
                  <a:lnTo>
                    <a:pt x="52895" y="685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0" name="SMARTInkShape-600"/>
            <p:cNvSpPr/>
            <p:nvPr/>
          </p:nvSpPr>
          <p:spPr>
            <a:xfrm>
              <a:off x="6165768" y="5555100"/>
              <a:ext cx="249041" cy="308684"/>
            </a:xfrm>
            <a:custGeom>
              <a:avLst/>
              <a:gdLst/>
              <a:ahLst/>
              <a:cxnLst/>
              <a:rect l="0" t="0" r="0" b="0"/>
              <a:pathLst>
                <a:path w="249041" h="308684">
                  <a:moveTo>
                    <a:pt x="219792" y="15119"/>
                  </a:moveTo>
                  <a:lnTo>
                    <a:pt x="215746" y="15119"/>
                  </a:lnTo>
                  <a:lnTo>
                    <a:pt x="211503" y="12862"/>
                  </a:lnTo>
                  <a:lnTo>
                    <a:pt x="197835" y="4514"/>
                  </a:lnTo>
                  <a:lnTo>
                    <a:pt x="187792" y="1253"/>
                  </a:lnTo>
                  <a:lnTo>
                    <a:pt x="161015" y="0"/>
                  </a:lnTo>
                  <a:lnTo>
                    <a:pt x="140981" y="5987"/>
                  </a:lnTo>
                  <a:lnTo>
                    <a:pt x="125790" y="13731"/>
                  </a:lnTo>
                  <a:lnTo>
                    <a:pt x="110565" y="27220"/>
                  </a:lnTo>
                  <a:lnTo>
                    <a:pt x="74854" y="63616"/>
                  </a:lnTo>
                  <a:lnTo>
                    <a:pt x="47386" y="99305"/>
                  </a:lnTo>
                  <a:lnTo>
                    <a:pt x="22424" y="130339"/>
                  </a:lnTo>
                  <a:lnTo>
                    <a:pt x="7583" y="165945"/>
                  </a:lnTo>
                  <a:lnTo>
                    <a:pt x="1410" y="189913"/>
                  </a:lnTo>
                  <a:lnTo>
                    <a:pt x="0" y="227571"/>
                  </a:lnTo>
                  <a:lnTo>
                    <a:pt x="9463" y="255965"/>
                  </a:lnTo>
                  <a:lnTo>
                    <a:pt x="41422" y="286860"/>
                  </a:lnTo>
                  <a:lnTo>
                    <a:pt x="61108" y="298083"/>
                  </a:lnTo>
                  <a:lnTo>
                    <a:pt x="98048" y="306068"/>
                  </a:lnTo>
                  <a:lnTo>
                    <a:pt x="113189" y="308683"/>
                  </a:lnTo>
                  <a:lnTo>
                    <a:pt x="151222" y="305374"/>
                  </a:lnTo>
                  <a:lnTo>
                    <a:pt x="174075" y="296795"/>
                  </a:lnTo>
                  <a:lnTo>
                    <a:pt x="209185" y="268873"/>
                  </a:lnTo>
                  <a:lnTo>
                    <a:pt x="229017" y="242668"/>
                  </a:lnTo>
                  <a:lnTo>
                    <a:pt x="238235" y="220548"/>
                  </a:lnTo>
                  <a:lnTo>
                    <a:pt x="246115" y="182718"/>
                  </a:lnTo>
                  <a:lnTo>
                    <a:pt x="249040" y="163933"/>
                  </a:lnTo>
                  <a:lnTo>
                    <a:pt x="244078" y="128947"/>
                  </a:lnTo>
                  <a:lnTo>
                    <a:pt x="240816" y="108678"/>
                  </a:lnTo>
                  <a:lnTo>
                    <a:pt x="229710" y="82285"/>
                  </a:lnTo>
                  <a:lnTo>
                    <a:pt x="205409" y="49788"/>
                  </a:lnTo>
                  <a:lnTo>
                    <a:pt x="198215" y="46151"/>
                  </a:lnTo>
                  <a:lnTo>
                    <a:pt x="189312" y="456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1" name="SMARTInkShape-601"/>
            <p:cNvSpPr/>
            <p:nvPr/>
          </p:nvSpPr>
          <p:spPr>
            <a:xfrm>
              <a:off x="6463399" y="5608449"/>
              <a:ext cx="204102" cy="231826"/>
            </a:xfrm>
            <a:custGeom>
              <a:avLst/>
              <a:gdLst/>
              <a:ahLst/>
              <a:cxnLst/>
              <a:rect l="0" t="0" r="0" b="0"/>
              <a:pathLst>
                <a:path w="204102" h="231826">
                  <a:moveTo>
                    <a:pt x="204101" y="30351"/>
                  </a:moveTo>
                  <a:lnTo>
                    <a:pt x="204101" y="26305"/>
                  </a:lnTo>
                  <a:lnTo>
                    <a:pt x="203254" y="25114"/>
                  </a:lnTo>
                  <a:lnTo>
                    <a:pt x="201842" y="24319"/>
                  </a:lnTo>
                  <a:lnTo>
                    <a:pt x="200056" y="23790"/>
                  </a:lnTo>
                  <a:lnTo>
                    <a:pt x="188662" y="14581"/>
                  </a:lnTo>
                  <a:lnTo>
                    <a:pt x="176134" y="3188"/>
                  </a:lnTo>
                  <a:lnTo>
                    <a:pt x="171068" y="1345"/>
                  </a:lnTo>
                  <a:lnTo>
                    <a:pt x="149279" y="0"/>
                  </a:lnTo>
                  <a:lnTo>
                    <a:pt x="127370" y="8177"/>
                  </a:lnTo>
                  <a:lnTo>
                    <a:pt x="112503" y="17571"/>
                  </a:lnTo>
                  <a:lnTo>
                    <a:pt x="79910" y="45807"/>
                  </a:lnTo>
                  <a:lnTo>
                    <a:pt x="60906" y="63152"/>
                  </a:lnTo>
                  <a:lnTo>
                    <a:pt x="34129" y="99236"/>
                  </a:lnTo>
                  <a:lnTo>
                    <a:pt x="12593" y="137071"/>
                  </a:lnTo>
                  <a:lnTo>
                    <a:pt x="2050" y="162281"/>
                  </a:lnTo>
                  <a:lnTo>
                    <a:pt x="0" y="176194"/>
                  </a:lnTo>
                  <a:lnTo>
                    <a:pt x="2891" y="194260"/>
                  </a:lnTo>
                  <a:lnTo>
                    <a:pt x="9110" y="206292"/>
                  </a:lnTo>
                  <a:lnTo>
                    <a:pt x="20361" y="215220"/>
                  </a:lnTo>
                  <a:lnTo>
                    <a:pt x="52591" y="228398"/>
                  </a:lnTo>
                  <a:lnTo>
                    <a:pt x="66490" y="231825"/>
                  </a:lnTo>
                  <a:lnTo>
                    <a:pt x="78311" y="230525"/>
                  </a:lnTo>
                  <a:lnTo>
                    <a:pt x="114049" y="218045"/>
                  </a:lnTo>
                  <a:lnTo>
                    <a:pt x="131887" y="206566"/>
                  </a:lnTo>
                  <a:lnTo>
                    <a:pt x="160716" y="171651"/>
                  </a:lnTo>
                  <a:lnTo>
                    <a:pt x="177612" y="134342"/>
                  </a:lnTo>
                  <a:lnTo>
                    <a:pt x="180922" y="97158"/>
                  </a:lnTo>
                  <a:lnTo>
                    <a:pt x="181228" y="66387"/>
                  </a:lnTo>
                  <a:lnTo>
                    <a:pt x="178978" y="61042"/>
                  </a:lnTo>
                  <a:lnTo>
                    <a:pt x="176001" y="55844"/>
                  </a:lnTo>
                  <a:lnTo>
                    <a:pt x="173934" y="47108"/>
                  </a:lnTo>
                  <a:lnTo>
                    <a:pt x="172983" y="46602"/>
                  </a:lnTo>
                  <a:lnTo>
                    <a:pt x="169668" y="46040"/>
                  </a:lnTo>
                  <a:lnTo>
                    <a:pt x="168445" y="46737"/>
                  </a:lnTo>
                  <a:lnTo>
                    <a:pt x="167631" y="48048"/>
                  </a:lnTo>
                  <a:lnTo>
                    <a:pt x="166001" y="5321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2" name="SMARTInkShape-602"/>
            <p:cNvSpPr/>
            <p:nvPr/>
          </p:nvSpPr>
          <p:spPr>
            <a:xfrm>
              <a:off x="6729659" y="5623560"/>
              <a:ext cx="189302" cy="197249"/>
            </a:xfrm>
            <a:custGeom>
              <a:avLst/>
              <a:gdLst/>
              <a:ahLst/>
              <a:cxnLst/>
              <a:rect l="0" t="0" r="0" b="0"/>
              <a:pathLst>
                <a:path w="189302" h="197249">
                  <a:moveTo>
                    <a:pt x="189301" y="38100"/>
                  </a:moveTo>
                  <a:lnTo>
                    <a:pt x="189301" y="34055"/>
                  </a:lnTo>
                  <a:lnTo>
                    <a:pt x="188454" y="32863"/>
                  </a:lnTo>
                  <a:lnTo>
                    <a:pt x="187042" y="32068"/>
                  </a:lnTo>
                  <a:lnTo>
                    <a:pt x="185255" y="31539"/>
                  </a:lnTo>
                  <a:lnTo>
                    <a:pt x="184064" y="30339"/>
                  </a:lnTo>
                  <a:lnTo>
                    <a:pt x="179894" y="22330"/>
                  </a:lnTo>
                  <a:lnTo>
                    <a:pt x="177949" y="19966"/>
                  </a:lnTo>
                  <a:lnTo>
                    <a:pt x="171274" y="17341"/>
                  </a:lnTo>
                  <a:lnTo>
                    <a:pt x="135418" y="15294"/>
                  </a:lnTo>
                  <a:lnTo>
                    <a:pt x="125559" y="16110"/>
                  </a:lnTo>
                  <a:lnTo>
                    <a:pt x="100369" y="25849"/>
                  </a:lnTo>
                  <a:lnTo>
                    <a:pt x="63357" y="51285"/>
                  </a:lnTo>
                  <a:lnTo>
                    <a:pt x="37040" y="84553"/>
                  </a:lnTo>
                  <a:lnTo>
                    <a:pt x="16755" y="116779"/>
                  </a:lnTo>
                  <a:lnTo>
                    <a:pt x="4873" y="137048"/>
                  </a:lnTo>
                  <a:lnTo>
                    <a:pt x="0" y="159496"/>
                  </a:lnTo>
                  <a:lnTo>
                    <a:pt x="180" y="169947"/>
                  </a:lnTo>
                  <a:lnTo>
                    <a:pt x="3083" y="180236"/>
                  </a:lnTo>
                  <a:lnTo>
                    <a:pt x="9452" y="188196"/>
                  </a:lnTo>
                  <a:lnTo>
                    <a:pt x="17928" y="193709"/>
                  </a:lnTo>
                  <a:lnTo>
                    <a:pt x="37167" y="197248"/>
                  </a:lnTo>
                  <a:lnTo>
                    <a:pt x="48026" y="196886"/>
                  </a:lnTo>
                  <a:lnTo>
                    <a:pt x="85312" y="185088"/>
                  </a:lnTo>
                  <a:lnTo>
                    <a:pt x="105432" y="176854"/>
                  </a:lnTo>
                  <a:lnTo>
                    <a:pt x="133079" y="154481"/>
                  </a:lnTo>
                  <a:lnTo>
                    <a:pt x="152827" y="128445"/>
                  </a:lnTo>
                  <a:lnTo>
                    <a:pt x="168526" y="95341"/>
                  </a:lnTo>
                  <a:lnTo>
                    <a:pt x="172420" y="75097"/>
                  </a:lnTo>
                  <a:lnTo>
                    <a:pt x="169529" y="57059"/>
                  </a:lnTo>
                  <a:lnTo>
                    <a:pt x="153624" y="21235"/>
                  </a:lnTo>
                  <a:lnTo>
                    <a:pt x="141025" y="5534"/>
                  </a:lnTo>
                  <a:lnTo>
                    <a:pt x="135954" y="2460"/>
                  </a:lnTo>
                  <a:lnTo>
                    <a:pt x="128496" y="323"/>
                  </a:lnTo>
                  <a:lnTo>
                    <a:pt x="124248" y="95"/>
                  </a:lnTo>
                  <a:lnTo>
                    <a:pt x="12834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3" name="SMARTInkShape-603"/>
            <p:cNvSpPr/>
            <p:nvPr/>
          </p:nvSpPr>
          <p:spPr>
            <a:xfrm>
              <a:off x="6950673" y="5646419"/>
              <a:ext cx="180007" cy="182322"/>
            </a:xfrm>
            <a:custGeom>
              <a:avLst/>
              <a:gdLst/>
              <a:ahLst/>
              <a:cxnLst/>
              <a:rect l="0" t="0" r="0" b="0"/>
              <a:pathLst>
                <a:path w="180007" h="182322">
                  <a:moveTo>
                    <a:pt x="158787" y="30481"/>
                  </a:moveTo>
                  <a:lnTo>
                    <a:pt x="158787" y="26435"/>
                  </a:lnTo>
                  <a:lnTo>
                    <a:pt x="157940" y="25244"/>
                  </a:lnTo>
                  <a:lnTo>
                    <a:pt x="156528" y="24449"/>
                  </a:lnTo>
                  <a:lnTo>
                    <a:pt x="154741" y="23920"/>
                  </a:lnTo>
                  <a:lnTo>
                    <a:pt x="143348" y="16969"/>
                  </a:lnTo>
                  <a:lnTo>
                    <a:pt x="140874" y="16392"/>
                  </a:lnTo>
                  <a:lnTo>
                    <a:pt x="128289" y="9361"/>
                  </a:lnTo>
                  <a:lnTo>
                    <a:pt x="114098" y="7964"/>
                  </a:lnTo>
                  <a:lnTo>
                    <a:pt x="99919" y="11768"/>
                  </a:lnTo>
                  <a:lnTo>
                    <a:pt x="65802" y="25542"/>
                  </a:lnTo>
                  <a:lnTo>
                    <a:pt x="48074" y="37107"/>
                  </a:lnTo>
                  <a:lnTo>
                    <a:pt x="21764" y="69453"/>
                  </a:lnTo>
                  <a:lnTo>
                    <a:pt x="5379" y="99233"/>
                  </a:lnTo>
                  <a:lnTo>
                    <a:pt x="73" y="124338"/>
                  </a:lnTo>
                  <a:lnTo>
                    <a:pt x="0" y="143803"/>
                  </a:lnTo>
                  <a:lnTo>
                    <a:pt x="9424" y="165808"/>
                  </a:lnTo>
                  <a:lnTo>
                    <a:pt x="16486" y="173317"/>
                  </a:lnTo>
                  <a:lnTo>
                    <a:pt x="20739" y="176505"/>
                  </a:lnTo>
                  <a:lnTo>
                    <a:pt x="32238" y="180047"/>
                  </a:lnTo>
                  <a:lnTo>
                    <a:pt x="60317" y="182321"/>
                  </a:lnTo>
                  <a:lnTo>
                    <a:pt x="82762" y="178670"/>
                  </a:lnTo>
                  <a:lnTo>
                    <a:pt x="112254" y="163767"/>
                  </a:lnTo>
                  <a:lnTo>
                    <a:pt x="145793" y="134503"/>
                  </a:lnTo>
                  <a:lnTo>
                    <a:pt x="160393" y="118499"/>
                  </a:lnTo>
                  <a:lnTo>
                    <a:pt x="177955" y="81984"/>
                  </a:lnTo>
                  <a:lnTo>
                    <a:pt x="180006" y="71433"/>
                  </a:lnTo>
                  <a:lnTo>
                    <a:pt x="178660" y="61100"/>
                  </a:lnTo>
                  <a:lnTo>
                    <a:pt x="170252" y="25409"/>
                  </a:lnTo>
                  <a:lnTo>
                    <a:pt x="163501" y="14208"/>
                  </a:lnTo>
                  <a:lnTo>
                    <a:pt x="158624" y="10548"/>
                  </a:lnTo>
                  <a:lnTo>
                    <a:pt x="153635" y="8075"/>
                  </a:lnTo>
                  <a:lnTo>
                    <a:pt x="143546"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4" name="SMARTInkShape-604"/>
            <p:cNvSpPr/>
            <p:nvPr/>
          </p:nvSpPr>
          <p:spPr>
            <a:xfrm>
              <a:off x="7201281" y="5646419"/>
              <a:ext cx="152020" cy="174782"/>
            </a:xfrm>
            <a:custGeom>
              <a:avLst/>
              <a:gdLst/>
              <a:ahLst/>
              <a:cxnLst/>
              <a:rect l="0" t="0" r="0" b="0"/>
              <a:pathLst>
                <a:path w="152020" h="174782">
                  <a:moveTo>
                    <a:pt x="152019" y="30481"/>
                  </a:moveTo>
                  <a:lnTo>
                    <a:pt x="140667" y="19129"/>
                  </a:lnTo>
                  <a:lnTo>
                    <a:pt x="138506" y="14711"/>
                  </a:lnTo>
                  <a:lnTo>
                    <a:pt x="137930" y="12347"/>
                  </a:lnTo>
                  <a:lnTo>
                    <a:pt x="136700" y="10772"/>
                  </a:lnTo>
                  <a:lnTo>
                    <a:pt x="121385" y="1774"/>
                  </a:lnTo>
                  <a:lnTo>
                    <a:pt x="99704" y="104"/>
                  </a:lnTo>
                  <a:lnTo>
                    <a:pt x="81446" y="868"/>
                  </a:lnTo>
                  <a:lnTo>
                    <a:pt x="62020" y="10609"/>
                  </a:lnTo>
                  <a:lnTo>
                    <a:pt x="47553" y="21959"/>
                  </a:lnTo>
                  <a:lnTo>
                    <a:pt x="30724" y="45937"/>
                  </a:lnTo>
                  <a:lnTo>
                    <a:pt x="11140" y="78477"/>
                  </a:lnTo>
                  <a:lnTo>
                    <a:pt x="1550" y="116089"/>
                  </a:lnTo>
                  <a:lnTo>
                    <a:pt x="0" y="137043"/>
                  </a:lnTo>
                  <a:lnTo>
                    <a:pt x="4303" y="145857"/>
                  </a:lnTo>
                  <a:lnTo>
                    <a:pt x="16819" y="161269"/>
                  </a:lnTo>
                  <a:lnTo>
                    <a:pt x="28892" y="169798"/>
                  </a:lnTo>
                  <a:lnTo>
                    <a:pt x="39148" y="173642"/>
                  </a:lnTo>
                  <a:lnTo>
                    <a:pt x="55640" y="174781"/>
                  </a:lnTo>
                  <a:lnTo>
                    <a:pt x="72568" y="171073"/>
                  </a:lnTo>
                  <a:lnTo>
                    <a:pt x="93458" y="156152"/>
                  </a:lnTo>
                  <a:lnTo>
                    <a:pt x="126893" y="121843"/>
                  </a:lnTo>
                  <a:lnTo>
                    <a:pt x="148543" y="86514"/>
                  </a:lnTo>
                  <a:lnTo>
                    <a:pt x="151713" y="63447"/>
                  </a:lnTo>
                  <a:lnTo>
                    <a:pt x="151883" y="54729"/>
                  </a:lnTo>
                  <a:lnTo>
                    <a:pt x="149700" y="47466"/>
                  </a:lnTo>
                  <a:lnTo>
                    <a:pt x="138832" y="30634"/>
                  </a:lnTo>
                  <a:lnTo>
                    <a:pt x="136844" y="25468"/>
                  </a:lnTo>
                  <a:lnTo>
                    <a:pt x="131812" y="17801"/>
                  </a:lnTo>
                  <a:lnTo>
                    <a:pt x="129508" y="9128"/>
                  </a:lnTo>
                  <a:lnTo>
                    <a:pt x="121538"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5" name="SMARTInkShape-605"/>
            <p:cNvSpPr/>
            <p:nvPr/>
          </p:nvSpPr>
          <p:spPr>
            <a:xfrm>
              <a:off x="7536180" y="5554980"/>
              <a:ext cx="7621" cy="259081"/>
            </a:xfrm>
            <a:custGeom>
              <a:avLst/>
              <a:gdLst/>
              <a:ahLst/>
              <a:cxnLst/>
              <a:rect l="0" t="0" r="0" b="0"/>
              <a:pathLst>
                <a:path w="7621" h="259081">
                  <a:moveTo>
                    <a:pt x="7620" y="0"/>
                  </a:moveTo>
                  <a:lnTo>
                    <a:pt x="7620" y="32563"/>
                  </a:lnTo>
                  <a:lnTo>
                    <a:pt x="1059" y="69822"/>
                  </a:lnTo>
                  <a:lnTo>
                    <a:pt x="208" y="100152"/>
                  </a:lnTo>
                  <a:lnTo>
                    <a:pt x="41" y="135619"/>
                  </a:lnTo>
                  <a:lnTo>
                    <a:pt x="8" y="167335"/>
                  </a:lnTo>
                  <a:lnTo>
                    <a:pt x="0" y="199668"/>
                  </a:lnTo>
                  <a:lnTo>
                    <a:pt x="0" y="236899"/>
                  </a:lnTo>
                  <a:lnTo>
                    <a:pt x="2258" y="243013"/>
                  </a:lnTo>
                  <a:lnTo>
                    <a:pt x="5237" y="248552"/>
                  </a:lnTo>
                  <a:lnTo>
                    <a:pt x="7620" y="2590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47" name="SMARTInkShape-606"/>
          <p:cNvSpPr/>
          <p:nvPr/>
        </p:nvSpPr>
        <p:spPr>
          <a:xfrm>
            <a:off x="7650833" y="5655036"/>
            <a:ext cx="333198" cy="169924"/>
          </a:xfrm>
          <a:custGeom>
            <a:avLst/>
            <a:gdLst/>
            <a:ahLst/>
            <a:cxnLst/>
            <a:rect l="0" t="0" r="0" b="0"/>
            <a:pathLst>
              <a:path w="333198" h="169924">
                <a:moveTo>
                  <a:pt x="68227" y="44724"/>
                </a:moveTo>
                <a:lnTo>
                  <a:pt x="60921" y="44724"/>
                </a:lnTo>
                <a:lnTo>
                  <a:pt x="54585" y="51654"/>
                </a:lnTo>
                <a:lnTo>
                  <a:pt x="48475" y="63804"/>
                </a:lnTo>
                <a:lnTo>
                  <a:pt x="37259" y="98139"/>
                </a:lnTo>
                <a:lnTo>
                  <a:pt x="22463" y="134581"/>
                </a:lnTo>
                <a:lnTo>
                  <a:pt x="5677" y="166404"/>
                </a:lnTo>
                <a:lnTo>
                  <a:pt x="3667" y="169024"/>
                </a:lnTo>
                <a:lnTo>
                  <a:pt x="2326" y="169923"/>
                </a:lnTo>
                <a:lnTo>
                  <a:pt x="1433" y="169677"/>
                </a:lnTo>
                <a:lnTo>
                  <a:pt x="0" y="167242"/>
                </a:lnTo>
                <a:lnTo>
                  <a:pt x="12665" y="146751"/>
                </a:lnTo>
                <a:lnTo>
                  <a:pt x="28461" y="110512"/>
                </a:lnTo>
                <a:lnTo>
                  <a:pt x="55826" y="72575"/>
                </a:lnTo>
                <a:lnTo>
                  <a:pt x="80966" y="40803"/>
                </a:lnTo>
                <a:lnTo>
                  <a:pt x="117971" y="19871"/>
                </a:lnTo>
                <a:lnTo>
                  <a:pt x="134748" y="10118"/>
                </a:lnTo>
                <a:lnTo>
                  <a:pt x="146898" y="8177"/>
                </a:lnTo>
                <a:lnTo>
                  <a:pt x="156250" y="9572"/>
                </a:lnTo>
                <a:lnTo>
                  <a:pt x="166274" y="15117"/>
                </a:lnTo>
                <a:lnTo>
                  <a:pt x="171916" y="20558"/>
                </a:lnTo>
                <a:lnTo>
                  <a:pt x="177246" y="28621"/>
                </a:lnTo>
                <a:lnTo>
                  <a:pt x="180962" y="42681"/>
                </a:lnTo>
                <a:lnTo>
                  <a:pt x="181371" y="63449"/>
                </a:lnTo>
                <a:lnTo>
                  <a:pt x="169502" y="100753"/>
                </a:lnTo>
                <a:lnTo>
                  <a:pt x="161263" y="120027"/>
                </a:lnTo>
                <a:lnTo>
                  <a:pt x="148254" y="134983"/>
                </a:lnTo>
                <a:lnTo>
                  <a:pt x="146978" y="137916"/>
                </a:lnTo>
                <a:lnTo>
                  <a:pt x="145281" y="139872"/>
                </a:lnTo>
                <a:lnTo>
                  <a:pt x="140541" y="142625"/>
                </a:lnTo>
                <a:lnTo>
                  <a:pt x="140989" y="143011"/>
                </a:lnTo>
                <a:lnTo>
                  <a:pt x="142135" y="143268"/>
                </a:lnTo>
                <a:lnTo>
                  <a:pt x="142899" y="142593"/>
                </a:lnTo>
                <a:lnTo>
                  <a:pt x="143747" y="139586"/>
                </a:lnTo>
                <a:lnTo>
                  <a:pt x="144226" y="133132"/>
                </a:lnTo>
                <a:lnTo>
                  <a:pt x="146595" y="128325"/>
                </a:lnTo>
                <a:lnTo>
                  <a:pt x="150470" y="121673"/>
                </a:lnTo>
                <a:lnTo>
                  <a:pt x="166379" y="89538"/>
                </a:lnTo>
                <a:lnTo>
                  <a:pt x="180999" y="60632"/>
                </a:lnTo>
                <a:lnTo>
                  <a:pt x="209763" y="28401"/>
                </a:lnTo>
                <a:lnTo>
                  <a:pt x="229544" y="10348"/>
                </a:lnTo>
                <a:lnTo>
                  <a:pt x="244063" y="4045"/>
                </a:lnTo>
                <a:lnTo>
                  <a:pt x="270035" y="0"/>
                </a:lnTo>
                <a:lnTo>
                  <a:pt x="286254" y="3344"/>
                </a:lnTo>
                <a:lnTo>
                  <a:pt x="306906" y="12906"/>
                </a:lnTo>
                <a:lnTo>
                  <a:pt x="317110" y="20987"/>
                </a:lnTo>
                <a:lnTo>
                  <a:pt x="322774" y="30223"/>
                </a:lnTo>
                <a:lnTo>
                  <a:pt x="332940" y="66060"/>
                </a:lnTo>
                <a:lnTo>
                  <a:pt x="333197" y="77913"/>
                </a:lnTo>
                <a:lnTo>
                  <a:pt x="327089" y="115078"/>
                </a:lnTo>
                <a:lnTo>
                  <a:pt x="312067" y="15140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253" name="SMARTInkShape-Group135"/>
          <p:cNvGrpSpPr/>
          <p:nvPr/>
        </p:nvGrpSpPr>
        <p:grpSpPr>
          <a:xfrm>
            <a:off x="8077200" y="5486493"/>
            <a:ext cx="1034680" cy="472347"/>
            <a:chOff x="8077200" y="5486493"/>
            <a:chExt cx="1034680" cy="472347"/>
          </a:xfrm>
        </p:grpSpPr>
        <p:sp>
          <p:nvSpPr>
            <p:cNvPr id="248" name="SMARTInkShape-607"/>
            <p:cNvSpPr/>
            <p:nvPr/>
          </p:nvSpPr>
          <p:spPr>
            <a:xfrm>
              <a:off x="8092439" y="5737860"/>
              <a:ext cx="137162" cy="7621"/>
            </a:xfrm>
            <a:custGeom>
              <a:avLst/>
              <a:gdLst/>
              <a:ahLst/>
              <a:cxnLst/>
              <a:rect l="0" t="0" r="0" b="0"/>
              <a:pathLst>
                <a:path w="137162" h="7621">
                  <a:moveTo>
                    <a:pt x="0" y="0"/>
                  </a:moveTo>
                  <a:lnTo>
                    <a:pt x="32017" y="0"/>
                  </a:lnTo>
                  <a:lnTo>
                    <a:pt x="69630" y="0"/>
                  </a:lnTo>
                  <a:lnTo>
                    <a:pt x="105131" y="0"/>
                  </a:lnTo>
                  <a:lnTo>
                    <a:pt x="119539" y="846"/>
                  </a:lnTo>
                  <a:lnTo>
                    <a:pt x="137161" y="76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9" name="SMARTInkShape-608"/>
            <p:cNvSpPr/>
            <p:nvPr/>
          </p:nvSpPr>
          <p:spPr>
            <a:xfrm>
              <a:off x="8077200" y="5814060"/>
              <a:ext cx="182881" cy="7307"/>
            </a:xfrm>
            <a:custGeom>
              <a:avLst/>
              <a:gdLst/>
              <a:ahLst/>
              <a:cxnLst/>
              <a:rect l="0" t="0" r="0" b="0"/>
              <a:pathLst>
                <a:path w="182881" h="7307">
                  <a:moveTo>
                    <a:pt x="0" y="0"/>
                  </a:moveTo>
                  <a:lnTo>
                    <a:pt x="33134" y="0"/>
                  </a:lnTo>
                  <a:lnTo>
                    <a:pt x="68929" y="0"/>
                  </a:lnTo>
                  <a:lnTo>
                    <a:pt x="106726" y="0"/>
                  </a:lnTo>
                  <a:lnTo>
                    <a:pt x="141797" y="6560"/>
                  </a:lnTo>
                  <a:lnTo>
                    <a:pt x="157348" y="7306"/>
                  </a:lnTo>
                  <a:lnTo>
                    <a:pt x="165324" y="5222"/>
                  </a:lnTo>
                  <a:lnTo>
                    <a:pt x="173297" y="1031"/>
                  </a:lnTo>
                  <a:lnTo>
                    <a:pt x="18288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0" name="SMARTInkShape-609"/>
            <p:cNvSpPr/>
            <p:nvPr/>
          </p:nvSpPr>
          <p:spPr>
            <a:xfrm>
              <a:off x="8389723" y="5486493"/>
              <a:ext cx="37997" cy="419008"/>
            </a:xfrm>
            <a:custGeom>
              <a:avLst/>
              <a:gdLst/>
              <a:ahLst/>
              <a:cxnLst/>
              <a:rect l="0" t="0" r="0" b="0"/>
              <a:pathLst>
                <a:path w="37997" h="419008">
                  <a:moveTo>
                    <a:pt x="37996" y="7526"/>
                  </a:moveTo>
                  <a:lnTo>
                    <a:pt x="37996" y="3481"/>
                  </a:lnTo>
                  <a:lnTo>
                    <a:pt x="37150" y="2289"/>
                  </a:lnTo>
                  <a:lnTo>
                    <a:pt x="35738" y="1496"/>
                  </a:lnTo>
                  <a:lnTo>
                    <a:pt x="30690" y="0"/>
                  </a:lnTo>
                  <a:lnTo>
                    <a:pt x="30382" y="33313"/>
                  </a:lnTo>
                  <a:lnTo>
                    <a:pt x="30377" y="66468"/>
                  </a:lnTo>
                  <a:lnTo>
                    <a:pt x="30377" y="99414"/>
                  </a:lnTo>
                  <a:lnTo>
                    <a:pt x="30377" y="128638"/>
                  </a:lnTo>
                  <a:lnTo>
                    <a:pt x="30377" y="162886"/>
                  </a:lnTo>
                  <a:lnTo>
                    <a:pt x="29530" y="195705"/>
                  </a:lnTo>
                  <a:lnTo>
                    <a:pt x="25140" y="231017"/>
                  </a:lnTo>
                  <a:lnTo>
                    <a:pt x="22616" y="264152"/>
                  </a:lnTo>
                  <a:lnTo>
                    <a:pt x="16883" y="298711"/>
                  </a:lnTo>
                  <a:lnTo>
                    <a:pt x="9617" y="336260"/>
                  </a:lnTo>
                  <a:lnTo>
                    <a:pt x="5881" y="361469"/>
                  </a:lnTo>
                  <a:lnTo>
                    <a:pt x="1079" y="385157"/>
                  </a:lnTo>
                  <a:lnTo>
                    <a:pt x="0" y="412349"/>
                  </a:lnTo>
                  <a:lnTo>
                    <a:pt x="812" y="414568"/>
                  </a:lnTo>
                  <a:lnTo>
                    <a:pt x="2200" y="416047"/>
                  </a:lnTo>
                  <a:lnTo>
                    <a:pt x="7516" y="41900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1" name="SMARTInkShape-610"/>
            <p:cNvSpPr/>
            <p:nvPr/>
          </p:nvSpPr>
          <p:spPr>
            <a:xfrm>
              <a:off x="8465819" y="5631665"/>
              <a:ext cx="335282" cy="220496"/>
            </a:xfrm>
            <a:custGeom>
              <a:avLst/>
              <a:gdLst/>
              <a:ahLst/>
              <a:cxnLst/>
              <a:rect l="0" t="0" r="0" b="0"/>
              <a:pathLst>
                <a:path w="335282" h="220496">
                  <a:moveTo>
                    <a:pt x="0" y="205254"/>
                  </a:moveTo>
                  <a:lnTo>
                    <a:pt x="4046" y="205254"/>
                  </a:lnTo>
                  <a:lnTo>
                    <a:pt x="8290" y="202997"/>
                  </a:lnTo>
                  <a:lnTo>
                    <a:pt x="10607" y="201209"/>
                  </a:lnTo>
                  <a:lnTo>
                    <a:pt x="17697" y="199224"/>
                  </a:lnTo>
                  <a:lnTo>
                    <a:pt x="31208" y="195847"/>
                  </a:lnTo>
                  <a:lnTo>
                    <a:pt x="43678" y="189485"/>
                  </a:lnTo>
                  <a:lnTo>
                    <a:pt x="78958" y="156677"/>
                  </a:lnTo>
                  <a:lnTo>
                    <a:pt x="93198" y="140814"/>
                  </a:lnTo>
                  <a:lnTo>
                    <a:pt x="116705" y="103506"/>
                  </a:lnTo>
                  <a:lnTo>
                    <a:pt x="134386" y="66322"/>
                  </a:lnTo>
                  <a:lnTo>
                    <a:pt x="141324" y="50542"/>
                  </a:lnTo>
                  <a:lnTo>
                    <a:pt x="144646" y="20290"/>
                  </a:lnTo>
                  <a:lnTo>
                    <a:pt x="143844" y="18444"/>
                  </a:lnTo>
                  <a:lnTo>
                    <a:pt x="142463" y="17214"/>
                  </a:lnTo>
                  <a:lnTo>
                    <a:pt x="140695" y="16394"/>
                  </a:lnTo>
                  <a:lnTo>
                    <a:pt x="139517" y="15001"/>
                  </a:lnTo>
                  <a:lnTo>
                    <a:pt x="137858" y="10689"/>
                  </a:lnTo>
                  <a:lnTo>
                    <a:pt x="137626" y="11197"/>
                  </a:lnTo>
                  <a:lnTo>
                    <a:pt x="137252" y="18097"/>
                  </a:lnTo>
                  <a:lnTo>
                    <a:pt x="134944" y="22731"/>
                  </a:lnTo>
                  <a:lnTo>
                    <a:pt x="133142" y="25153"/>
                  </a:lnTo>
                  <a:lnTo>
                    <a:pt x="131141" y="32358"/>
                  </a:lnTo>
                  <a:lnTo>
                    <a:pt x="130608" y="36650"/>
                  </a:lnTo>
                  <a:lnTo>
                    <a:pt x="125500" y="45935"/>
                  </a:lnTo>
                  <a:lnTo>
                    <a:pt x="121766" y="50781"/>
                  </a:lnTo>
                  <a:lnTo>
                    <a:pt x="117619" y="62940"/>
                  </a:lnTo>
                  <a:lnTo>
                    <a:pt x="112334" y="100380"/>
                  </a:lnTo>
                  <a:lnTo>
                    <a:pt x="110040" y="113771"/>
                  </a:lnTo>
                  <a:lnTo>
                    <a:pt x="113977" y="151764"/>
                  </a:lnTo>
                  <a:lnTo>
                    <a:pt x="114085" y="156894"/>
                  </a:lnTo>
                  <a:lnTo>
                    <a:pt x="115850" y="161161"/>
                  </a:lnTo>
                  <a:lnTo>
                    <a:pt x="131448" y="176860"/>
                  </a:lnTo>
                  <a:lnTo>
                    <a:pt x="147352" y="186538"/>
                  </a:lnTo>
                  <a:lnTo>
                    <a:pt x="153826" y="188469"/>
                  </a:lnTo>
                  <a:lnTo>
                    <a:pt x="161783" y="187070"/>
                  </a:lnTo>
                  <a:lnTo>
                    <a:pt x="196686" y="174516"/>
                  </a:lnTo>
                  <a:lnTo>
                    <a:pt x="212936" y="164820"/>
                  </a:lnTo>
                  <a:lnTo>
                    <a:pt x="222485" y="155110"/>
                  </a:lnTo>
                  <a:lnTo>
                    <a:pt x="246223" y="118663"/>
                  </a:lnTo>
                  <a:lnTo>
                    <a:pt x="263924" y="81554"/>
                  </a:lnTo>
                  <a:lnTo>
                    <a:pt x="270864" y="65780"/>
                  </a:lnTo>
                  <a:lnTo>
                    <a:pt x="274118" y="30008"/>
                  </a:lnTo>
                  <a:lnTo>
                    <a:pt x="274317" y="1152"/>
                  </a:lnTo>
                  <a:lnTo>
                    <a:pt x="273472" y="606"/>
                  </a:lnTo>
                  <a:lnTo>
                    <a:pt x="270274" y="0"/>
                  </a:lnTo>
                  <a:lnTo>
                    <a:pt x="266030" y="1988"/>
                  </a:lnTo>
                  <a:lnTo>
                    <a:pt x="263714" y="3703"/>
                  </a:lnTo>
                  <a:lnTo>
                    <a:pt x="261140" y="7868"/>
                  </a:lnTo>
                  <a:lnTo>
                    <a:pt x="259691" y="17230"/>
                  </a:lnTo>
                  <a:lnTo>
                    <a:pt x="258315" y="40481"/>
                  </a:lnTo>
                  <a:lnTo>
                    <a:pt x="252531" y="69642"/>
                  </a:lnTo>
                  <a:lnTo>
                    <a:pt x="252519" y="98034"/>
                  </a:lnTo>
                  <a:lnTo>
                    <a:pt x="258050" y="130154"/>
                  </a:lnTo>
                  <a:lnTo>
                    <a:pt x="267234" y="159010"/>
                  </a:lnTo>
                  <a:lnTo>
                    <a:pt x="281988" y="187711"/>
                  </a:lnTo>
                  <a:lnTo>
                    <a:pt x="306285" y="214221"/>
                  </a:lnTo>
                  <a:lnTo>
                    <a:pt x="314209" y="217706"/>
                  </a:lnTo>
                  <a:lnTo>
                    <a:pt x="335281" y="22049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2" name="SMARTInkShape-611"/>
            <p:cNvSpPr/>
            <p:nvPr/>
          </p:nvSpPr>
          <p:spPr>
            <a:xfrm>
              <a:off x="8831591" y="5661660"/>
              <a:ext cx="280289" cy="297180"/>
            </a:xfrm>
            <a:custGeom>
              <a:avLst/>
              <a:gdLst/>
              <a:ahLst/>
              <a:cxnLst/>
              <a:rect l="0" t="0" r="0" b="0"/>
              <a:pathLst>
                <a:path w="280289" h="297180">
                  <a:moveTo>
                    <a:pt x="68569" y="0"/>
                  </a:moveTo>
                  <a:lnTo>
                    <a:pt x="64523" y="4045"/>
                  </a:lnTo>
                  <a:lnTo>
                    <a:pt x="62537" y="8288"/>
                  </a:lnTo>
                  <a:lnTo>
                    <a:pt x="61011" y="42656"/>
                  </a:lnTo>
                  <a:lnTo>
                    <a:pt x="58703" y="75344"/>
                  </a:lnTo>
                  <a:lnTo>
                    <a:pt x="54390" y="110556"/>
                  </a:lnTo>
                  <a:lnTo>
                    <a:pt x="45553" y="140095"/>
                  </a:lnTo>
                  <a:lnTo>
                    <a:pt x="33479" y="175181"/>
                  </a:lnTo>
                  <a:lnTo>
                    <a:pt x="22942" y="209330"/>
                  </a:lnTo>
                  <a:lnTo>
                    <a:pt x="12707" y="228839"/>
                  </a:lnTo>
                  <a:lnTo>
                    <a:pt x="435" y="243334"/>
                  </a:lnTo>
                  <a:lnTo>
                    <a:pt x="0" y="221870"/>
                  </a:lnTo>
                  <a:lnTo>
                    <a:pt x="6074" y="191553"/>
                  </a:lnTo>
                  <a:lnTo>
                    <a:pt x="17685" y="157970"/>
                  </a:lnTo>
                  <a:lnTo>
                    <a:pt x="36033" y="123020"/>
                  </a:lnTo>
                  <a:lnTo>
                    <a:pt x="55118" y="91657"/>
                  </a:lnTo>
                  <a:lnTo>
                    <a:pt x="70177" y="61003"/>
                  </a:lnTo>
                  <a:lnTo>
                    <a:pt x="89206" y="34533"/>
                  </a:lnTo>
                  <a:lnTo>
                    <a:pt x="104223" y="22273"/>
                  </a:lnTo>
                  <a:lnTo>
                    <a:pt x="115352" y="17324"/>
                  </a:lnTo>
                  <a:lnTo>
                    <a:pt x="128056" y="15857"/>
                  </a:lnTo>
                  <a:lnTo>
                    <a:pt x="135365" y="17772"/>
                  </a:lnTo>
                  <a:lnTo>
                    <a:pt x="138500" y="19468"/>
                  </a:lnTo>
                  <a:lnTo>
                    <a:pt x="146957" y="29945"/>
                  </a:lnTo>
                  <a:lnTo>
                    <a:pt x="156552" y="53892"/>
                  </a:lnTo>
                  <a:lnTo>
                    <a:pt x="159553" y="89108"/>
                  </a:lnTo>
                  <a:lnTo>
                    <a:pt x="159919" y="122306"/>
                  </a:lnTo>
                  <a:lnTo>
                    <a:pt x="157733" y="158340"/>
                  </a:lnTo>
                  <a:lnTo>
                    <a:pt x="150601" y="195046"/>
                  </a:lnTo>
                  <a:lnTo>
                    <a:pt x="137272" y="213212"/>
                  </a:lnTo>
                  <a:lnTo>
                    <a:pt x="141230" y="209271"/>
                  </a:lnTo>
                  <a:lnTo>
                    <a:pt x="143196" y="202793"/>
                  </a:lnTo>
                  <a:lnTo>
                    <a:pt x="148503" y="180792"/>
                  </a:lnTo>
                  <a:lnTo>
                    <a:pt x="162942" y="145904"/>
                  </a:lnTo>
                  <a:lnTo>
                    <a:pt x="172919" y="116420"/>
                  </a:lnTo>
                  <a:lnTo>
                    <a:pt x="191031" y="78374"/>
                  </a:lnTo>
                  <a:lnTo>
                    <a:pt x="206871" y="46149"/>
                  </a:lnTo>
                  <a:lnTo>
                    <a:pt x="219520" y="27032"/>
                  </a:lnTo>
                  <a:lnTo>
                    <a:pt x="226816" y="20480"/>
                  </a:lnTo>
                  <a:lnTo>
                    <a:pt x="243673" y="9669"/>
                  </a:lnTo>
                  <a:lnTo>
                    <a:pt x="246265" y="8985"/>
                  </a:lnTo>
                  <a:lnTo>
                    <a:pt x="248839" y="9376"/>
                  </a:lnTo>
                  <a:lnTo>
                    <a:pt x="253958" y="12069"/>
                  </a:lnTo>
                  <a:lnTo>
                    <a:pt x="264142" y="26780"/>
                  </a:lnTo>
                  <a:lnTo>
                    <a:pt x="269226" y="36173"/>
                  </a:lnTo>
                  <a:lnTo>
                    <a:pt x="274151" y="68168"/>
                  </a:lnTo>
                  <a:lnTo>
                    <a:pt x="279248" y="97996"/>
                  </a:lnTo>
                  <a:lnTo>
                    <a:pt x="280288" y="133270"/>
                  </a:lnTo>
                  <a:lnTo>
                    <a:pt x="276456" y="169685"/>
                  </a:lnTo>
                  <a:lnTo>
                    <a:pt x="274098" y="202301"/>
                  </a:lnTo>
                  <a:lnTo>
                    <a:pt x="268414" y="232567"/>
                  </a:lnTo>
                  <a:lnTo>
                    <a:pt x="260466" y="269793"/>
                  </a:lnTo>
                  <a:lnTo>
                    <a:pt x="259069" y="2971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rcRect l="2341" t="3651" r="7610" b="6654"/>
          <a:stretch>
            <a:fillRect/>
          </a:stretch>
        </p:blipFill>
        <p:spPr>
          <a:xfrm>
            <a:off x="131174" y="274638"/>
            <a:ext cx="8335901" cy="6058538"/>
          </a:xfrm>
          <a:prstGeom prst="rect">
            <a:avLst/>
          </a:prstGeom>
        </p:spPr>
      </p:pic>
      <p:grpSp>
        <p:nvGrpSpPr>
          <p:cNvPr id="15" name="SMARTInkShape-Group98"/>
          <p:cNvGrpSpPr/>
          <p:nvPr/>
        </p:nvGrpSpPr>
        <p:grpSpPr>
          <a:xfrm>
            <a:off x="305970" y="792479"/>
            <a:ext cx="2566771" cy="391825"/>
            <a:chOff x="305970" y="792479"/>
            <a:chExt cx="2566771" cy="391825"/>
          </a:xfrm>
        </p:grpSpPr>
        <p:sp>
          <p:nvSpPr>
            <p:cNvPr id="5" name="SMARTInkShape-633"/>
            <p:cNvSpPr/>
            <p:nvPr/>
          </p:nvSpPr>
          <p:spPr>
            <a:xfrm>
              <a:off x="2614246" y="884413"/>
              <a:ext cx="258495" cy="234466"/>
            </a:xfrm>
            <a:custGeom>
              <a:avLst/>
              <a:gdLst/>
              <a:ahLst/>
              <a:cxnLst/>
              <a:rect l="0" t="0" r="0" b="0"/>
              <a:pathLst>
                <a:path w="258495" h="234466">
                  <a:moveTo>
                    <a:pt x="14654" y="83326"/>
                  </a:moveTo>
                  <a:lnTo>
                    <a:pt x="14654" y="108766"/>
                  </a:lnTo>
                  <a:lnTo>
                    <a:pt x="16911" y="113824"/>
                  </a:lnTo>
                  <a:lnTo>
                    <a:pt x="32566" y="131588"/>
                  </a:lnTo>
                  <a:lnTo>
                    <a:pt x="39830" y="134409"/>
                  </a:lnTo>
                  <a:lnTo>
                    <a:pt x="54246" y="136221"/>
                  </a:lnTo>
                  <a:lnTo>
                    <a:pt x="66648" y="132489"/>
                  </a:lnTo>
                  <a:lnTo>
                    <a:pt x="77002" y="126021"/>
                  </a:lnTo>
                  <a:lnTo>
                    <a:pt x="93323" y="110167"/>
                  </a:lnTo>
                  <a:lnTo>
                    <a:pt x="116181" y="75453"/>
                  </a:lnTo>
                  <a:lnTo>
                    <a:pt x="124793" y="57757"/>
                  </a:lnTo>
                  <a:lnTo>
                    <a:pt x="128588" y="21439"/>
                  </a:lnTo>
                  <a:lnTo>
                    <a:pt x="128791" y="14052"/>
                  </a:lnTo>
                  <a:lnTo>
                    <a:pt x="126623" y="7947"/>
                  </a:lnTo>
                  <a:lnTo>
                    <a:pt x="124860" y="5133"/>
                  </a:lnTo>
                  <a:lnTo>
                    <a:pt x="122838" y="3258"/>
                  </a:lnTo>
                  <a:lnTo>
                    <a:pt x="118333" y="1174"/>
                  </a:lnTo>
                  <a:lnTo>
                    <a:pt x="111037" y="0"/>
                  </a:lnTo>
                  <a:lnTo>
                    <a:pt x="103775" y="4242"/>
                  </a:lnTo>
                  <a:lnTo>
                    <a:pt x="75410" y="32660"/>
                  </a:lnTo>
                  <a:lnTo>
                    <a:pt x="51208" y="65040"/>
                  </a:lnTo>
                  <a:lnTo>
                    <a:pt x="28052" y="98811"/>
                  </a:lnTo>
                  <a:lnTo>
                    <a:pt x="13167" y="127332"/>
                  </a:lnTo>
                  <a:lnTo>
                    <a:pt x="2381" y="165052"/>
                  </a:lnTo>
                  <a:lnTo>
                    <a:pt x="0" y="197213"/>
                  </a:lnTo>
                  <a:lnTo>
                    <a:pt x="1932" y="208167"/>
                  </a:lnTo>
                  <a:lnTo>
                    <a:pt x="6459" y="216705"/>
                  </a:lnTo>
                  <a:lnTo>
                    <a:pt x="14116" y="226143"/>
                  </a:lnTo>
                  <a:lnTo>
                    <a:pt x="23163" y="231467"/>
                  </a:lnTo>
                  <a:lnTo>
                    <a:pt x="42293" y="234465"/>
                  </a:lnTo>
                  <a:lnTo>
                    <a:pt x="79098" y="231432"/>
                  </a:lnTo>
                  <a:lnTo>
                    <a:pt x="114590" y="216596"/>
                  </a:lnTo>
                  <a:lnTo>
                    <a:pt x="146805" y="201460"/>
                  </a:lnTo>
                  <a:lnTo>
                    <a:pt x="183562" y="176276"/>
                  </a:lnTo>
                  <a:lnTo>
                    <a:pt x="219139" y="154745"/>
                  </a:lnTo>
                  <a:lnTo>
                    <a:pt x="258494" y="12142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634"/>
            <p:cNvSpPr/>
            <p:nvPr/>
          </p:nvSpPr>
          <p:spPr>
            <a:xfrm>
              <a:off x="2232812" y="937260"/>
              <a:ext cx="342748" cy="197621"/>
            </a:xfrm>
            <a:custGeom>
              <a:avLst/>
              <a:gdLst/>
              <a:ahLst/>
              <a:cxnLst/>
              <a:rect l="0" t="0" r="0" b="0"/>
              <a:pathLst>
                <a:path w="342748" h="197621">
                  <a:moveTo>
                    <a:pt x="144628" y="0"/>
                  </a:moveTo>
                  <a:lnTo>
                    <a:pt x="111817" y="0"/>
                  </a:lnTo>
                  <a:lnTo>
                    <a:pt x="104363" y="4515"/>
                  </a:lnTo>
                  <a:lnTo>
                    <a:pt x="69826" y="30876"/>
                  </a:lnTo>
                  <a:lnTo>
                    <a:pt x="42365" y="62862"/>
                  </a:lnTo>
                  <a:lnTo>
                    <a:pt x="18970" y="97679"/>
                  </a:lnTo>
                  <a:lnTo>
                    <a:pt x="5694" y="133312"/>
                  </a:lnTo>
                  <a:lnTo>
                    <a:pt x="617" y="166464"/>
                  </a:lnTo>
                  <a:lnTo>
                    <a:pt x="0" y="183682"/>
                  </a:lnTo>
                  <a:lnTo>
                    <a:pt x="2173" y="189727"/>
                  </a:lnTo>
                  <a:lnTo>
                    <a:pt x="3938" y="192525"/>
                  </a:lnTo>
                  <a:lnTo>
                    <a:pt x="5961" y="193543"/>
                  </a:lnTo>
                  <a:lnTo>
                    <a:pt x="8156" y="193375"/>
                  </a:lnTo>
                  <a:lnTo>
                    <a:pt x="28799" y="182463"/>
                  </a:lnTo>
                  <a:lnTo>
                    <a:pt x="44231" y="168592"/>
                  </a:lnTo>
                  <a:lnTo>
                    <a:pt x="63007" y="132999"/>
                  </a:lnTo>
                  <a:lnTo>
                    <a:pt x="72594" y="111095"/>
                  </a:lnTo>
                  <a:lnTo>
                    <a:pt x="77623" y="87702"/>
                  </a:lnTo>
                  <a:lnTo>
                    <a:pt x="81877" y="77350"/>
                  </a:lnTo>
                  <a:lnTo>
                    <a:pt x="83314" y="70312"/>
                  </a:lnTo>
                  <a:lnTo>
                    <a:pt x="84278" y="70581"/>
                  </a:lnTo>
                  <a:lnTo>
                    <a:pt x="87608" y="73138"/>
                  </a:lnTo>
                  <a:lnTo>
                    <a:pt x="89652" y="79354"/>
                  </a:lnTo>
                  <a:lnTo>
                    <a:pt x="95237" y="111944"/>
                  </a:lnTo>
                  <a:lnTo>
                    <a:pt x="102630" y="148817"/>
                  </a:lnTo>
                  <a:lnTo>
                    <a:pt x="120334" y="172864"/>
                  </a:lnTo>
                  <a:lnTo>
                    <a:pt x="123352" y="176203"/>
                  </a:lnTo>
                  <a:lnTo>
                    <a:pt x="131221" y="179912"/>
                  </a:lnTo>
                  <a:lnTo>
                    <a:pt x="135690" y="180901"/>
                  </a:lnTo>
                  <a:lnTo>
                    <a:pt x="145171" y="179742"/>
                  </a:lnTo>
                  <a:lnTo>
                    <a:pt x="162286" y="176588"/>
                  </a:lnTo>
                  <a:lnTo>
                    <a:pt x="169100" y="176145"/>
                  </a:lnTo>
                  <a:lnTo>
                    <a:pt x="181186" y="171137"/>
                  </a:lnTo>
                  <a:lnTo>
                    <a:pt x="207078" y="153707"/>
                  </a:lnTo>
                  <a:lnTo>
                    <a:pt x="220119" y="128293"/>
                  </a:lnTo>
                  <a:lnTo>
                    <a:pt x="232588" y="92122"/>
                  </a:lnTo>
                  <a:lnTo>
                    <a:pt x="239654" y="59879"/>
                  </a:lnTo>
                  <a:lnTo>
                    <a:pt x="242493" y="41824"/>
                  </a:lnTo>
                  <a:lnTo>
                    <a:pt x="242044" y="38043"/>
                  </a:lnTo>
                  <a:lnTo>
                    <a:pt x="240899" y="35522"/>
                  </a:lnTo>
                  <a:lnTo>
                    <a:pt x="236350" y="30775"/>
                  </a:lnTo>
                  <a:lnTo>
                    <a:pt x="236075" y="56490"/>
                  </a:lnTo>
                  <a:lnTo>
                    <a:pt x="242100" y="91854"/>
                  </a:lnTo>
                  <a:lnTo>
                    <a:pt x="243374" y="126047"/>
                  </a:lnTo>
                  <a:lnTo>
                    <a:pt x="243625" y="158483"/>
                  </a:lnTo>
                  <a:lnTo>
                    <a:pt x="243687" y="196435"/>
                  </a:lnTo>
                  <a:lnTo>
                    <a:pt x="243688" y="197620"/>
                  </a:lnTo>
                  <a:lnTo>
                    <a:pt x="243688" y="162390"/>
                  </a:lnTo>
                  <a:lnTo>
                    <a:pt x="243688" y="125963"/>
                  </a:lnTo>
                  <a:lnTo>
                    <a:pt x="243688" y="96212"/>
                  </a:lnTo>
                  <a:lnTo>
                    <a:pt x="247733" y="65948"/>
                  </a:lnTo>
                  <a:lnTo>
                    <a:pt x="256685" y="32312"/>
                  </a:lnTo>
                  <a:lnTo>
                    <a:pt x="261600" y="19723"/>
                  </a:lnTo>
                  <a:lnTo>
                    <a:pt x="268864" y="10741"/>
                  </a:lnTo>
                  <a:lnTo>
                    <a:pt x="277737" y="4773"/>
                  </a:lnTo>
                  <a:lnTo>
                    <a:pt x="287325" y="2121"/>
                  </a:lnTo>
                  <a:lnTo>
                    <a:pt x="297231" y="3200"/>
                  </a:lnTo>
                  <a:lnTo>
                    <a:pt x="302243" y="4673"/>
                  </a:lnTo>
                  <a:lnTo>
                    <a:pt x="310070" y="10826"/>
                  </a:lnTo>
                  <a:lnTo>
                    <a:pt x="321994" y="28573"/>
                  </a:lnTo>
                  <a:lnTo>
                    <a:pt x="335071" y="61712"/>
                  </a:lnTo>
                  <a:lnTo>
                    <a:pt x="340473" y="84042"/>
                  </a:lnTo>
                  <a:lnTo>
                    <a:pt x="342448" y="120256"/>
                  </a:lnTo>
                  <a:lnTo>
                    <a:pt x="341812" y="133468"/>
                  </a:lnTo>
                  <a:lnTo>
                    <a:pt x="335438" y="158122"/>
                  </a:lnTo>
                  <a:lnTo>
                    <a:pt x="336181" y="158755"/>
                  </a:lnTo>
                  <a:lnTo>
                    <a:pt x="339265" y="159457"/>
                  </a:lnTo>
                  <a:lnTo>
                    <a:pt x="340425" y="158798"/>
                  </a:lnTo>
                  <a:lnTo>
                    <a:pt x="341200" y="157512"/>
                  </a:lnTo>
                  <a:lnTo>
                    <a:pt x="342747" y="1524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635"/>
            <p:cNvSpPr/>
            <p:nvPr/>
          </p:nvSpPr>
          <p:spPr>
            <a:xfrm>
              <a:off x="2171793" y="914400"/>
              <a:ext cx="98967" cy="197624"/>
            </a:xfrm>
            <a:custGeom>
              <a:avLst/>
              <a:gdLst/>
              <a:ahLst/>
              <a:cxnLst/>
              <a:rect l="0" t="0" r="0" b="0"/>
              <a:pathLst>
                <a:path w="98967" h="197624">
                  <a:moveTo>
                    <a:pt x="7527" y="53339"/>
                  </a:moveTo>
                  <a:lnTo>
                    <a:pt x="3481" y="57385"/>
                  </a:lnTo>
                  <a:lnTo>
                    <a:pt x="1495" y="63886"/>
                  </a:lnTo>
                  <a:lnTo>
                    <a:pt x="46" y="99985"/>
                  </a:lnTo>
                  <a:lnTo>
                    <a:pt x="772" y="137281"/>
                  </a:lnTo>
                  <a:lnTo>
                    <a:pt x="6470" y="171230"/>
                  </a:lnTo>
                  <a:lnTo>
                    <a:pt x="7518" y="197623"/>
                  </a:lnTo>
                  <a:lnTo>
                    <a:pt x="7524" y="193927"/>
                  </a:lnTo>
                  <a:lnTo>
                    <a:pt x="5268" y="189765"/>
                  </a:lnTo>
                  <a:lnTo>
                    <a:pt x="3481" y="187470"/>
                  </a:lnTo>
                  <a:lnTo>
                    <a:pt x="613" y="166383"/>
                  </a:lnTo>
                  <a:lnTo>
                    <a:pt x="0" y="131778"/>
                  </a:lnTo>
                  <a:lnTo>
                    <a:pt x="772" y="99502"/>
                  </a:lnTo>
                  <a:lnTo>
                    <a:pt x="10515" y="65063"/>
                  </a:lnTo>
                  <a:lnTo>
                    <a:pt x="31906" y="37202"/>
                  </a:lnTo>
                  <a:lnTo>
                    <a:pt x="57555" y="20818"/>
                  </a:lnTo>
                  <a:lnTo>
                    <a:pt x="61198" y="16418"/>
                  </a:lnTo>
                  <a:lnTo>
                    <a:pt x="69763" y="11530"/>
                  </a:lnTo>
                  <a:lnTo>
                    <a:pt x="98966"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636"/>
            <p:cNvSpPr/>
            <p:nvPr/>
          </p:nvSpPr>
          <p:spPr>
            <a:xfrm>
              <a:off x="1935488" y="792479"/>
              <a:ext cx="133532" cy="327276"/>
            </a:xfrm>
            <a:custGeom>
              <a:avLst/>
              <a:gdLst/>
              <a:ahLst/>
              <a:cxnLst/>
              <a:rect l="0" t="0" r="0" b="0"/>
              <a:pathLst>
                <a:path w="133532" h="327276">
                  <a:moveTo>
                    <a:pt x="15232" y="0"/>
                  </a:moveTo>
                  <a:lnTo>
                    <a:pt x="11186" y="0"/>
                  </a:lnTo>
                  <a:lnTo>
                    <a:pt x="9995" y="847"/>
                  </a:lnTo>
                  <a:lnTo>
                    <a:pt x="9200" y="2258"/>
                  </a:lnTo>
                  <a:lnTo>
                    <a:pt x="8082" y="10547"/>
                  </a:lnTo>
                  <a:lnTo>
                    <a:pt x="6827" y="40336"/>
                  </a:lnTo>
                  <a:lnTo>
                    <a:pt x="1592" y="77144"/>
                  </a:lnTo>
                  <a:lnTo>
                    <a:pt x="466" y="109218"/>
                  </a:lnTo>
                  <a:lnTo>
                    <a:pt x="132" y="143275"/>
                  </a:lnTo>
                  <a:lnTo>
                    <a:pt x="33" y="174814"/>
                  </a:lnTo>
                  <a:lnTo>
                    <a:pt x="0" y="211767"/>
                  </a:lnTo>
                  <a:lnTo>
                    <a:pt x="840" y="236596"/>
                  </a:lnTo>
                  <a:lnTo>
                    <a:pt x="6905" y="256127"/>
                  </a:lnTo>
                  <a:lnTo>
                    <a:pt x="7518" y="265141"/>
                  </a:lnTo>
                  <a:lnTo>
                    <a:pt x="7611" y="230643"/>
                  </a:lnTo>
                  <a:lnTo>
                    <a:pt x="7612" y="197386"/>
                  </a:lnTo>
                  <a:lnTo>
                    <a:pt x="8458" y="183401"/>
                  </a:lnTo>
                  <a:lnTo>
                    <a:pt x="11657" y="171541"/>
                  </a:lnTo>
                  <a:lnTo>
                    <a:pt x="22263" y="155344"/>
                  </a:lnTo>
                  <a:lnTo>
                    <a:pt x="36130" y="143865"/>
                  </a:lnTo>
                  <a:lnTo>
                    <a:pt x="46918" y="139147"/>
                  </a:lnTo>
                  <a:lnTo>
                    <a:pt x="78025" y="137335"/>
                  </a:lnTo>
                  <a:lnTo>
                    <a:pt x="95550" y="141257"/>
                  </a:lnTo>
                  <a:lnTo>
                    <a:pt x="111466" y="151827"/>
                  </a:lnTo>
                  <a:lnTo>
                    <a:pt x="122862" y="169728"/>
                  </a:lnTo>
                  <a:lnTo>
                    <a:pt x="130911" y="206015"/>
                  </a:lnTo>
                  <a:lnTo>
                    <a:pt x="133531" y="221103"/>
                  </a:lnTo>
                  <a:lnTo>
                    <a:pt x="128315" y="253742"/>
                  </a:lnTo>
                  <a:lnTo>
                    <a:pt x="119131" y="284461"/>
                  </a:lnTo>
                  <a:lnTo>
                    <a:pt x="111680" y="297457"/>
                  </a:lnTo>
                  <a:lnTo>
                    <a:pt x="100065" y="310715"/>
                  </a:lnTo>
                  <a:lnTo>
                    <a:pt x="90753" y="315896"/>
                  </a:lnTo>
                  <a:lnTo>
                    <a:pt x="54861" y="325708"/>
                  </a:lnTo>
                  <a:lnTo>
                    <a:pt x="33314" y="327275"/>
                  </a:lnTo>
                  <a:lnTo>
                    <a:pt x="25244" y="325231"/>
                  </a:lnTo>
                  <a:lnTo>
                    <a:pt x="13164" y="317021"/>
                  </a:lnTo>
                  <a:lnTo>
                    <a:pt x="10079" y="309949"/>
                  </a:lnTo>
                  <a:lnTo>
                    <a:pt x="9257" y="305693"/>
                  </a:lnTo>
                  <a:lnTo>
                    <a:pt x="10600" y="296448"/>
                  </a:lnTo>
                  <a:lnTo>
                    <a:pt x="22852" y="2590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637"/>
            <p:cNvSpPr/>
            <p:nvPr/>
          </p:nvSpPr>
          <p:spPr>
            <a:xfrm>
              <a:off x="1447800" y="909806"/>
              <a:ext cx="396077" cy="223916"/>
            </a:xfrm>
            <a:custGeom>
              <a:avLst/>
              <a:gdLst/>
              <a:ahLst/>
              <a:cxnLst/>
              <a:rect l="0" t="0" r="0" b="0"/>
              <a:pathLst>
                <a:path w="396077" h="223916">
                  <a:moveTo>
                    <a:pt x="0" y="118894"/>
                  </a:moveTo>
                  <a:lnTo>
                    <a:pt x="0" y="132760"/>
                  </a:lnTo>
                  <a:lnTo>
                    <a:pt x="4045" y="137772"/>
                  </a:lnTo>
                  <a:lnTo>
                    <a:pt x="10546" y="139984"/>
                  </a:lnTo>
                  <a:lnTo>
                    <a:pt x="14651" y="140574"/>
                  </a:lnTo>
                  <a:lnTo>
                    <a:pt x="48374" y="133924"/>
                  </a:lnTo>
                  <a:lnTo>
                    <a:pt x="63533" y="127392"/>
                  </a:lnTo>
                  <a:lnTo>
                    <a:pt x="73674" y="119566"/>
                  </a:lnTo>
                  <a:lnTo>
                    <a:pt x="79311" y="110444"/>
                  </a:lnTo>
                  <a:lnTo>
                    <a:pt x="83509" y="100745"/>
                  </a:lnTo>
                  <a:lnTo>
                    <a:pt x="93699" y="85764"/>
                  </a:lnTo>
                  <a:lnTo>
                    <a:pt x="104777" y="50307"/>
                  </a:lnTo>
                  <a:lnTo>
                    <a:pt x="106304" y="34037"/>
                  </a:lnTo>
                  <a:lnTo>
                    <a:pt x="104255" y="28122"/>
                  </a:lnTo>
                  <a:lnTo>
                    <a:pt x="102523" y="25359"/>
                  </a:lnTo>
                  <a:lnTo>
                    <a:pt x="99675" y="24364"/>
                  </a:lnTo>
                  <a:lnTo>
                    <a:pt x="91995" y="25516"/>
                  </a:lnTo>
                  <a:lnTo>
                    <a:pt x="74114" y="33154"/>
                  </a:lnTo>
                  <a:lnTo>
                    <a:pt x="67371" y="37889"/>
                  </a:lnTo>
                  <a:lnTo>
                    <a:pt x="45226" y="69186"/>
                  </a:lnTo>
                  <a:lnTo>
                    <a:pt x="25302" y="106911"/>
                  </a:lnTo>
                  <a:lnTo>
                    <a:pt x="11990" y="141738"/>
                  </a:lnTo>
                  <a:lnTo>
                    <a:pt x="8483" y="175837"/>
                  </a:lnTo>
                  <a:lnTo>
                    <a:pt x="8850" y="188228"/>
                  </a:lnTo>
                  <a:lnTo>
                    <a:pt x="13817" y="203878"/>
                  </a:lnTo>
                  <a:lnTo>
                    <a:pt x="18276" y="211133"/>
                  </a:lnTo>
                  <a:lnTo>
                    <a:pt x="29592" y="219978"/>
                  </a:lnTo>
                  <a:lnTo>
                    <a:pt x="39624" y="223915"/>
                  </a:lnTo>
                  <a:lnTo>
                    <a:pt x="47526" y="222579"/>
                  </a:lnTo>
                  <a:lnTo>
                    <a:pt x="84647" y="207813"/>
                  </a:lnTo>
                  <a:lnTo>
                    <a:pt x="116792" y="183755"/>
                  </a:lnTo>
                  <a:lnTo>
                    <a:pt x="148683" y="148884"/>
                  </a:lnTo>
                  <a:lnTo>
                    <a:pt x="169947" y="117950"/>
                  </a:lnTo>
                  <a:lnTo>
                    <a:pt x="191504" y="82310"/>
                  </a:lnTo>
                  <a:lnTo>
                    <a:pt x="202050" y="68895"/>
                  </a:lnTo>
                  <a:lnTo>
                    <a:pt x="204099" y="63370"/>
                  </a:lnTo>
                  <a:lnTo>
                    <a:pt x="205493" y="61558"/>
                  </a:lnTo>
                  <a:lnTo>
                    <a:pt x="212156" y="58411"/>
                  </a:lnTo>
                  <a:lnTo>
                    <a:pt x="212557" y="59098"/>
                  </a:lnTo>
                  <a:lnTo>
                    <a:pt x="213003" y="62120"/>
                  </a:lnTo>
                  <a:lnTo>
                    <a:pt x="205578" y="98277"/>
                  </a:lnTo>
                  <a:lnTo>
                    <a:pt x="199844" y="132821"/>
                  </a:lnTo>
                  <a:lnTo>
                    <a:pt x="197193" y="147943"/>
                  </a:lnTo>
                  <a:lnTo>
                    <a:pt x="177835" y="184983"/>
                  </a:lnTo>
                  <a:lnTo>
                    <a:pt x="175410" y="198547"/>
                  </a:lnTo>
                  <a:lnTo>
                    <a:pt x="176207" y="199936"/>
                  </a:lnTo>
                  <a:lnTo>
                    <a:pt x="177584" y="200862"/>
                  </a:lnTo>
                  <a:lnTo>
                    <a:pt x="179349" y="201479"/>
                  </a:lnTo>
                  <a:lnTo>
                    <a:pt x="180526" y="201044"/>
                  </a:lnTo>
                  <a:lnTo>
                    <a:pt x="181311" y="199907"/>
                  </a:lnTo>
                  <a:lnTo>
                    <a:pt x="182182" y="195540"/>
                  </a:lnTo>
                  <a:lnTo>
                    <a:pt x="183519" y="183560"/>
                  </a:lnTo>
                  <a:lnTo>
                    <a:pt x="188870" y="162084"/>
                  </a:lnTo>
                  <a:lnTo>
                    <a:pt x="191468" y="147403"/>
                  </a:lnTo>
                  <a:lnTo>
                    <a:pt x="204677" y="110382"/>
                  </a:lnTo>
                  <a:lnTo>
                    <a:pt x="219735" y="74503"/>
                  </a:lnTo>
                  <a:lnTo>
                    <a:pt x="239015" y="44649"/>
                  </a:lnTo>
                  <a:lnTo>
                    <a:pt x="253229" y="32925"/>
                  </a:lnTo>
                  <a:lnTo>
                    <a:pt x="260148" y="29885"/>
                  </a:lnTo>
                  <a:lnTo>
                    <a:pt x="272849" y="28174"/>
                  </a:lnTo>
                  <a:lnTo>
                    <a:pt x="280157" y="30032"/>
                  </a:lnTo>
                  <a:lnTo>
                    <a:pt x="291747" y="38123"/>
                  </a:lnTo>
                  <a:lnTo>
                    <a:pt x="299615" y="53475"/>
                  </a:lnTo>
                  <a:lnTo>
                    <a:pt x="304117" y="88830"/>
                  </a:lnTo>
                  <a:lnTo>
                    <a:pt x="302340" y="111397"/>
                  </a:lnTo>
                  <a:lnTo>
                    <a:pt x="291601" y="146458"/>
                  </a:lnTo>
                  <a:lnTo>
                    <a:pt x="289620" y="153157"/>
                  </a:lnTo>
                  <a:lnTo>
                    <a:pt x="283707" y="164357"/>
                  </a:lnTo>
                  <a:lnTo>
                    <a:pt x="282043" y="171773"/>
                  </a:lnTo>
                  <a:lnTo>
                    <a:pt x="281970" y="168052"/>
                  </a:lnTo>
                  <a:lnTo>
                    <a:pt x="284211" y="163884"/>
                  </a:lnTo>
                  <a:lnTo>
                    <a:pt x="292548" y="150264"/>
                  </a:lnTo>
                  <a:lnTo>
                    <a:pt x="304859" y="115750"/>
                  </a:lnTo>
                  <a:lnTo>
                    <a:pt x="311599" y="97176"/>
                  </a:lnTo>
                  <a:lnTo>
                    <a:pt x="328827" y="67679"/>
                  </a:lnTo>
                  <a:lnTo>
                    <a:pt x="350248" y="31887"/>
                  </a:lnTo>
                  <a:lnTo>
                    <a:pt x="370647" y="4331"/>
                  </a:lnTo>
                  <a:lnTo>
                    <a:pt x="379503" y="243"/>
                  </a:lnTo>
                  <a:lnTo>
                    <a:pt x="383388" y="0"/>
                  </a:lnTo>
                  <a:lnTo>
                    <a:pt x="389963" y="1988"/>
                  </a:lnTo>
                  <a:lnTo>
                    <a:pt x="392055" y="3703"/>
                  </a:lnTo>
                  <a:lnTo>
                    <a:pt x="394380" y="7867"/>
                  </a:lnTo>
                  <a:lnTo>
                    <a:pt x="396076" y="43650"/>
                  </a:lnTo>
                  <a:lnTo>
                    <a:pt x="395361" y="79446"/>
                  </a:lnTo>
                  <a:lnTo>
                    <a:pt x="390993" y="109087"/>
                  </a:lnTo>
                  <a:lnTo>
                    <a:pt x="386830" y="144928"/>
                  </a:lnTo>
                  <a:lnTo>
                    <a:pt x="374780" y="180628"/>
                  </a:lnTo>
                  <a:lnTo>
                    <a:pt x="375160" y="183757"/>
                  </a:lnTo>
                  <a:lnTo>
                    <a:pt x="380063" y="193433"/>
                  </a:lnTo>
                  <a:lnTo>
                    <a:pt x="380376" y="193140"/>
                  </a:lnTo>
                  <a:lnTo>
                    <a:pt x="381000" y="18747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638"/>
            <p:cNvSpPr/>
            <p:nvPr/>
          </p:nvSpPr>
          <p:spPr>
            <a:xfrm>
              <a:off x="1128101" y="958095"/>
              <a:ext cx="281600" cy="226209"/>
            </a:xfrm>
            <a:custGeom>
              <a:avLst/>
              <a:gdLst/>
              <a:ahLst/>
              <a:cxnLst/>
              <a:rect l="0" t="0" r="0" b="0"/>
              <a:pathLst>
                <a:path w="281600" h="226209">
                  <a:moveTo>
                    <a:pt x="14899" y="62984"/>
                  </a:moveTo>
                  <a:lnTo>
                    <a:pt x="8338" y="62984"/>
                  </a:lnTo>
                  <a:lnTo>
                    <a:pt x="3547" y="67030"/>
                  </a:lnTo>
                  <a:lnTo>
                    <a:pt x="1387" y="71273"/>
                  </a:lnTo>
                  <a:lnTo>
                    <a:pt x="0" y="84942"/>
                  </a:lnTo>
                  <a:lnTo>
                    <a:pt x="4963" y="115268"/>
                  </a:lnTo>
                  <a:lnTo>
                    <a:pt x="6821" y="148854"/>
                  </a:lnTo>
                  <a:lnTo>
                    <a:pt x="11233" y="183804"/>
                  </a:lnTo>
                  <a:lnTo>
                    <a:pt x="14835" y="221597"/>
                  </a:lnTo>
                  <a:lnTo>
                    <a:pt x="14890" y="222819"/>
                  </a:lnTo>
                  <a:lnTo>
                    <a:pt x="17156" y="189537"/>
                  </a:lnTo>
                  <a:lnTo>
                    <a:pt x="22659" y="153184"/>
                  </a:lnTo>
                  <a:lnTo>
                    <a:pt x="32926" y="115578"/>
                  </a:lnTo>
                  <a:lnTo>
                    <a:pt x="50669" y="77593"/>
                  </a:lnTo>
                  <a:lnTo>
                    <a:pt x="63973" y="61857"/>
                  </a:lnTo>
                  <a:lnTo>
                    <a:pt x="77793" y="52302"/>
                  </a:lnTo>
                  <a:lnTo>
                    <a:pt x="84621" y="49770"/>
                  </a:lnTo>
                  <a:lnTo>
                    <a:pt x="97269" y="48345"/>
                  </a:lnTo>
                  <a:lnTo>
                    <a:pt x="106823" y="52527"/>
                  </a:lnTo>
                  <a:lnTo>
                    <a:pt x="115867" y="60030"/>
                  </a:lnTo>
                  <a:lnTo>
                    <a:pt x="125719" y="74621"/>
                  </a:lnTo>
                  <a:lnTo>
                    <a:pt x="136633" y="104136"/>
                  </a:lnTo>
                  <a:lnTo>
                    <a:pt x="142126" y="132469"/>
                  </a:lnTo>
                  <a:lnTo>
                    <a:pt x="143982" y="168338"/>
                  </a:lnTo>
                  <a:lnTo>
                    <a:pt x="144378" y="203074"/>
                  </a:lnTo>
                  <a:lnTo>
                    <a:pt x="144436" y="226208"/>
                  </a:lnTo>
                  <a:lnTo>
                    <a:pt x="145285" y="208430"/>
                  </a:lnTo>
                  <a:lnTo>
                    <a:pt x="150999" y="172323"/>
                  </a:lnTo>
                  <a:lnTo>
                    <a:pt x="155790" y="139502"/>
                  </a:lnTo>
                  <a:lnTo>
                    <a:pt x="170662" y="102966"/>
                  </a:lnTo>
                  <a:lnTo>
                    <a:pt x="183065" y="69375"/>
                  </a:lnTo>
                  <a:lnTo>
                    <a:pt x="192102" y="37973"/>
                  </a:lnTo>
                  <a:lnTo>
                    <a:pt x="210402" y="1916"/>
                  </a:lnTo>
                  <a:lnTo>
                    <a:pt x="212121" y="259"/>
                  </a:lnTo>
                  <a:lnTo>
                    <a:pt x="214113" y="0"/>
                  </a:lnTo>
                  <a:lnTo>
                    <a:pt x="218585" y="1972"/>
                  </a:lnTo>
                  <a:lnTo>
                    <a:pt x="223395" y="5670"/>
                  </a:lnTo>
                  <a:lnTo>
                    <a:pt x="235907" y="33988"/>
                  </a:lnTo>
                  <a:lnTo>
                    <a:pt x="246044" y="67323"/>
                  </a:lnTo>
                  <a:lnTo>
                    <a:pt x="253660" y="96537"/>
                  </a:lnTo>
                  <a:lnTo>
                    <a:pt x="258582" y="129820"/>
                  </a:lnTo>
                  <a:lnTo>
                    <a:pt x="266006" y="163971"/>
                  </a:lnTo>
                  <a:lnTo>
                    <a:pt x="267816" y="165869"/>
                  </a:lnTo>
                  <a:lnTo>
                    <a:pt x="281599" y="16966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639"/>
            <p:cNvSpPr/>
            <p:nvPr/>
          </p:nvSpPr>
          <p:spPr>
            <a:xfrm>
              <a:off x="305970" y="948399"/>
              <a:ext cx="166470" cy="223908"/>
            </a:xfrm>
            <a:custGeom>
              <a:avLst/>
              <a:gdLst/>
              <a:ahLst/>
              <a:cxnLst/>
              <a:rect l="0" t="0" r="0" b="0"/>
              <a:pathLst>
                <a:path w="166470" h="223908">
                  <a:moveTo>
                    <a:pt x="135990" y="26961"/>
                  </a:moveTo>
                  <a:lnTo>
                    <a:pt x="131944" y="22915"/>
                  </a:lnTo>
                  <a:lnTo>
                    <a:pt x="129958" y="18672"/>
                  </a:lnTo>
                  <a:lnTo>
                    <a:pt x="129429" y="16355"/>
                  </a:lnTo>
                  <a:lnTo>
                    <a:pt x="124638" y="9048"/>
                  </a:lnTo>
                  <a:lnTo>
                    <a:pt x="120220" y="6300"/>
                  </a:lnTo>
                  <a:lnTo>
                    <a:pt x="115434" y="4231"/>
                  </a:lnTo>
                  <a:lnTo>
                    <a:pt x="110485" y="490"/>
                  </a:lnTo>
                  <a:lnTo>
                    <a:pt x="107133" y="0"/>
                  </a:lnTo>
                  <a:lnTo>
                    <a:pt x="94325" y="3356"/>
                  </a:lnTo>
                  <a:lnTo>
                    <a:pt x="79806" y="10559"/>
                  </a:lnTo>
                  <a:lnTo>
                    <a:pt x="49603" y="38311"/>
                  </a:lnTo>
                  <a:lnTo>
                    <a:pt x="29304" y="68055"/>
                  </a:lnTo>
                  <a:lnTo>
                    <a:pt x="16326" y="96428"/>
                  </a:lnTo>
                  <a:lnTo>
                    <a:pt x="7118" y="126283"/>
                  </a:lnTo>
                  <a:lnTo>
                    <a:pt x="467" y="162667"/>
                  </a:lnTo>
                  <a:lnTo>
                    <a:pt x="0" y="188230"/>
                  </a:lnTo>
                  <a:lnTo>
                    <a:pt x="3018" y="199107"/>
                  </a:lnTo>
                  <a:lnTo>
                    <a:pt x="9440" y="207328"/>
                  </a:lnTo>
                  <a:lnTo>
                    <a:pt x="27360" y="219504"/>
                  </a:lnTo>
                  <a:lnTo>
                    <a:pt x="46230" y="223428"/>
                  </a:lnTo>
                  <a:lnTo>
                    <a:pt x="75361" y="223907"/>
                  </a:lnTo>
                  <a:lnTo>
                    <a:pt x="109128" y="214431"/>
                  </a:lnTo>
                  <a:lnTo>
                    <a:pt x="141828" y="196125"/>
                  </a:lnTo>
                  <a:lnTo>
                    <a:pt x="166469" y="1793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640"/>
            <p:cNvSpPr/>
            <p:nvPr/>
          </p:nvSpPr>
          <p:spPr>
            <a:xfrm>
              <a:off x="519312" y="946421"/>
              <a:ext cx="204589" cy="195405"/>
            </a:xfrm>
            <a:custGeom>
              <a:avLst/>
              <a:gdLst/>
              <a:ahLst/>
              <a:cxnLst/>
              <a:rect l="0" t="0" r="0" b="0"/>
              <a:pathLst>
                <a:path w="204589" h="195405">
                  <a:moveTo>
                    <a:pt x="14088" y="82279"/>
                  </a:moveTo>
                  <a:lnTo>
                    <a:pt x="10042" y="82279"/>
                  </a:lnTo>
                  <a:lnTo>
                    <a:pt x="8851" y="83125"/>
                  </a:lnTo>
                  <a:lnTo>
                    <a:pt x="8056" y="84536"/>
                  </a:lnTo>
                  <a:lnTo>
                    <a:pt x="7527" y="86324"/>
                  </a:lnTo>
                  <a:lnTo>
                    <a:pt x="6327" y="87515"/>
                  </a:lnTo>
                  <a:lnTo>
                    <a:pt x="0" y="89585"/>
                  </a:lnTo>
                  <a:lnTo>
                    <a:pt x="1617" y="92017"/>
                  </a:lnTo>
                  <a:lnTo>
                    <a:pt x="3234" y="93851"/>
                  </a:lnTo>
                  <a:lnTo>
                    <a:pt x="7288" y="95888"/>
                  </a:lnTo>
                  <a:lnTo>
                    <a:pt x="36100" y="97375"/>
                  </a:lnTo>
                  <a:lnTo>
                    <a:pt x="46731" y="96608"/>
                  </a:lnTo>
                  <a:lnTo>
                    <a:pt x="82791" y="84516"/>
                  </a:lnTo>
                  <a:lnTo>
                    <a:pt x="94294" y="79604"/>
                  </a:lnTo>
                  <a:lnTo>
                    <a:pt x="102792" y="72341"/>
                  </a:lnTo>
                  <a:lnTo>
                    <a:pt x="110239" y="64315"/>
                  </a:lnTo>
                  <a:lnTo>
                    <a:pt x="123104" y="54190"/>
                  </a:lnTo>
                  <a:lnTo>
                    <a:pt x="138186" y="31124"/>
                  </a:lnTo>
                  <a:lnTo>
                    <a:pt x="142015" y="20179"/>
                  </a:lnTo>
                  <a:lnTo>
                    <a:pt x="143150" y="11573"/>
                  </a:lnTo>
                  <a:lnTo>
                    <a:pt x="141157" y="6263"/>
                  </a:lnTo>
                  <a:lnTo>
                    <a:pt x="139441" y="3661"/>
                  </a:lnTo>
                  <a:lnTo>
                    <a:pt x="137450" y="1927"/>
                  </a:lnTo>
                  <a:lnTo>
                    <a:pt x="132980" y="0"/>
                  </a:lnTo>
                  <a:lnTo>
                    <a:pt x="125913" y="1401"/>
                  </a:lnTo>
                  <a:lnTo>
                    <a:pt x="117128" y="5693"/>
                  </a:lnTo>
                  <a:lnTo>
                    <a:pt x="92683" y="27017"/>
                  </a:lnTo>
                  <a:lnTo>
                    <a:pt x="72479" y="58161"/>
                  </a:lnTo>
                  <a:lnTo>
                    <a:pt x="52182" y="91908"/>
                  </a:lnTo>
                  <a:lnTo>
                    <a:pt x="39204" y="120974"/>
                  </a:lnTo>
                  <a:lnTo>
                    <a:pt x="27233" y="153046"/>
                  </a:lnTo>
                  <a:lnTo>
                    <a:pt x="26421" y="164813"/>
                  </a:lnTo>
                  <a:lnTo>
                    <a:pt x="28882" y="174840"/>
                  </a:lnTo>
                  <a:lnTo>
                    <a:pt x="32799" y="182119"/>
                  </a:lnTo>
                  <a:lnTo>
                    <a:pt x="43809" y="190977"/>
                  </a:lnTo>
                  <a:lnTo>
                    <a:pt x="57795" y="194919"/>
                  </a:lnTo>
                  <a:lnTo>
                    <a:pt x="83775" y="195404"/>
                  </a:lnTo>
                  <a:lnTo>
                    <a:pt x="105856" y="189551"/>
                  </a:lnTo>
                  <a:lnTo>
                    <a:pt x="143671" y="172093"/>
                  </a:lnTo>
                  <a:lnTo>
                    <a:pt x="177960" y="148052"/>
                  </a:lnTo>
                  <a:lnTo>
                    <a:pt x="204588" y="12799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641"/>
            <p:cNvSpPr/>
            <p:nvPr/>
          </p:nvSpPr>
          <p:spPr>
            <a:xfrm>
              <a:off x="795820" y="822960"/>
              <a:ext cx="19520" cy="297180"/>
            </a:xfrm>
            <a:custGeom>
              <a:avLst/>
              <a:gdLst/>
              <a:ahLst/>
              <a:cxnLst/>
              <a:rect l="0" t="0" r="0" b="0"/>
              <a:pathLst>
                <a:path w="19520" h="297180">
                  <a:moveTo>
                    <a:pt x="19519" y="0"/>
                  </a:moveTo>
                  <a:lnTo>
                    <a:pt x="19519" y="10605"/>
                  </a:lnTo>
                  <a:lnTo>
                    <a:pt x="17262" y="15438"/>
                  </a:lnTo>
                  <a:lnTo>
                    <a:pt x="15474" y="17912"/>
                  </a:lnTo>
                  <a:lnTo>
                    <a:pt x="15746" y="27434"/>
                  </a:lnTo>
                  <a:lnTo>
                    <a:pt x="17004" y="33529"/>
                  </a:lnTo>
                  <a:lnTo>
                    <a:pt x="13886" y="47075"/>
                  </a:lnTo>
                  <a:lnTo>
                    <a:pt x="8549" y="64102"/>
                  </a:lnTo>
                  <a:lnTo>
                    <a:pt x="5545" y="101402"/>
                  </a:lnTo>
                  <a:lnTo>
                    <a:pt x="4842" y="126912"/>
                  </a:lnTo>
                  <a:lnTo>
                    <a:pt x="2272" y="154618"/>
                  </a:lnTo>
                  <a:lnTo>
                    <a:pt x="0" y="182172"/>
                  </a:lnTo>
                  <a:lnTo>
                    <a:pt x="2635" y="215878"/>
                  </a:lnTo>
                  <a:lnTo>
                    <a:pt x="3955" y="248194"/>
                  </a:lnTo>
                  <a:lnTo>
                    <a:pt x="5083" y="275583"/>
                  </a:lnTo>
                  <a:lnTo>
                    <a:pt x="11190" y="289068"/>
                  </a:lnTo>
                  <a:lnTo>
                    <a:pt x="11900" y="2971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642"/>
            <p:cNvSpPr/>
            <p:nvPr/>
          </p:nvSpPr>
          <p:spPr>
            <a:xfrm>
              <a:off x="899160" y="800100"/>
              <a:ext cx="22254" cy="365761"/>
            </a:xfrm>
            <a:custGeom>
              <a:avLst/>
              <a:gdLst/>
              <a:ahLst/>
              <a:cxnLst/>
              <a:rect l="0" t="0" r="0" b="0"/>
              <a:pathLst>
                <a:path w="22254" h="365761">
                  <a:moveTo>
                    <a:pt x="15240" y="0"/>
                  </a:moveTo>
                  <a:lnTo>
                    <a:pt x="8679" y="0"/>
                  </a:lnTo>
                  <a:lnTo>
                    <a:pt x="7933" y="8090"/>
                  </a:lnTo>
                  <a:lnTo>
                    <a:pt x="18253" y="39869"/>
                  </a:lnTo>
                  <a:lnTo>
                    <a:pt x="21495" y="69574"/>
                  </a:lnTo>
                  <a:lnTo>
                    <a:pt x="22253" y="95268"/>
                  </a:lnTo>
                  <a:lnTo>
                    <a:pt x="21743" y="125314"/>
                  </a:lnTo>
                  <a:lnTo>
                    <a:pt x="18695" y="161246"/>
                  </a:lnTo>
                  <a:lnTo>
                    <a:pt x="14517" y="197536"/>
                  </a:lnTo>
                  <a:lnTo>
                    <a:pt x="9838" y="231727"/>
                  </a:lnTo>
                  <a:lnTo>
                    <a:pt x="4937" y="261034"/>
                  </a:lnTo>
                  <a:lnTo>
                    <a:pt x="1462" y="297288"/>
                  </a:lnTo>
                  <a:lnTo>
                    <a:pt x="288" y="332949"/>
                  </a:lnTo>
                  <a:lnTo>
                    <a:pt x="0" y="3657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3" name="SMARTInkShape-Group99"/>
          <p:cNvGrpSpPr/>
          <p:nvPr/>
        </p:nvGrpSpPr>
        <p:grpSpPr>
          <a:xfrm>
            <a:off x="266700" y="2926080"/>
            <a:ext cx="1367623" cy="304598"/>
            <a:chOff x="266700" y="2926080"/>
            <a:chExt cx="1367623" cy="304598"/>
          </a:xfrm>
        </p:grpSpPr>
        <p:sp>
          <p:nvSpPr>
            <p:cNvPr id="16" name="SMARTInkShape-643"/>
            <p:cNvSpPr/>
            <p:nvPr/>
          </p:nvSpPr>
          <p:spPr>
            <a:xfrm>
              <a:off x="1478279" y="3040380"/>
              <a:ext cx="156044" cy="190298"/>
            </a:xfrm>
            <a:custGeom>
              <a:avLst/>
              <a:gdLst/>
              <a:ahLst/>
              <a:cxnLst/>
              <a:rect l="0" t="0" r="0" b="0"/>
              <a:pathLst>
                <a:path w="156044" h="190298">
                  <a:moveTo>
                    <a:pt x="129541" y="0"/>
                  </a:moveTo>
                  <a:lnTo>
                    <a:pt x="118935" y="0"/>
                  </a:lnTo>
                  <a:lnTo>
                    <a:pt x="83605" y="15438"/>
                  </a:lnTo>
                  <a:lnTo>
                    <a:pt x="59353" y="28239"/>
                  </a:lnTo>
                  <a:lnTo>
                    <a:pt x="50933" y="30330"/>
                  </a:lnTo>
                  <a:lnTo>
                    <a:pt x="38628" y="38572"/>
                  </a:lnTo>
                  <a:lnTo>
                    <a:pt x="34102" y="43389"/>
                  </a:lnTo>
                  <a:lnTo>
                    <a:pt x="30957" y="51862"/>
                  </a:lnTo>
                  <a:lnTo>
                    <a:pt x="30622" y="56947"/>
                  </a:lnTo>
                  <a:lnTo>
                    <a:pt x="31421" y="58284"/>
                  </a:lnTo>
                  <a:lnTo>
                    <a:pt x="32801" y="59176"/>
                  </a:lnTo>
                  <a:lnTo>
                    <a:pt x="68839" y="76351"/>
                  </a:lnTo>
                  <a:lnTo>
                    <a:pt x="105114" y="93710"/>
                  </a:lnTo>
                  <a:lnTo>
                    <a:pt x="115298" y="102609"/>
                  </a:lnTo>
                  <a:lnTo>
                    <a:pt x="127484" y="116292"/>
                  </a:lnTo>
                  <a:lnTo>
                    <a:pt x="143889" y="126931"/>
                  </a:lnTo>
                  <a:lnTo>
                    <a:pt x="155325" y="146140"/>
                  </a:lnTo>
                  <a:lnTo>
                    <a:pt x="156043" y="149920"/>
                  </a:lnTo>
                  <a:lnTo>
                    <a:pt x="154584" y="158635"/>
                  </a:lnTo>
                  <a:lnTo>
                    <a:pt x="149002" y="169017"/>
                  </a:lnTo>
                  <a:lnTo>
                    <a:pt x="133448" y="180110"/>
                  </a:lnTo>
                  <a:lnTo>
                    <a:pt x="123939" y="185317"/>
                  </a:lnTo>
                  <a:lnTo>
                    <a:pt x="92717" y="189476"/>
                  </a:lnTo>
                  <a:lnTo>
                    <a:pt x="58955" y="190297"/>
                  </a:lnTo>
                  <a:lnTo>
                    <a:pt x="29886" y="188182"/>
                  </a:lnTo>
                  <a:lnTo>
                    <a:pt x="0" y="1828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644"/>
            <p:cNvSpPr/>
            <p:nvPr/>
          </p:nvSpPr>
          <p:spPr>
            <a:xfrm>
              <a:off x="1272541" y="3048000"/>
              <a:ext cx="121784" cy="152257"/>
            </a:xfrm>
            <a:custGeom>
              <a:avLst/>
              <a:gdLst/>
              <a:ahLst/>
              <a:cxnLst/>
              <a:rect l="0" t="0" r="0" b="0"/>
              <a:pathLst>
                <a:path w="121784" h="152257">
                  <a:moveTo>
                    <a:pt x="15238" y="30480"/>
                  </a:moveTo>
                  <a:lnTo>
                    <a:pt x="15238" y="26434"/>
                  </a:lnTo>
                  <a:lnTo>
                    <a:pt x="14392" y="25243"/>
                  </a:lnTo>
                  <a:lnTo>
                    <a:pt x="12981" y="24448"/>
                  </a:lnTo>
                  <a:lnTo>
                    <a:pt x="8678" y="23173"/>
                  </a:lnTo>
                  <a:lnTo>
                    <a:pt x="8325" y="23915"/>
                  </a:lnTo>
                  <a:lnTo>
                    <a:pt x="7932" y="26997"/>
                  </a:lnTo>
                  <a:lnTo>
                    <a:pt x="6981" y="28158"/>
                  </a:lnTo>
                  <a:lnTo>
                    <a:pt x="3666" y="29448"/>
                  </a:lnTo>
                  <a:lnTo>
                    <a:pt x="2444" y="30638"/>
                  </a:lnTo>
                  <a:lnTo>
                    <a:pt x="1085" y="34219"/>
                  </a:lnTo>
                  <a:lnTo>
                    <a:pt x="17" y="71438"/>
                  </a:lnTo>
                  <a:lnTo>
                    <a:pt x="0" y="106698"/>
                  </a:lnTo>
                  <a:lnTo>
                    <a:pt x="846" y="116848"/>
                  </a:lnTo>
                  <a:lnTo>
                    <a:pt x="6082" y="131235"/>
                  </a:lnTo>
                  <a:lnTo>
                    <a:pt x="17911" y="146874"/>
                  </a:lnTo>
                  <a:lnTo>
                    <a:pt x="22917" y="149943"/>
                  </a:lnTo>
                  <a:lnTo>
                    <a:pt x="32754" y="151672"/>
                  </a:lnTo>
                  <a:lnTo>
                    <a:pt x="47203" y="152256"/>
                  </a:lnTo>
                  <a:lnTo>
                    <a:pt x="59611" y="148312"/>
                  </a:lnTo>
                  <a:lnTo>
                    <a:pt x="93202" y="124228"/>
                  </a:lnTo>
                  <a:lnTo>
                    <a:pt x="103156" y="110092"/>
                  </a:lnTo>
                  <a:lnTo>
                    <a:pt x="118445" y="74293"/>
                  </a:lnTo>
                  <a:lnTo>
                    <a:pt x="121783" y="37089"/>
                  </a:lnTo>
                  <a:lnTo>
                    <a:pt x="117833" y="24348"/>
                  </a:lnTo>
                  <a:lnTo>
                    <a:pt x="115808" y="21312"/>
                  </a:lnTo>
                  <a:lnTo>
                    <a:pt x="109760" y="16192"/>
                  </a:lnTo>
                  <a:lnTo>
                    <a:pt x="108048" y="11994"/>
                  </a:lnTo>
                  <a:lnTo>
                    <a:pt x="107084" y="4871"/>
                  </a:lnTo>
                  <a:lnTo>
                    <a:pt x="106102" y="3247"/>
                  </a:lnTo>
                  <a:lnTo>
                    <a:pt x="104601" y="2164"/>
                  </a:lnTo>
                  <a:lnTo>
                    <a:pt x="9905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645"/>
            <p:cNvSpPr/>
            <p:nvPr/>
          </p:nvSpPr>
          <p:spPr>
            <a:xfrm>
              <a:off x="1013460" y="3034360"/>
              <a:ext cx="137161" cy="179640"/>
            </a:xfrm>
            <a:custGeom>
              <a:avLst/>
              <a:gdLst/>
              <a:ahLst/>
              <a:cxnLst/>
              <a:rect l="0" t="0" r="0" b="0"/>
              <a:pathLst>
                <a:path w="137161" h="179640">
                  <a:moveTo>
                    <a:pt x="0" y="59359"/>
                  </a:moveTo>
                  <a:lnTo>
                    <a:pt x="0" y="73447"/>
                  </a:lnTo>
                  <a:lnTo>
                    <a:pt x="4045" y="78303"/>
                  </a:lnTo>
                  <a:lnTo>
                    <a:pt x="8288" y="80479"/>
                  </a:lnTo>
                  <a:lnTo>
                    <a:pt x="43677" y="89324"/>
                  </a:lnTo>
                  <a:lnTo>
                    <a:pt x="46898" y="89496"/>
                  </a:lnTo>
                  <a:lnTo>
                    <a:pt x="64234" y="83688"/>
                  </a:lnTo>
                  <a:lnTo>
                    <a:pt x="96845" y="66917"/>
                  </a:lnTo>
                  <a:lnTo>
                    <a:pt x="103155" y="61025"/>
                  </a:lnTo>
                  <a:lnTo>
                    <a:pt x="118446" y="39743"/>
                  </a:lnTo>
                  <a:lnTo>
                    <a:pt x="120376" y="34272"/>
                  </a:lnTo>
                  <a:lnTo>
                    <a:pt x="121784" y="12186"/>
                  </a:lnTo>
                  <a:lnTo>
                    <a:pt x="119602" y="6502"/>
                  </a:lnTo>
                  <a:lnTo>
                    <a:pt x="117834" y="3801"/>
                  </a:lnTo>
                  <a:lnTo>
                    <a:pt x="115809" y="2001"/>
                  </a:lnTo>
                  <a:lnTo>
                    <a:pt x="111302" y="0"/>
                  </a:lnTo>
                  <a:lnTo>
                    <a:pt x="108914" y="313"/>
                  </a:lnTo>
                  <a:lnTo>
                    <a:pt x="100662" y="3952"/>
                  </a:lnTo>
                  <a:lnTo>
                    <a:pt x="92434" y="5101"/>
                  </a:lnTo>
                  <a:lnTo>
                    <a:pt x="88716" y="7100"/>
                  </a:lnTo>
                  <a:lnTo>
                    <a:pt x="66090" y="31960"/>
                  </a:lnTo>
                  <a:lnTo>
                    <a:pt x="53851" y="54104"/>
                  </a:lnTo>
                  <a:lnTo>
                    <a:pt x="41553" y="90151"/>
                  </a:lnTo>
                  <a:lnTo>
                    <a:pt x="38554" y="123935"/>
                  </a:lnTo>
                  <a:lnTo>
                    <a:pt x="38139" y="155751"/>
                  </a:lnTo>
                  <a:lnTo>
                    <a:pt x="39819" y="160027"/>
                  </a:lnTo>
                  <a:lnTo>
                    <a:pt x="46202" y="167036"/>
                  </a:lnTo>
                  <a:lnTo>
                    <a:pt x="59315" y="175742"/>
                  </a:lnTo>
                  <a:lnTo>
                    <a:pt x="73925" y="179639"/>
                  </a:lnTo>
                  <a:lnTo>
                    <a:pt x="107383" y="175032"/>
                  </a:lnTo>
                  <a:lnTo>
                    <a:pt x="137160" y="1736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MARTInkShape-646"/>
            <p:cNvSpPr/>
            <p:nvPr/>
          </p:nvSpPr>
          <p:spPr>
            <a:xfrm>
              <a:off x="922519" y="2926080"/>
              <a:ext cx="29982" cy="274321"/>
            </a:xfrm>
            <a:custGeom>
              <a:avLst/>
              <a:gdLst/>
              <a:ahLst/>
              <a:cxnLst/>
              <a:rect l="0" t="0" r="0" b="0"/>
              <a:pathLst>
                <a:path w="29982" h="274321">
                  <a:moveTo>
                    <a:pt x="22360" y="0"/>
                  </a:moveTo>
                  <a:lnTo>
                    <a:pt x="14270" y="0"/>
                  </a:lnTo>
                  <a:lnTo>
                    <a:pt x="8040" y="2257"/>
                  </a:lnTo>
                  <a:lnTo>
                    <a:pt x="5194" y="4045"/>
                  </a:lnTo>
                  <a:lnTo>
                    <a:pt x="3296" y="6083"/>
                  </a:lnTo>
                  <a:lnTo>
                    <a:pt x="1187" y="10605"/>
                  </a:lnTo>
                  <a:lnTo>
                    <a:pt x="0" y="26002"/>
                  </a:lnTo>
                  <a:lnTo>
                    <a:pt x="7855" y="63631"/>
                  </a:lnTo>
                  <a:lnTo>
                    <a:pt x="13381" y="98082"/>
                  </a:lnTo>
                  <a:lnTo>
                    <a:pt x="14472" y="135430"/>
                  </a:lnTo>
                  <a:lnTo>
                    <a:pt x="14687" y="173162"/>
                  </a:lnTo>
                  <a:lnTo>
                    <a:pt x="14730" y="205325"/>
                  </a:lnTo>
                  <a:lnTo>
                    <a:pt x="15585" y="230054"/>
                  </a:lnTo>
                  <a:lnTo>
                    <a:pt x="22501" y="259831"/>
                  </a:lnTo>
                  <a:lnTo>
                    <a:pt x="24148" y="262120"/>
                  </a:lnTo>
                  <a:lnTo>
                    <a:pt x="26092" y="263647"/>
                  </a:lnTo>
                  <a:lnTo>
                    <a:pt x="28252" y="267601"/>
                  </a:lnTo>
                  <a:lnTo>
                    <a:pt x="29981" y="2743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SMARTInkShape-647"/>
            <p:cNvSpPr/>
            <p:nvPr/>
          </p:nvSpPr>
          <p:spPr>
            <a:xfrm>
              <a:off x="694492" y="3048000"/>
              <a:ext cx="120848" cy="152304"/>
            </a:xfrm>
            <a:custGeom>
              <a:avLst/>
              <a:gdLst/>
              <a:ahLst/>
              <a:cxnLst/>
              <a:rect l="0" t="0" r="0" b="0"/>
              <a:pathLst>
                <a:path w="120848" h="152304">
                  <a:moveTo>
                    <a:pt x="105608" y="0"/>
                  </a:moveTo>
                  <a:lnTo>
                    <a:pt x="80168" y="0"/>
                  </a:lnTo>
                  <a:lnTo>
                    <a:pt x="75110" y="2257"/>
                  </a:lnTo>
                  <a:lnTo>
                    <a:pt x="39087" y="25176"/>
                  </a:lnTo>
                  <a:lnTo>
                    <a:pt x="12807" y="58555"/>
                  </a:lnTo>
                  <a:lnTo>
                    <a:pt x="4357" y="73700"/>
                  </a:lnTo>
                  <a:lnTo>
                    <a:pt x="0" y="99224"/>
                  </a:lnTo>
                  <a:lnTo>
                    <a:pt x="92" y="116136"/>
                  </a:lnTo>
                  <a:lnTo>
                    <a:pt x="5105" y="131024"/>
                  </a:lnTo>
                  <a:lnTo>
                    <a:pt x="9575" y="138102"/>
                  </a:lnTo>
                  <a:lnTo>
                    <a:pt x="20897" y="146846"/>
                  </a:lnTo>
                  <a:lnTo>
                    <a:pt x="34976" y="150754"/>
                  </a:lnTo>
                  <a:lnTo>
                    <a:pt x="70923" y="152303"/>
                  </a:lnTo>
                  <a:lnTo>
                    <a:pt x="90533" y="151524"/>
                  </a:lnTo>
                  <a:lnTo>
                    <a:pt x="120847" y="1447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SMARTInkShape-648"/>
            <p:cNvSpPr/>
            <p:nvPr/>
          </p:nvSpPr>
          <p:spPr>
            <a:xfrm>
              <a:off x="465290" y="3055619"/>
              <a:ext cx="136241" cy="129370"/>
            </a:xfrm>
            <a:custGeom>
              <a:avLst/>
              <a:gdLst/>
              <a:ahLst/>
              <a:cxnLst/>
              <a:rect l="0" t="0" r="0" b="0"/>
              <a:pathLst>
                <a:path w="136241" h="129370">
                  <a:moveTo>
                    <a:pt x="7149" y="7621"/>
                  </a:moveTo>
                  <a:lnTo>
                    <a:pt x="3104" y="7621"/>
                  </a:lnTo>
                  <a:lnTo>
                    <a:pt x="1913" y="8467"/>
                  </a:lnTo>
                  <a:lnTo>
                    <a:pt x="1118" y="9878"/>
                  </a:lnTo>
                  <a:lnTo>
                    <a:pt x="0" y="18167"/>
                  </a:lnTo>
                  <a:lnTo>
                    <a:pt x="438" y="41026"/>
                  </a:lnTo>
                  <a:lnTo>
                    <a:pt x="8940" y="76223"/>
                  </a:lnTo>
                  <a:lnTo>
                    <a:pt x="13042" y="91447"/>
                  </a:lnTo>
                  <a:lnTo>
                    <a:pt x="16516" y="106682"/>
                  </a:lnTo>
                  <a:lnTo>
                    <a:pt x="22907" y="119663"/>
                  </a:lnTo>
                  <a:lnTo>
                    <a:pt x="25274" y="122956"/>
                  </a:lnTo>
                  <a:lnTo>
                    <a:pt x="28546" y="125151"/>
                  </a:lnTo>
                  <a:lnTo>
                    <a:pt x="40394" y="128240"/>
                  </a:lnTo>
                  <a:lnTo>
                    <a:pt x="59150" y="129369"/>
                  </a:lnTo>
                  <a:lnTo>
                    <a:pt x="66385" y="127207"/>
                  </a:lnTo>
                  <a:lnTo>
                    <a:pt x="100513" y="108283"/>
                  </a:lnTo>
                  <a:lnTo>
                    <a:pt x="113206" y="90754"/>
                  </a:lnTo>
                  <a:lnTo>
                    <a:pt x="131573" y="55840"/>
                  </a:lnTo>
                  <a:lnTo>
                    <a:pt x="135174" y="40628"/>
                  </a:lnTo>
                  <a:lnTo>
                    <a:pt x="136240" y="25397"/>
                  </a:lnTo>
                  <a:lnTo>
                    <a:pt x="134232" y="17497"/>
                  </a:lnTo>
                  <a:lnTo>
                    <a:pt x="130599" y="8289"/>
                  </a:lnTo>
                  <a:lnTo>
                    <a:pt x="129159" y="485"/>
                  </a:lnTo>
                  <a:lnTo>
                    <a:pt x="12144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SMARTInkShape-649"/>
            <p:cNvSpPr/>
            <p:nvPr/>
          </p:nvSpPr>
          <p:spPr>
            <a:xfrm>
              <a:off x="266700" y="3042020"/>
              <a:ext cx="121920" cy="181105"/>
            </a:xfrm>
            <a:custGeom>
              <a:avLst/>
              <a:gdLst/>
              <a:ahLst/>
              <a:cxnLst/>
              <a:rect l="0" t="0" r="0" b="0"/>
              <a:pathLst>
                <a:path w="121920" h="181105">
                  <a:moveTo>
                    <a:pt x="7619" y="82180"/>
                  </a:moveTo>
                  <a:lnTo>
                    <a:pt x="313" y="82180"/>
                  </a:lnTo>
                  <a:lnTo>
                    <a:pt x="2" y="118225"/>
                  </a:lnTo>
                  <a:lnTo>
                    <a:pt x="846" y="152481"/>
                  </a:lnTo>
                  <a:lnTo>
                    <a:pt x="4045" y="159427"/>
                  </a:lnTo>
                  <a:lnTo>
                    <a:pt x="4390" y="162465"/>
                  </a:lnTo>
                  <a:lnTo>
                    <a:pt x="19" y="181104"/>
                  </a:lnTo>
                  <a:lnTo>
                    <a:pt x="0" y="147772"/>
                  </a:lnTo>
                  <a:lnTo>
                    <a:pt x="846" y="112266"/>
                  </a:lnTo>
                  <a:lnTo>
                    <a:pt x="6560" y="74507"/>
                  </a:lnTo>
                  <a:lnTo>
                    <a:pt x="15769" y="44742"/>
                  </a:lnTo>
                  <a:lnTo>
                    <a:pt x="25504" y="23890"/>
                  </a:lnTo>
                  <a:lnTo>
                    <a:pt x="32784" y="15916"/>
                  </a:lnTo>
                  <a:lnTo>
                    <a:pt x="50099" y="2051"/>
                  </a:lnTo>
                  <a:lnTo>
                    <a:pt x="55568" y="0"/>
                  </a:lnTo>
                  <a:lnTo>
                    <a:pt x="58212" y="300"/>
                  </a:lnTo>
                  <a:lnTo>
                    <a:pt x="78878" y="11453"/>
                  </a:lnTo>
                  <a:lnTo>
                    <a:pt x="85292" y="16314"/>
                  </a:lnTo>
                  <a:lnTo>
                    <a:pt x="93663" y="27856"/>
                  </a:lnTo>
                  <a:lnTo>
                    <a:pt x="102631" y="60961"/>
                  </a:lnTo>
                  <a:lnTo>
                    <a:pt x="110369" y="98623"/>
                  </a:lnTo>
                  <a:lnTo>
                    <a:pt x="114146" y="134699"/>
                  </a:lnTo>
                  <a:lnTo>
                    <a:pt x="114269" y="145517"/>
                  </a:lnTo>
                  <a:lnTo>
                    <a:pt x="116544" y="150688"/>
                  </a:lnTo>
                  <a:lnTo>
                    <a:pt x="121919" y="1583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4" name="SMARTInkShape-Group100"/>
          <p:cNvGrpSpPr/>
          <p:nvPr/>
        </p:nvGrpSpPr>
        <p:grpSpPr>
          <a:xfrm>
            <a:off x="244992" y="3421380"/>
            <a:ext cx="1631894" cy="342901"/>
            <a:chOff x="244992" y="3421380"/>
            <a:chExt cx="1631894" cy="342901"/>
          </a:xfrm>
        </p:grpSpPr>
        <p:sp>
          <p:nvSpPr>
            <p:cNvPr id="24" name="SMARTInkShape-650"/>
            <p:cNvSpPr/>
            <p:nvPr/>
          </p:nvSpPr>
          <p:spPr>
            <a:xfrm>
              <a:off x="1226820" y="3561856"/>
              <a:ext cx="137160" cy="65264"/>
            </a:xfrm>
            <a:custGeom>
              <a:avLst/>
              <a:gdLst/>
              <a:ahLst/>
              <a:cxnLst/>
              <a:rect l="0" t="0" r="0" b="0"/>
              <a:pathLst>
                <a:path w="137160" h="65264">
                  <a:moveTo>
                    <a:pt x="137159" y="65263"/>
                  </a:moveTo>
                  <a:lnTo>
                    <a:pt x="130599" y="65263"/>
                  </a:lnTo>
                  <a:lnTo>
                    <a:pt x="130246" y="64417"/>
                  </a:lnTo>
                  <a:lnTo>
                    <a:pt x="128698" y="44708"/>
                  </a:lnTo>
                  <a:lnTo>
                    <a:pt x="123509" y="34737"/>
                  </a:lnTo>
                  <a:lnTo>
                    <a:pt x="122979" y="32212"/>
                  </a:lnTo>
                  <a:lnTo>
                    <a:pt x="121779" y="30530"/>
                  </a:lnTo>
                  <a:lnTo>
                    <a:pt x="120133" y="29407"/>
                  </a:lnTo>
                  <a:lnTo>
                    <a:pt x="116045" y="27314"/>
                  </a:lnTo>
                  <a:lnTo>
                    <a:pt x="93112" y="7628"/>
                  </a:lnTo>
                  <a:lnTo>
                    <a:pt x="75526" y="4960"/>
                  </a:lnTo>
                  <a:lnTo>
                    <a:pt x="65740" y="3748"/>
                  </a:lnTo>
                  <a:lnTo>
                    <a:pt x="51558" y="0"/>
                  </a:lnTo>
                  <a:lnTo>
                    <a:pt x="20126" y="6235"/>
                  </a:lnTo>
                  <a:lnTo>
                    <a:pt x="0" y="1192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SMARTInkShape-651"/>
            <p:cNvSpPr/>
            <p:nvPr/>
          </p:nvSpPr>
          <p:spPr>
            <a:xfrm>
              <a:off x="1756921" y="3566159"/>
              <a:ext cx="119965" cy="198122"/>
            </a:xfrm>
            <a:custGeom>
              <a:avLst/>
              <a:gdLst/>
              <a:ahLst/>
              <a:cxnLst/>
              <a:rect l="0" t="0" r="0" b="0"/>
              <a:pathLst>
                <a:path w="119965" h="198122">
                  <a:moveTo>
                    <a:pt x="109979" y="0"/>
                  </a:moveTo>
                  <a:lnTo>
                    <a:pt x="102202" y="847"/>
                  </a:lnTo>
                  <a:lnTo>
                    <a:pt x="64472" y="15439"/>
                  </a:lnTo>
                  <a:lnTo>
                    <a:pt x="54194" y="19562"/>
                  </a:lnTo>
                  <a:lnTo>
                    <a:pt x="28711" y="26471"/>
                  </a:lnTo>
                  <a:lnTo>
                    <a:pt x="14464" y="35772"/>
                  </a:lnTo>
                  <a:lnTo>
                    <a:pt x="891" y="48288"/>
                  </a:lnTo>
                  <a:lnTo>
                    <a:pt x="0" y="50819"/>
                  </a:lnTo>
                  <a:lnTo>
                    <a:pt x="253" y="53353"/>
                  </a:lnTo>
                  <a:lnTo>
                    <a:pt x="2396" y="60964"/>
                  </a:lnTo>
                  <a:lnTo>
                    <a:pt x="2697" y="63503"/>
                  </a:lnTo>
                  <a:lnTo>
                    <a:pt x="7547" y="68582"/>
                  </a:lnTo>
                  <a:lnTo>
                    <a:pt x="44951" y="88900"/>
                  </a:lnTo>
                  <a:lnTo>
                    <a:pt x="70322" y="101318"/>
                  </a:lnTo>
                  <a:lnTo>
                    <a:pt x="107347" y="128192"/>
                  </a:lnTo>
                  <a:lnTo>
                    <a:pt x="118606" y="142594"/>
                  </a:lnTo>
                  <a:lnTo>
                    <a:pt x="119964" y="147556"/>
                  </a:lnTo>
                  <a:lnTo>
                    <a:pt x="119214" y="157585"/>
                  </a:lnTo>
                  <a:lnTo>
                    <a:pt x="116059" y="165429"/>
                  </a:lnTo>
                  <a:lnTo>
                    <a:pt x="103089" y="181409"/>
                  </a:lnTo>
                  <a:lnTo>
                    <a:pt x="93935" y="186460"/>
                  </a:lnTo>
                  <a:lnTo>
                    <a:pt x="55899" y="196177"/>
                  </a:lnTo>
                  <a:lnTo>
                    <a:pt x="20134" y="197865"/>
                  </a:lnTo>
                  <a:lnTo>
                    <a:pt x="3299" y="1981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SMARTInkShape-652"/>
            <p:cNvSpPr/>
            <p:nvPr/>
          </p:nvSpPr>
          <p:spPr>
            <a:xfrm>
              <a:off x="1534913" y="3558540"/>
              <a:ext cx="147489" cy="173320"/>
            </a:xfrm>
            <a:custGeom>
              <a:avLst/>
              <a:gdLst/>
              <a:ahLst/>
              <a:cxnLst/>
              <a:rect l="0" t="0" r="0" b="0"/>
              <a:pathLst>
                <a:path w="147489" h="173320">
                  <a:moveTo>
                    <a:pt x="19566" y="22860"/>
                  </a:moveTo>
                  <a:lnTo>
                    <a:pt x="15521" y="22860"/>
                  </a:lnTo>
                  <a:lnTo>
                    <a:pt x="14330" y="23706"/>
                  </a:lnTo>
                  <a:lnTo>
                    <a:pt x="13535" y="25117"/>
                  </a:lnTo>
                  <a:lnTo>
                    <a:pt x="11309" y="35857"/>
                  </a:lnTo>
                  <a:lnTo>
                    <a:pt x="7994" y="40772"/>
                  </a:lnTo>
                  <a:lnTo>
                    <a:pt x="5413" y="56389"/>
                  </a:lnTo>
                  <a:lnTo>
                    <a:pt x="2212" y="91841"/>
                  </a:lnTo>
                  <a:lnTo>
                    <a:pt x="0" y="106011"/>
                  </a:lnTo>
                  <a:lnTo>
                    <a:pt x="4682" y="139418"/>
                  </a:lnTo>
                  <a:lnTo>
                    <a:pt x="8153" y="149734"/>
                  </a:lnTo>
                  <a:lnTo>
                    <a:pt x="14776" y="157706"/>
                  </a:lnTo>
                  <a:lnTo>
                    <a:pt x="28780" y="169723"/>
                  </a:lnTo>
                  <a:lnTo>
                    <a:pt x="38901" y="172798"/>
                  </a:lnTo>
                  <a:lnTo>
                    <a:pt x="51020" y="173319"/>
                  </a:lnTo>
                  <a:lnTo>
                    <a:pt x="77780" y="164509"/>
                  </a:lnTo>
                  <a:lnTo>
                    <a:pt x="110964" y="143247"/>
                  </a:lnTo>
                  <a:lnTo>
                    <a:pt x="135120" y="109921"/>
                  </a:lnTo>
                  <a:lnTo>
                    <a:pt x="145466" y="83802"/>
                  </a:lnTo>
                  <a:lnTo>
                    <a:pt x="147488" y="72241"/>
                  </a:lnTo>
                  <a:lnTo>
                    <a:pt x="144582" y="52166"/>
                  </a:lnTo>
                  <a:lnTo>
                    <a:pt x="136014" y="29558"/>
                  </a:lnTo>
                  <a:lnTo>
                    <a:pt x="128427" y="16061"/>
                  </a:lnTo>
                  <a:lnTo>
                    <a:pt x="127700" y="13247"/>
                  </a:lnTo>
                  <a:lnTo>
                    <a:pt x="126369" y="11371"/>
                  </a:lnTo>
                  <a:lnTo>
                    <a:pt x="124635" y="10121"/>
                  </a:lnTo>
                  <a:lnTo>
                    <a:pt x="122632" y="9287"/>
                  </a:lnTo>
                  <a:lnTo>
                    <a:pt x="121297" y="7884"/>
                  </a:lnTo>
                  <a:lnTo>
                    <a:pt x="118627"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SMARTInkShape-653"/>
            <p:cNvSpPr/>
            <p:nvPr/>
          </p:nvSpPr>
          <p:spPr>
            <a:xfrm>
              <a:off x="1435851" y="3421380"/>
              <a:ext cx="19570" cy="312421"/>
            </a:xfrm>
            <a:custGeom>
              <a:avLst/>
              <a:gdLst/>
              <a:ahLst/>
              <a:cxnLst/>
              <a:rect l="0" t="0" r="0" b="0"/>
              <a:pathLst>
                <a:path w="19570" h="312421">
                  <a:moveTo>
                    <a:pt x="19569" y="0"/>
                  </a:moveTo>
                  <a:lnTo>
                    <a:pt x="15523" y="0"/>
                  </a:lnTo>
                  <a:lnTo>
                    <a:pt x="11280" y="2257"/>
                  </a:lnTo>
                  <a:lnTo>
                    <a:pt x="8963" y="4045"/>
                  </a:lnTo>
                  <a:lnTo>
                    <a:pt x="6388" y="8288"/>
                  </a:lnTo>
                  <a:lnTo>
                    <a:pt x="5244" y="14690"/>
                  </a:lnTo>
                  <a:lnTo>
                    <a:pt x="5446" y="32575"/>
                  </a:lnTo>
                  <a:lnTo>
                    <a:pt x="10413" y="63631"/>
                  </a:lnTo>
                  <a:lnTo>
                    <a:pt x="11494" y="92231"/>
                  </a:lnTo>
                  <a:lnTo>
                    <a:pt x="11814" y="124412"/>
                  </a:lnTo>
                  <a:lnTo>
                    <a:pt x="11909" y="160758"/>
                  </a:lnTo>
                  <a:lnTo>
                    <a:pt x="9679" y="196081"/>
                  </a:lnTo>
                  <a:lnTo>
                    <a:pt x="5914" y="225738"/>
                  </a:lnTo>
                  <a:lnTo>
                    <a:pt x="4642" y="258514"/>
                  </a:lnTo>
                  <a:lnTo>
                    <a:pt x="0" y="287754"/>
                  </a:lnTo>
                  <a:lnTo>
                    <a:pt x="1840" y="296659"/>
                  </a:lnTo>
                  <a:lnTo>
                    <a:pt x="11949" y="3124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SMARTInkShape-654"/>
            <p:cNvSpPr/>
            <p:nvPr/>
          </p:nvSpPr>
          <p:spPr>
            <a:xfrm>
              <a:off x="1197965" y="3566159"/>
              <a:ext cx="164440" cy="151842"/>
            </a:xfrm>
            <a:custGeom>
              <a:avLst/>
              <a:gdLst/>
              <a:ahLst/>
              <a:cxnLst/>
              <a:rect l="0" t="0" r="0" b="0"/>
              <a:pathLst>
                <a:path w="164440" h="151842">
                  <a:moveTo>
                    <a:pt x="66955" y="0"/>
                  </a:moveTo>
                  <a:lnTo>
                    <a:pt x="71345" y="0"/>
                  </a:lnTo>
                  <a:lnTo>
                    <a:pt x="69470" y="0"/>
                  </a:lnTo>
                  <a:lnTo>
                    <a:pt x="68632" y="847"/>
                  </a:lnTo>
                  <a:lnTo>
                    <a:pt x="67700" y="4045"/>
                  </a:lnTo>
                  <a:lnTo>
                    <a:pt x="66605" y="5237"/>
                  </a:lnTo>
                  <a:lnTo>
                    <a:pt x="58764" y="9408"/>
                  </a:lnTo>
                  <a:lnTo>
                    <a:pt x="54001" y="14341"/>
                  </a:lnTo>
                  <a:lnTo>
                    <a:pt x="23319" y="50964"/>
                  </a:lnTo>
                  <a:lnTo>
                    <a:pt x="3860" y="87855"/>
                  </a:lnTo>
                  <a:lnTo>
                    <a:pt x="0" y="107876"/>
                  </a:lnTo>
                  <a:lnTo>
                    <a:pt x="1355" y="117937"/>
                  </a:lnTo>
                  <a:lnTo>
                    <a:pt x="13876" y="142842"/>
                  </a:lnTo>
                  <a:lnTo>
                    <a:pt x="16329" y="146028"/>
                  </a:lnTo>
                  <a:lnTo>
                    <a:pt x="25828" y="149568"/>
                  </a:lnTo>
                  <a:lnTo>
                    <a:pt x="48577" y="151841"/>
                  </a:lnTo>
                  <a:lnTo>
                    <a:pt x="82785" y="144038"/>
                  </a:lnTo>
                  <a:lnTo>
                    <a:pt x="115135" y="131136"/>
                  </a:lnTo>
                  <a:lnTo>
                    <a:pt x="134570" y="118348"/>
                  </a:lnTo>
                  <a:lnTo>
                    <a:pt x="149581" y="98857"/>
                  </a:lnTo>
                  <a:lnTo>
                    <a:pt x="162471" y="73634"/>
                  </a:lnTo>
                  <a:lnTo>
                    <a:pt x="164439" y="63489"/>
                  </a:lnTo>
                  <a:lnTo>
                    <a:pt x="163057" y="53335"/>
                  </a:lnTo>
                  <a:lnTo>
                    <a:pt x="154622" y="17780"/>
                  </a:lnTo>
                  <a:lnTo>
                    <a:pt x="150775" y="76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SMARTInkShape-655"/>
            <p:cNvSpPr/>
            <p:nvPr/>
          </p:nvSpPr>
          <p:spPr>
            <a:xfrm>
              <a:off x="983293" y="3566301"/>
              <a:ext cx="144001" cy="167500"/>
            </a:xfrm>
            <a:custGeom>
              <a:avLst/>
              <a:gdLst/>
              <a:ahLst/>
              <a:cxnLst/>
              <a:rect l="0" t="0" r="0" b="0"/>
              <a:pathLst>
                <a:path w="144001" h="167500">
                  <a:moveTo>
                    <a:pt x="7307" y="30339"/>
                  </a:moveTo>
                  <a:lnTo>
                    <a:pt x="3261" y="34384"/>
                  </a:lnTo>
                  <a:lnTo>
                    <a:pt x="1275" y="38627"/>
                  </a:lnTo>
                  <a:lnTo>
                    <a:pt x="0" y="48251"/>
                  </a:lnTo>
                  <a:lnTo>
                    <a:pt x="1589" y="50747"/>
                  </a:lnTo>
                  <a:lnTo>
                    <a:pt x="10222" y="58304"/>
                  </a:lnTo>
                  <a:lnTo>
                    <a:pt x="15226" y="65906"/>
                  </a:lnTo>
                  <a:lnTo>
                    <a:pt x="22397" y="70982"/>
                  </a:lnTo>
                  <a:lnTo>
                    <a:pt x="35955" y="74554"/>
                  </a:lnTo>
                  <a:lnTo>
                    <a:pt x="56553" y="74915"/>
                  </a:lnTo>
                  <a:lnTo>
                    <a:pt x="93819" y="68272"/>
                  </a:lnTo>
                  <a:lnTo>
                    <a:pt x="113091" y="62556"/>
                  </a:lnTo>
                  <a:lnTo>
                    <a:pt x="121491" y="57922"/>
                  </a:lnTo>
                  <a:lnTo>
                    <a:pt x="139153" y="36447"/>
                  </a:lnTo>
                  <a:lnTo>
                    <a:pt x="142105" y="28538"/>
                  </a:lnTo>
                  <a:lnTo>
                    <a:pt x="144000" y="13708"/>
                  </a:lnTo>
                  <a:lnTo>
                    <a:pt x="142001" y="7989"/>
                  </a:lnTo>
                  <a:lnTo>
                    <a:pt x="140283" y="5279"/>
                  </a:lnTo>
                  <a:lnTo>
                    <a:pt x="138291" y="3472"/>
                  </a:lnTo>
                  <a:lnTo>
                    <a:pt x="133820" y="1465"/>
                  </a:lnTo>
                  <a:lnTo>
                    <a:pt x="108418" y="0"/>
                  </a:lnTo>
                  <a:lnTo>
                    <a:pt x="93522" y="3945"/>
                  </a:lnTo>
                  <a:lnTo>
                    <a:pt x="68247" y="23591"/>
                  </a:lnTo>
                  <a:lnTo>
                    <a:pt x="47943" y="47256"/>
                  </a:lnTo>
                  <a:lnTo>
                    <a:pt x="34556" y="75543"/>
                  </a:lnTo>
                  <a:lnTo>
                    <a:pt x="30745" y="107641"/>
                  </a:lnTo>
                  <a:lnTo>
                    <a:pt x="34383" y="125680"/>
                  </a:lnTo>
                  <a:lnTo>
                    <a:pt x="40823" y="141749"/>
                  </a:lnTo>
                  <a:lnTo>
                    <a:pt x="47885" y="149845"/>
                  </a:lnTo>
                  <a:lnTo>
                    <a:pt x="57515" y="156266"/>
                  </a:lnTo>
                  <a:lnTo>
                    <a:pt x="77216" y="163794"/>
                  </a:lnTo>
                  <a:lnTo>
                    <a:pt x="110116" y="167011"/>
                  </a:lnTo>
                  <a:lnTo>
                    <a:pt x="136846" y="16749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SMARTInkShape-656"/>
            <p:cNvSpPr/>
            <p:nvPr/>
          </p:nvSpPr>
          <p:spPr>
            <a:xfrm>
              <a:off x="914428" y="3444240"/>
              <a:ext cx="22833" cy="287869"/>
            </a:xfrm>
            <a:custGeom>
              <a:avLst/>
              <a:gdLst/>
              <a:ahLst/>
              <a:cxnLst/>
              <a:rect l="0" t="0" r="0" b="0"/>
              <a:pathLst>
                <a:path w="22833" h="287869">
                  <a:moveTo>
                    <a:pt x="22832" y="0"/>
                  </a:moveTo>
                  <a:lnTo>
                    <a:pt x="21985" y="34399"/>
                  </a:lnTo>
                  <a:lnTo>
                    <a:pt x="16800" y="63991"/>
                  </a:lnTo>
                  <a:lnTo>
                    <a:pt x="13425" y="94595"/>
                  </a:lnTo>
                  <a:lnTo>
                    <a:pt x="9320" y="130475"/>
                  </a:lnTo>
                  <a:lnTo>
                    <a:pt x="8103" y="167917"/>
                  </a:lnTo>
                  <a:lnTo>
                    <a:pt x="5485" y="203564"/>
                  </a:lnTo>
                  <a:lnTo>
                    <a:pt x="1605" y="233317"/>
                  </a:lnTo>
                  <a:lnTo>
                    <a:pt x="115" y="271138"/>
                  </a:lnTo>
                  <a:lnTo>
                    <a:pt x="0" y="283851"/>
                  </a:lnTo>
                  <a:lnTo>
                    <a:pt x="837" y="285754"/>
                  </a:lnTo>
                  <a:lnTo>
                    <a:pt x="2242" y="287022"/>
                  </a:lnTo>
                  <a:lnTo>
                    <a:pt x="4025" y="287868"/>
                  </a:lnTo>
                  <a:lnTo>
                    <a:pt x="6061" y="287585"/>
                  </a:lnTo>
                  <a:lnTo>
                    <a:pt x="15211" y="2819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SMARTInkShape-657"/>
            <p:cNvSpPr/>
            <p:nvPr/>
          </p:nvSpPr>
          <p:spPr>
            <a:xfrm>
              <a:off x="671042" y="3566159"/>
              <a:ext cx="151919" cy="181169"/>
            </a:xfrm>
            <a:custGeom>
              <a:avLst/>
              <a:gdLst/>
              <a:ahLst/>
              <a:cxnLst/>
              <a:rect l="0" t="0" r="0" b="0"/>
              <a:pathLst>
                <a:path w="151919" h="181169">
                  <a:moveTo>
                    <a:pt x="83337" y="0"/>
                  </a:moveTo>
                  <a:lnTo>
                    <a:pt x="87728" y="0"/>
                  </a:lnTo>
                  <a:lnTo>
                    <a:pt x="80038" y="0"/>
                  </a:lnTo>
                  <a:lnTo>
                    <a:pt x="75380" y="2258"/>
                  </a:lnTo>
                  <a:lnTo>
                    <a:pt x="57736" y="13844"/>
                  </a:lnTo>
                  <a:lnTo>
                    <a:pt x="29465" y="48194"/>
                  </a:lnTo>
                  <a:lnTo>
                    <a:pt x="13618" y="76689"/>
                  </a:lnTo>
                  <a:lnTo>
                    <a:pt x="1960" y="114365"/>
                  </a:lnTo>
                  <a:lnTo>
                    <a:pt x="0" y="140748"/>
                  </a:lnTo>
                  <a:lnTo>
                    <a:pt x="1990" y="149480"/>
                  </a:lnTo>
                  <a:lnTo>
                    <a:pt x="6543" y="157029"/>
                  </a:lnTo>
                  <a:lnTo>
                    <a:pt x="14211" y="166029"/>
                  </a:lnTo>
                  <a:lnTo>
                    <a:pt x="23264" y="171157"/>
                  </a:lnTo>
                  <a:lnTo>
                    <a:pt x="61224" y="180932"/>
                  </a:lnTo>
                  <a:lnTo>
                    <a:pt x="75203" y="181168"/>
                  </a:lnTo>
                  <a:lnTo>
                    <a:pt x="87060" y="178450"/>
                  </a:lnTo>
                  <a:lnTo>
                    <a:pt x="119670" y="161360"/>
                  </a:lnTo>
                  <a:lnTo>
                    <a:pt x="151918" y="1447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SMARTInkShape-658"/>
            <p:cNvSpPr/>
            <p:nvPr/>
          </p:nvSpPr>
          <p:spPr>
            <a:xfrm>
              <a:off x="419100" y="3596640"/>
              <a:ext cx="144738" cy="140453"/>
            </a:xfrm>
            <a:custGeom>
              <a:avLst/>
              <a:gdLst/>
              <a:ahLst/>
              <a:cxnLst/>
              <a:rect l="0" t="0" r="0" b="0"/>
              <a:pathLst>
                <a:path w="144738" h="140453">
                  <a:moveTo>
                    <a:pt x="0" y="7619"/>
                  </a:moveTo>
                  <a:lnTo>
                    <a:pt x="0" y="40928"/>
                  </a:lnTo>
                  <a:lnTo>
                    <a:pt x="0" y="77507"/>
                  </a:lnTo>
                  <a:lnTo>
                    <a:pt x="4045" y="95402"/>
                  </a:lnTo>
                  <a:lnTo>
                    <a:pt x="15438" y="119515"/>
                  </a:lnTo>
                  <a:lnTo>
                    <a:pt x="21254" y="125931"/>
                  </a:lnTo>
                  <a:lnTo>
                    <a:pt x="43637" y="139559"/>
                  </a:lnTo>
                  <a:lnTo>
                    <a:pt x="48565" y="140452"/>
                  </a:lnTo>
                  <a:lnTo>
                    <a:pt x="64437" y="137665"/>
                  </a:lnTo>
                  <a:lnTo>
                    <a:pt x="77745" y="133715"/>
                  </a:lnTo>
                  <a:lnTo>
                    <a:pt x="87611" y="126880"/>
                  </a:lnTo>
                  <a:lnTo>
                    <a:pt x="123761" y="88796"/>
                  </a:lnTo>
                  <a:lnTo>
                    <a:pt x="136520" y="66301"/>
                  </a:lnTo>
                  <a:lnTo>
                    <a:pt x="142332" y="47302"/>
                  </a:lnTo>
                  <a:lnTo>
                    <a:pt x="144716" y="9448"/>
                  </a:lnTo>
                  <a:lnTo>
                    <a:pt x="144737" y="6298"/>
                  </a:lnTo>
                  <a:lnTo>
                    <a:pt x="143905" y="4199"/>
                  </a:lnTo>
                  <a:lnTo>
                    <a:pt x="142503" y="2799"/>
                  </a:lnTo>
                  <a:lnTo>
                    <a:pt x="13716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SMARTInkShape-659"/>
            <p:cNvSpPr/>
            <p:nvPr/>
          </p:nvSpPr>
          <p:spPr>
            <a:xfrm>
              <a:off x="244992" y="3576517"/>
              <a:ext cx="128389" cy="186530"/>
            </a:xfrm>
            <a:custGeom>
              <a:avLst/>
              <a:gdLst/>
              <a:ahLst/>
              <a:cxnLst/>
              <a:rect l="0" t="0" r="0" b="0"/>
              <a:pathLst>
                <a:path w="128389" h="186530">
                  <a:moveTo>
                    <a:pt x="14088" y="35363"/>
                  </a:moveTo>
                  <a:lnTo>
                    <a:pt x="14088" y="71086"/>
                  </a:lnTo>
                  <a:lnTo>
                    <a:pt x="14088" y="103473"/>
                  </a:lnTo>
                  <a:lnTo>
                    <a:pt x="14088" y="139723"/>
                  </a:lnTo>
                  <a:lnTo>
                    <a:pt x="14088" y="177156"/>
                  </a:lnTo>
                  <a:lnTo>
                    <a:pt x="14088" y="178151"/>
                  </a:lnTo>
                  <a:lnTo>
                    <a:pt x="7527" y="186529"/>
                  </a:lnTo>
                  <a:lnTo>
                    <a:pt x="6327" y="186093"/>
                  </a:lnTo>
                  <a:lnTo>
                    <a:pt x="2736" y="183351"/>
                  </a:lnTo>
                  <a:lnTo>
                    <a:pt x="576" y="177053"/>
                  </a:lnTo>
                  <a:lnTo>
                    <a:pt x="0" y="173003"/>
                  </a:lnTo>
                  <a:lnTo>
                    <a:pt x="5030" y="141102"/>
                  </a:lnTo>
                  <a:lnTo>
                    <a:pt x="10229" y="111377"/>
                  </a:lnTo>
                  <a:lnTo>
                    <a:pt x="14172" y="75809"/>
                  </a:lnTo>
                  <a:lnTo>
                    <a:pt x="22226" y="43446"/>
                  </a:lnTo>
                  <a:lnTo>
                    <a:pt x="29481" y="24775"/>
                  </a:lnTo>
                  <a:lnTo>
                    <a:pt x="43563" y="6836"/>
                  </a:lnTo>
                  <a:lnTo>
                    <a:pt x="52870" y="1517"/>
                  </a:lnTo>
                  <a:lnTo>
                    <a:pt x="57722" y="99"/>
                  </a:lnTo>
                  <a:lnTo>
                    <a:pt x="61804" y="0"/>
                  </a:lnTo>
                  <a:lnTo>
                    <a:pt x="72441" y="3907"/>
                  </a:lnTo>
                  <a:lnTo>
                    <a:pt x="81227" y="8118"/>
                  </a:lnTo>
                  <a:lnTo>
                    <a:pt x="88518" y="15069"/>
                  </a:lnTo>
                  <a:lnTo>
                    <a:pt x="111403" y="51497"/>
                  </a:lnTo>
                  <a:lnTo>
                    <a:pt x="116606" y="67086"/>
                  </a:lnTo>
                  <a:lnTo>
                    <a:pt x="122203" y="102432"/>
                  </a:lnTo>
                  <a:lnTo>
                    <a:pt x="127573" y="135760"/>
                  </a:lnTo>
                  <a:lnTo>
                    <a:pt x="128388" y="17252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7" name="SMARTInkShape-Group101"/>
          <p:cNvGrpSpPr/>
          <p:nvPr/>
        </p:nvGrpSpPr>
        <p:grpSpPr>
          <a:xfrm>
            <a:off x="312420" y="4183380"/>
            <a:ext cx="2286000" cy="556116"/>
            <a:chOff x="312420" y="4183380"/>
            <a:chExt cx="2286000" cy="556116"/>
          </a:xfrm>
        </p:grpSpPr>
        <p:sp>
          <p:nvSpPr>
            <p:cNvPr id="35" name="SMARTInkShape-660"/>
            <p:cNvSpPr/>
            <p:nvPr/>
          </p:nvSpPr>
          <p:spPr>
            <a:xfrm>
              <a:off x="2424826" y="4534034"/>
              <a:ext cx="173594" cy="159581"/>
            </a:xfrm>
            <a:custGeom>
              <a:avLst/>
              <a:gdLst/>
              <a:ahLst/>
              <a:cxnLst/>
              <a:rect l="0" t="0" r="0" b="0"/>
              <a:pathLst>
                <a:path w="173594" h="159581">
                  <a:moveTo>
                    <a:pt x="13574" y="53206"/>
                  </a:moveTo>
                  <a:lnTo>
                    <a:pt x="13574" y="63811"/>
                  </a:lnTo>
                  <a:lnTo>
                    <a:pt x="14420" y="65356"/>
                  </a:lnTo>
                  <a:lnTo>
                    <a:pt x="15831" y="66386"/>
                  </a:lnTo>
                  <a:lnTo>
                    <a:pt x="17619" y="67072"/>
                  </a:lnTo>
                  <a:lnTo>
                    <a:pt x="18810" y="68377"/>
                  </a:lnTo>
                  <a:lnTo>
                    <a:pt x="20134" y="72084"/>
                  </a:lnTo>
                  <a:lnTo>
                    <a:pt x="21334" y="73411"/>
                  </a:lnTo>
                  <a:lnTo>
                    <a:pt x="24925" y="74886"/>
                  </a:lnTo>
                  <a:lnTo>
                    <a:pt x="53507" y="66612"/>
                  </a:lnTo>
                  <a:lnTo>
                    <a:pt x="91539" y="48054"/>
                  </a:lnTo>
                  <a:lnTo>
                    <a:pt x="98460" y="43014"/>
                  </a:lnTo>
                  <a:lnTo>
                    <a:pt x="116781" y="18350"/>
                  </a:lnTo>
                  <a:lnTo>
                    <a:pt x="119225" y="10234"/>
                  </a:lnTo>
                  <a:lnTo>
                    <a:pt x="119796" y="5038"/>
                  </a:lnTo>
                  <a:lnTo>
                    <a:pt x="119102" y="3314"/>
                  </a:lnTo>
                  <a:lnTo>
                    <a:pt x="117792" y="2165"/>
                  </a:lnTo>
                  <a:lnTo>
                    <a:pt x="114080" y="887"/>
                  </a:lnTo>
                  <a:lnTo>
                    <a:pt x="102329" y="0"/>
                  </a:lnTo>
                  <a:lnTo>
                    <a:pt x="97329" y="2183"/>
                  </a:lnTo>
                  <a:lnTo>
                    <a:pt x="62443" y="28387"/>
                  </a:lnTo>
                  <a:lnTo>
                    <a:pt x="24846" y="58336"/>
                  </a:lnTo>
                  <a:lnTo>
                    <a:pt x="3957" y="95331"/>
                  </a:lnTo>
                  <a:lnTo>
                    <a:pt x="0" y="111313"/>
                  </a:lnTo>
                  <a:lnTo>
                    <a:pt x="1332" y="121647"/>
                  </a:lnTo>
                  <a:lnTo>
                    <a:pt x="4746" y="131037"/>
                  </a:lnTo>
                  <a:lnTo>
                    <a:pt x="9086" y="138033"/>
                  </a:lnTo>
                  <a:lnTo>
                    <a:pt x="24379" y="146731"/>
                  </a:lnTo>
                  <a:lnTo>
                    <a:pt x="57455" y="157568"/>
                  </a:lnTo>
                  <a:lnTo>
                    <a:pt x="94925" y="159580"/>
                  </a:lnTo>
                  <a:lnTo>
                    <a:pt x="121522" y="157568"/>
                  </a:lnTo>
                  <a:lnTo>
                    <a:pt x="156501" y="152576"/>
                  </a:lnTo>
                  <a:lnTo>
                    <a:pt x="159658" y="151626"/>
                  </a:lnTo>
                  <a:lnTo>
                    <a:pt x="161764" y="150145"/>
                  </a:lnTo>
                  <a:lnTo>
                    <a:pt x="163167" y="148312"/>
                  </a:lnTo>
                  <a:lnTo>
                    <a:pt x="166984" y="146275"/>
                  </a:lnTo>
                  <a:lnTo>
                    <a:pt x="173593" y="14464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SMARTInkShape-661"/>
            <p:cNvSpPr/>
            <p:nvPr/>
          </p:nvSpPr>
          <p:spPr>
            <a:xfrm>
              <a:off x="2126462" y="4572020"/>
              <a:ext cx="272646" cy="121765"/>
            </a:xfrm>
            <a:custGeom>
              <a:avLst/>
              <a:gdLst/>
              <a:ahLst/>
              <a:cxnLst/>
              <a:rect l="0" t="0" r="0" b="0"/>
              <a:pathLst>
                <a:path w="272646" h="121765">
                  <a:moveTo>
                    <a:pt x="106197" y="22839"/>
                  </a:moveTo>
                  <a:lnTo>
                    <a:pt x="106197" y="18794"/>
                  </a:lnTo>
                  <a:lnTo>
                    <a:pt x="105351" y="17603"/>
                  </a:lnTo>
                  <a:lnTo>
                    <a:pt x="103940" y="16808"/>
                  </a:lnTo>
                  <a:lnTo>
                    <a:pt x="95592" y="15534"/>
                  </a:lnTo>
                  <a:lnTo>
                    <a:pt x="76713" y="15247"/>
                  </a:lnTo>
                  <a:lnTo>
                    <a:pt x="62560" y="19273"/>
                  </a:lnTo>
                  <a:lnTo>
                    <a:pt x="54912" y="25770"/>
                  </a:lnTo>
                  <a:lnTo>
                    <a:pt x="20467" y="63593"/>
                  </a:lnTo>
                  <a:lnTo>
                    <a:pt x="3183" y="93123"/>
                  </a:lnTo>
                  <a:lnTo>
                    <a:pt x="241" y="105993"/>
                  </a:lnTo>
                  <a:lnTo>
                    <a:pt x="0" y="108755"/>
                  </a:lnTo>
                  <a:lnTo>
                    <a:pt x="686" y="110597"/>
                  </a:lnTo>
                  <a:lnTo>
                    <a:pt x="1990" y="111824"/>
                  </a:lnTo>
                  <a:lnTo>
                    <a:pt x="5696" y="113188"/>
                  </a:lnTo>
                  <a:lnTo>
                    <a:pt x="17442" y="114136"/>
                  </a:lnTo>
                  <a:lnTo>
                    <a:pt x="22442" y="111958"/>
                  </a:lnTo>
                  <a:lnTo>
                    <a:pt x="54339" y="88839"/>
                  </a:lnTo>
                  <a:lnTo>
                    <a:pt x="57749" y="81524"/>
                  </a:lnTo>
                  <a:lnTo>
                    <a:pt x="60112" y="73475"/>
                  </a:lnTo>
                  <a:lnTo>
                    <a:pt x="74297" y="48356"/>
                  </a:lnTo>
                  <a:lnTo>
                    <a:pt x="75297" y="42441"/>
                  </a:lnTo>
                  <a:lnTo>
                    <a:pt x="76284" y="40987"/>
                  </a:lnTo>
                  <a:lnTo>
                    <a:pt x="77788" y="40018"/>
                  </a:lnTo>
                  <a:lnTo>
                    <a:pt x="82241" y="38462"/>
                  </a:lnTo>
                  <a:lnTo>
                    <a:pt x="77884" y="44239"/>
                  </a:lnTo>
                  <a:lnTo>
                    <a:pt x="76359" y="51946"/>
                  </a:lnTo>
                  <a:lnTo>
                    <a:pt x="75743" y="89024"/>
                  </a:lnTo>
                  <a:lnTo>
                    <a:pt x="77986" y="96846"/>
                  </a:lnTo>
                  <a:lnTo>
                    <a:pt x="86326" y="108766"/>
                  </a:lnTo>
                  <a:lnTo>
                    <a:pt x="93630" y="116691"/>
                  </a:lnTo>
                  <a:lnTo>
                    <a:pt x="100894" y="119585"/>
                  </a:lnTo>
                  <a:lnTo>
                    <a:pt x="123667" y="121764"/>
                  </a:lnTo>
                  <a:lnTo>
                    <a:pt x="135551" y="117814"/>
                  </a:lnTo>
                  <a:lnTo>
                    <a:pt x="145751" y="111282"/>
                  </a:lnTo>
                  <a:lnTo>
                    <a:pt x="156783" y="95405"/>
                  </a:lnTo>
                  <a:lnTo>
                    <a:pt x="171372" y="65924"/>
                  </a:lnTo>
                  <a:lnTo>
                    <a:pt x="174615" y="51598"/>
                  </a:lnTo>
                  <a:lnTo>
                    <a:pt x="180609" y="38743"/>
                  </a:lnTo>
                  <a:lnTo>
                    <a:pt x="182388" y="22975"/>
                  </a:lnTo>
                  <a:lnTo>
                    <a:pt x="181551" y="56890"/>
                  </a:lnTo>
                  <a:lnTo>
                    <a:pt x="172991" y="91480"/>
                  </a:lnTo>
                  <a:lnTo>
                    <a:pt x="166538" y="113828"/>
                  </a:lnTo>
                  <a:lnTo>
                    <a:pt x="160627" y="120669"/>
                  </a:lnTo>
                  <a:lnTo>
                    <a:pt x="160264" y="120233"/>
                  </a:lnTo>
                  <a:lnTo>
                    <a:pt x="159566" y="110516"/>
                  </a:lnTo>
                  <a:lnTo>
                    <a:pt x="174977" y="75934"/>
                  </a:lnTo>
                  <a:lnTo>
                    <a:pt x="190035" y="39647"/>
                  </a:lnTo>
                  <a:lnTo>
                    <a:pt x="195952" y="29463"/>
                  </a:lnTo>
                  <a:lnTo>
                    <a:pt x="218099" y="6108"/>
                  </a:lnTo>
                  <a:lnTo>
                    <a:pt x="230605" y="1795"/>
                  </a:lnTo>
                  <a:lnTo>
                    <a:pt x="261108" y="0"/>
                  </a:lnTo>
                  <a:lnTo>
                    <a:pt x="262811" y="1687"/>
                  </a:lnTo>
                  <a:lnTo>
                    <a:pt x="267802" y="14303"/>
                  </a:lnTo>
                  <a:lnTo>
                    <a:pt x="269814" y="17148"/>
                  </a:lnTo>
                  <a:lnTo>
                    <a:pt x="272645" y="29244"/>
                  </a:lnTo>
                  <a:lnTo>
                    <a:pt x="266007" y="63557"/>
                  </a:lnTo>
                  <a:lnTo>
                    <a:pt x="256848" y="90755"/>
                  </a:lnTo>
                  <a:lnTo>
                    <a:pt x="253587" y="96204"/>
                  </a:lnTo>
                  <a:lnTo>
                    <a:pt x="252137" y="101449"/>
                  </a:lnTo>
                  <a:lnTo>
                    <a:pt x="252597" y="103186"/>
                  </a:lnTo>
                  <a:lnTo>
                    <a:pt x="253751" y="104344"/>
                  </a:lnTo>
                  <a:lnTo>
                    <a:pt x="258597" y="1066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SMARTInkShape-662"/>
            <p:cNvSpPr/>
            <p:nvPr/>
          </p:nvSpPr>
          <p:spPr>
            <a:xfrm>
              <a:off x="2060974" y="4587240"/>
              <a:ext cx="65006" cy="144321"/>
            </a:xfrm>
            <a:custGeom>
              <a:avLst/>
              <a:gdLst/>
              <a:ahLst/>
              <a:cxnLst/>
              <a:rect l="0" t="0" r="0" b="0"/>
              <a:pathLst>
                <a:path w="65006" h="144321">
                  <a:moveTo>
                    <a:pt x="19285" y="30479"/>
                  </a:moveTo>
                  <a:lnTo>
                    <a:pt x="19285" y="37040"/>
                  </a:lnTo>
                  <a:lnTo>
                    <a:pt x="14049" y="43974"/>
                  </a:lnTo>
                  <a:lnTo>
                    <a:pt x="12725" y="48613"/>
                  </a:lnTo>
                  <a:lnTo>
                    <a:pt x="9449" y="86289"/>
                  </a:lnTo>
                  <a:lnTo>
                    <a:pt x="4362" y="122653"/>
                  </a:lnTo>
                  <a:lnTo>
                    <a:pt x="4048" y="144320"/>
                  </a:lnTo>
                  <a:lnTo>
                    <a:pt x="4046" y="134133"/>
                  </a:lnTo>
                  <a:lnTo>
                    <a:pt x="1788" y="129324"/>
                  </a:lnTo>
                  <a:lnTo>
                    <a:pt x="0" y="126855"/>
                  </a:lnTo>
                  <a:lnTo>
                    <a:pt x="272" y="117340"/>
                  </a:lnTo>
                  <a:lnTo>
                    <a:pt x="5972" y="84087"/>
                  </a:lnTo>
                  <a:lnTo>
                    <a:pt x="17197" y="49590"/>
                  </a:lnTo>
                  <a:lnTo>
                    <a:pt x="19204" y="42359"/>
                  </a:lnTo>
                  <a:lnTo>
                    <a:pt x="32411" y="16929"/>
                  </a:lnTo>
                  <a:lnTo>
                    <a:pt x="34433" y="10911"/>
                  </a:lnTo>
                  <a:lnTo>
                    <a:pt x="38153" y="5413"/>
                  </a:lnTo>
                  <a:lnTo>
                    <a:pt x="42629" y="2406"/>
                  </a:lnTo>
                  <a:lnTo>
                    <a:pt x="49909" y="712"/>
                  </a:lnTo>
                  <a:lnTo>
                    <a:pt x="65005"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SMARTInkShape-663"/>
            <p:cNvSpPr/>
            <p:nvPr/>
          </p:nvSpPr>
          <p:spPr>
            <a:xfrm>
              <a:off x="1844070" y="4450080"/>
              <a:ext cx="150770" cy="289416"/>
            </a:xfrm>
            <a:custGeom>
              <a:avLst/>
              <a:gdLst/>
              <a:ahLst/>
              <a:cxnLst/>
              <a:rect l="0" t="0" r="0" b="0"/>
              <a:pathLst>
                <a:path w="150770" h="289416">
                  <a:moveTo>
                    <a:pt x="38070" y="0"/>
                  </a:moveTo>
                  <a:lnTo>
                    <a:pt x="34024" y="0"/>
                  </a:lnTo>
                  <a:lnTo>
                    <a:pt x="32833" y="846"/>
                  </a:lnTo>
                  <a:lnTo>
                    <a:pt x="32038" y="2257"/>
                  </a:lnTo>
                  <a:lnTo>
                    <a:pt x="29812" y="12997"/>
                  </a:lnTo>
                  <a:lnTo>
                    <a:pt x="26497" y="17912"/>
                  </a:lnTo>
                  <a:lnTo>
                    <a:pt x="26121" y="21254"/>
                  </a:lnTo>
                  <a:lnTo>
                    <a:pt x="29958" y="54648"/>
                  </a:lnTo>
                  <a:lnTo>
                    <a:pt x="28095" y="88594"/>
                  </a:lnTo>
                  <a:lnTo>
                    <a:pt x="24389" y="121076"/>
                  </a:lnTo>
                  <a:lnTo>
                    <a:pt x="23138" y="158348"/>
                  </a:lnTo>
                  <a:lnTo>
                    <a:pt x="16807" y="195406"/>
                  </a:lnTo>
                  <a:lnTo>
                    <a:pt x="8971" y="231817"/>
                  </a:lnTo>
                  <a:lnTo>
                    <a:pt x="5945" y="240754"/>
                  </a:lnTo>
                  <a:lnTo>
                    <a:pt x="1740" y="250545"/>
                  </a:lnTo>
                  <a:lnTo>
                    <a:pt x="0" y="258931"/>
                  </a:lnTo>
                  <a:lnTo>
                    <a:pt x="4024" y="254990"/>
                  </a:lnTo>
                  <a:lnTo>
                    <a:pt x="6005" y="250771"/>
                  </a:lnTo>
                  <a:lnTo>
                    <a:pt x="18103" y="216473"/>
                  </a:lnTo>
                  <a:lnTo>
                    <a:pt x="38785" y="182286"/>
                  </a:lnTo>
                  <a:lnTo>
                    <a:pt x="60323" y="147654"/>
                  </a:lnTo>
                  <a:lnTo>
                    <a:pt x="63065" y="144156"/>
                  </a:lnTo>
                  <a:lnTo>
                    <a:pt x="70628" y="140269"/>
                  </a:lnTo>
                  <a:lnTo>
                    <a:pt x="97670" y="137341"/>
                  </a:lnTo>
                  <a:lnTo>
                    <a:pt x="104917" y="139498"/>
                  </a:lnTo>
                  <a:lnTo>
                    <a:pt x="116467" y="147781"/>
                  </a:lnTo>
                  <a:lnTo>
                    <a:pt x="135496" y="168369"/>
                  </a:lnTo>
                  <a:lnTo>
                    <a:pt x="146967" y="192149"/>
                  </a:lnTo>
                  <a:lnTo>
                    <a:pt x="150769" y="209803"/>
                  </a:lnTo>
                  <a:lnTo>
                    <a:pt x="145668" y="247771"/>
                  </a:lnTo>
                  <a:lnTo>
                    <a:pt x="140977" y="263819"/>
                  </a:lnTo>
                  <a:lnTo>
                    <a:pt x="134324" y="271911"/>
                  </a:lnTo>
                  <a:lnTo>
                    <a:pt x="127416" y="278329"/>
                  </a:lnTo>
                  <a:lnTo>
                    <a:pt x="124346" y="284003"/>
                  </a:lnTo>
                  <a:lnTo>
                    <a:pt x="121834" y="285855"/>
                  </a:lnTo>
                  <a:lnTo>
                    <a:pt x="111055" y="288462"/>
                  </a:lnTo>
                  <a:lnTo>
                    <a:pt x="96735" y="289415"/>
                  </a:lnTo>
                  <a:lnTo>
                    <a:pt x="84897" y="285472"/>
                  </a:lnTo>
                  <a:lnTo>
                    <a:pt x="71810" y="276553"/>
                  </a:lnTo>
                  <a:lnTo>
                    <a:pt x="45689" y="2514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SMARTInkShape-664"/>
            <p:cNvSpPr/>
            <p:nvPr/>
          </p:nvSpPr>
          <p:spPr>
            <a:xfrm>
              <a:off x="1482041" y="4556801"/>
              <a:ext cx="315172" cy="152359"/>
            </a:xfrm>
            <a:custGeom>
              <a:avLst/>
              <a:gdLst/>
              <a:ahLst/>
              <a:cxnLst/>
              <a:rect l="0" t="0" r="0" b="0"/>
              <a:pathLst>
                <a:path w="315172" h="152359">
                  <a:moveTo>
                    <a:pt x="19099" y="45679"/>
                  </a:moveTo>
                  <a:lnTo>
                    <a:pt x="4486" y="45679"/>
                  </a:lnTo>
                  <a:lnTo>
                    <a:pt x="4045" y="49724"/>
                  </a:lnTo>
                  <a:lnTo>
                    <a:pt x="4829" y="50915"/>
                  </a:lnTo>
                  <a:lnTo>
                    <a:pt x="6199" y="51709"/>
                  </a:lnTo>
                  <a:lnTo>
                    <a:pt x="7959" y="52239"/>
                  </a:lnTo>
                  <a:lnTo>
                    <a:pt x="19304" y="59190"/>
                  </a:lnTo>
                  <a:lnTo>
                    <a:pt x="21775" y="59766"/>
                  </a:lnTo>
                  <a:lnTo>
                    <a:pt x="51577" y="53090"/>
                  </a:lnTo>
                  <a:lnTo>
                    <a:pt x="78289" y="37898"/>
                  </a:lnTo>
                  <a:lnTo>
                    <a:pt x="84352" y="32060"/>
                  </a:lnTo>
                  <a:lnTo>
                    <a:pt x="91679" y="20101"/>
                  </a:lnTo>
                  <a:lnTo>
                    <a:pt x="96841" y="8045"/>
                  </a:lnTo>
                  <a:lnTo>
                    <a:pt x="98867" y="5349"/>
                  </a:lnTo>
                  <a:lnTo>
                    <a:pt x="99371" y="3553"/>
                  </a:lnTo>
                  <a:lnTo>
                    <a:pt x="98860" y="2354"/>
                  </a:lnTo>
                  <a:lnTo>
                    <a:pt x="97673" y="1556"/>
                  </a:lnTo>
                  <a:lnTo>
                    <a:pt x="91957" y="432"/>
                  </a:lnTo>
                  <a:lnTo>
                    <a:pt x="77448" y="0"/>
                  </a:lnTo>
                  <a:lnTo>
                    <a:pt x="65832" y="4016"/>
                  </a:lnTo>
                  <a:lnTo>
                    <a:pt x="36745" y="28478"/>
                  </a:lnTo>
                  <a:lnTo>
                    <a:pt x="17492" y="61664"/>
                  </a:lnTo>
                  <a:lnTo>
                    <a:pt x="9918" y="75643"/>
                  </a:lnTo>
                  <a:lnTo>
                    <a:pt x="0" y="108910"/>
                  </a:lnTo>
                  <a:lnTo>
                    <a:pt x="1579" y="119219"/>
                  </a:lnTo>
                  <a:lnTo>
                    <a:pt x="7228" y="130498"/>
                  </a:lnTo>
                  <a:lnTo>
                    <a:pt x="14264" y="139202"/>
                  </a:lnTo>
                  <a:lnTo>
                    <a:pt x="21465" y="142278"/>
                  </a:lnTo>
                  <a:lnTo>
                    <a:pt x="39886" y="144252"/>
                  </a:lnTo>
                  <a:lnTo>
                    <a:pt x="54797" y="140549"/>
                  </a:lnTo>
                  <a:lnTo>
                    <a:pt x="89196" y="122768"/>
                  </a:lnTo>
                  <a:lnTo>
                    <a:pt x="122926" y="93793"/>
                  </a:lnTo>
                  <a:lnTo>
                    <a:pt x="152697" y="59217"/>
                  </a:lnTo>
                  <a:lnTo>
                    <a:pt x="161036" y="50066"/>
                  </a:lnTo>
                  <a:lnTo>
                    <a:pt x="169953" y="46256"/>
                  </a:lnTo>
                  <a:lnTo>
                    <a:pt x="177924" y="45729"/>
                  </a:lnTo>
                  <a:lnTo>
                    <a:pt x="176330" y="47959"/>
                  </a:lnTo>
                  <a:lnTo>
                    <a:pt x="174719" y="49739"/>
                  </a:lnTo>
                  <a:lnTo>
                    <a:pt x="172930" y="53974"/>
                  </a:lnTo>
                  <a:lnTo>
                    <a:pt x="158557" y="91879"/>
                  </a:lnTo>
                  <a:lnTo>
                    <a:pt x="143262" y="127120"/>
                  </a:lnTo>
                  <a:lnTo>
                    <a:pt x="141462" y="135144"/>
                  </a:lnTo>
                  <a:lnTo>
                    <a:pt x="134497" y="143506"/>
                  </a:lnTo>
                  <a:lnTo>
                    <a:pt x="134131" y="143070"/>
                  </a:lnTo>
                  <a:lnTo>
                    <a:pt x="133724" y="140328"/>
                  </a:lnTo>
                  <a:lnTo>
                    <a:pt x="134462" y="139258"/>
                  </a:lnTo>
                  <a:lnTo>
                    <a:pt x="137540" y="138069"/>
                  </a:lnTo>
                  <a:lnTo>
                    <a:pt x="138699" y="136059"/>
                  </a:lnTo>
                  <a:lnTo>
                    <a:pt x="144973" y="101319"/>
                  </a:lnTo>
                  <a:lnTo>
                    <a:pt x="164734" y="70096"/>
                  </a:lnTo>
                  <a:lnTo>
                    <a:pt x="199489" y="33070"/>
                  </a:lnTo>
                  <a:lnTo>
                    <a:pt x="207363" y="27375"/>
                  </a:lnTo>
                  <a:lnTo>
                    <a:pt x="226394" y="19028"/>
                  </a:lnTo>
                  <a:lnTo>
                    <a:pt x="228416" y="19445"/>
                  </a:lnTo>
                  <a:lnTo>
                    <a:pt x="229763" y="20569"/>
                  </a:lnTo>
                  <a:lnTo>
                    <a:pt x="233518" y="21819"/>
                  </a:lnTo>
                  <a:lnTo>
                    <a:pt x="235705" y="22152"/>
                  </a:lnTo>
                  <a:lnTo>
                    <a:pt x="237163" y="23221"/>
                  </a:lnTo>
                  <a:lnTo>
                    <a:pt x="238135" y="24780"/>
                  </a:lnTo>
                  <a:lnTo>
                    <a:pt x="239215" y="29617"/>
                  </a:lnTo>
                  <a:lnTo>
                    <a:pt x="240028" y="63425"/>
                  </a:lnTo>
                  <a:lnTo>
                    <a:pt x="239209" y="76426"/>
                  </a:lnTo>
                  <a:lnTo>
                    <a:pt x="224639" y="114125"/>
                  </a:lnTo>
                  <a:lnTo>
                    <a:pt x="209610" y="137103"/>
                  </a:lnTo>
                  <a:lnTo>
                    <a:pt x="225037" y="103983"/>
                  </a:lnTo>
                  <a:lnTo>
                    <a:pt x="239083" y="75634"/>
                  </a:lnTo>
                  <a:lnTo>
                    <a:pt x="268154" y="40998"/>
                  </a:lnTo>
                  <a:lnTo>
                    <a:pt x="287405" y="23540"/>
                  </a:lnTo>
                  <a:lnTo>
                    <a:pt x="299257" y="17670"/>
                  </a:lnTo>
                  <a:lnTo>
                    <a:pt x="302391" y="16846"/>
                  </a:lnTo>
                  <a:lnTo>
                    <a:pt x="304480" y="17143"/>
                  </a:lnTo>
                  <a:lnTo>
                    <a:pt x="305873" y="18189"/>
                  </a:lnTo>
                  <a:lnTo>
                    <a:pt x="310672" y="24670"/>
                  </a:lnTo>
                  <a:lnTo>
                    <a:pt x="312541" y="26592"/>
                  </a:lnTo>
                  <a:lnTo>
                    <a:pt x="314617" y="33245"/>
                  </a:lnTo>
                  <a:lnTo>
                    <a:pt x="315171" y="37389"/>
                  </a:lnTo>
                  <a:lnTo>
                    <a:pt x="312359" y="63423"/>
                  </a:lnTo>
                  <a:lnTo>
                    <a:pt x="313690" y="76425"/>
                  </a:lnTo>
                  <a:lnTo>
                    <a:pt x="309679" y="93265"/>
                  </a:lnTo>
                  <a:lnTo>
                    <a:pt x="295587" y="129459"/>
                  </a:lnTo>
                  <a:lnTo>
                    <a:pt x="293536" y="138794"/>
                  </a:lnTo>
                  <a:lnTo>
                    <a:pt x="285799" y="15235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SMARTInkShape-665"/>
            <p:cNvSpPr/>
            <p:nvPr/>
          </p:nvSpPr>
          <p:spPr>
            <a:xfrm>
              <a:off x="1196351" y="4545929"/>
              <a:ext cx="251450" cy="163231"/>
            </a:xfrm>
            <a:custGeom>
              <a:avLst/>
              <a:gdLst/>
              <a:ahLst/>
              <a:cxnLst/>
              <a:rect l="0" t="0" r="0" b="0"/>
              <a:pathLst>
                <a:path w="251450" h="163231">
                  <a:moveTo>
                    <a:pt x="38089" y="3211"/>
                  </a:moveTo>
                  <a:lnTo>
                    <a:pt x="38089" y="7256"/>
                  </a:lnTo>
                  <a:lnTo>
                    <a:pt x="37242" y="8447"/>
                  </a:lnTo>
                  <a:lnTo>
                    <a:pt x="35831" y="9242"/>
                  </a:lnTo>
                  <a:lnTo>
                    <a:pt x="31528" y="10516"/>
                  </a:lnTo>
                  <a:lnTo>
                    <a:pt x="30939" y="12949"/>
                  </a:lnTo>
                  <a:lnTo>
                    <a:pt x="30481" y="45410"/>
                  </a:lnTo>
                  <a:lnTo>
                    <a:pt x="28212" y="81359"/>
                  </a:lnTo>
                  <a:lnTo>
                    <a:pt x="15030" y="119270"/>
                  </a:lnTo>
                  <a:lnTo>
                    <a:pt x="7550" y="136377"/>
                  </a:lnTo>
                  <a:lnTo>
                    <a:pt x="3349" y="143676"/>
                  </a:lnTo>
                  <a:lnTo>
                    <a:pt x="652" y="155260"/>
                  </a:lnTo>
                  <a:lnTo>
                    <a:pt x="284" y="158841"/>
                  </a:lnTo>
                  <a:lnTo>
                    <a:pt x="185" y="158611"/>
                  </a:lnTo>
                  <a:lnTo>
                    <a:pt x="0" y="151741"/>
                  </a:lnTo>
                  <a:lnTo>
                    <a:pt x="12987" y="116132"/>
                  </a:lnTo>
                  <a:lnTo>
                    <a:pt x="25165" y="84500"/>
                  </a:lnTo>
                  <a:lnTo>
                    <a:pt x="43626" y="49936"/>
                  </a:lnTo>
                  <a:lnTo>
                    <a:pt x="58342" y="25579"/>
                  </a:lnTo>
                  <a:lnTo>
                    <a:pt x="76677" y="11737"/>
                  </a:lnTo>
                  <a:lnTo>
                    <a:pt x="86566" y="7000"/>
                  </a:lnTo>
                  <a:lnTo>
                    <a:pt x="107732" y="3710"/>
                  </a:lnTo>
                  <a:lnTo>
                    <a:pt x="113632" y="5690"/>
                  </a:lnTo>
                  <a:lnTo>
                    <a:pt x="116391" y="7403"/>
                  </a:lnTo>
                  <a:lnTo>
                    <a:pt x="124319" y="17905"/>
                  </a:lnTo>
                  <a:lnTo>
                    <a:pt x="127985" y="31741"/>
                  </a:lnTo>
                  <a:lnTo>
                    <a:pt x="129325" y="64918"/>
                  </a:lnTo>
                  <a:lnTo>
                    <a:pt x="127210" y="87252"/>
                  </a:lnTo>
                  <a:lnTo>
                    <a:pt x="122607" y="124313"/>
                  </a:lnTo>
                  <a:lnTo>
                    <a:pt x="121269" y="141069"/>
                  </a:lnTo>
                  <a:lnTo>
                    <a:pt x="114384" y="155428"/>
                  </a:lnTo>
                  <a:lnTo>
                    <a:pt x="118362" y="151511"/>
                  </a:lnTo>
                  <a:lnTo>
                    <a:pt x="120332" y="145040"/>
                  </a:lnTo>
                  <a:lnTo>
                    <a:pt x="125642" y="123042"/>
                  </a:lnTo>
                  <a:lnTo>
                    <a:pt x="143337" y="86756"/>
                  </a:lnTo>
                  <a:lnTo>
                    <a:pt x="163363" y="48894"/>
                  </a:lnTo>
                  <a:lnTo>
                    <a:pt x="178030" y="27753"/>
                  </a:lnTo>
                  <a:lnTo>
                    <a:pt x="207832" y="934"/>
                  </a:lnTo>
                  <a:lnTo>
                    <a:pt x="210517" y="0"/>
                  </a:lnTo>
                  <a:lnTo>
                    <a:pt x="213155" y="223"/>
                  </a:lnTo>
                  <a:lnTo>
                    <a:pt x="218342" y="2729"/>
                  </a:lnTo>
                  <a:lnTo>
                    <a:pt x="223470" y="6665"/>
                  </a:lnTo>
                  <a:lnTo>
                    <a:pt x="238745" y="31677"/>
                  </a:lnTo>
                  <a:lnTo>
                    <a:pt x="239593" y="36581"/>
                  </a:lnTo>
                  <a:lnTo>
                    <a:pt x="236617" y="72825"/>
                  </a:lnTo>
                  <a:lnTo>
                    <a:pt x="232217" y="110027"/>
                  </a:lnTo>
                  <a:lnTo>
                    <a:pt x="232459" y="122933"/>
                  </a:lnTo>
                  <a:lnTo>
                    <a:pt x="236909" y="157078"/>
                  </a:lnTo>
                  <a:lnTo>
                    <a:pt x="238369" y="159129"/>
                  </a:lnTo>
                  <a:lnTo>
                    <a:pt x="242750" y="162420"/>
                  </a:lnTo>
                  <a:lnTo>
                    <a:pt x="251449" y="16323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SMARTInkShape-666"/>
            <p:cNvSpPr/>
            <p:nvPr/>
          </p:nvSpPr>
          <p:spPr>
            <a:xfrm>
              <a:off x="1060936" y="4297680"/>
              <a:ext cx="440205" cy="152256"/>
            </a:xfrm>
            <a:custGeom>
              <a:avLst/>
              <a:gdLst/>
              <a:ahLst/>
              <a:cxnLst/>
              <a:rect l="0" t="0" r="0" b="0"/>
              <a:pathLst>
                <a:path w="440205" h="152256">
                  <a:moveTo>
                    <a:pt x="97303" y="45720"/>
                  </a:moveTo>
                  <a:lnTo>
                    <a:pt x="90743" y="45720"/>
                  </a:lnTo>
                  <a:lnTo>
                    <a:pt x="85952" y="41674"/>
                  </a:lnTo>
                  <a:lnTo>
                    <a:pt x="83792" y="37430"/>
                  </a:lnTo>
                  <a:lnTo>
                    <a:pt x="83216" y="35114"/>
                  </a:lnTo>
                  <a:lnTo>
                    <a:pt x="81138" y="33569"/>
                  </a:lnTo>
                  <a:lnTo>
                    <a:pt x="67895" y="31089"/>
                  </a:lnTo>
                  <a:lnTo>
                    <a:pt x="64998" y="30886"/>
                  </a:lnTo>
                  <a:lnTo>
                    <a:pt x="52830" y="34645"/>
                  </a:lnTo>
                  <a:lnTo>
                    <a:pt x="42545" y="41121"/>
                  </a:lnTo>
                  <a:lnTo>
                    <a:pt x="30091" y="52447"/>
                  </a:lnTo>
                  <a:lnTo>
                    <a:pt x="25098" y="61692"/>
                  </a:lnTo>
                  <a:lnTo>
                    <a:pt x="17771" y="78674"/>
                  </a:lnTo>
                  <a:lnTo>
                    <a:pt x="878" y="111590"/>
                  </a:lnTo>
                  <a:lnTo>
                    <a:pt x="0" y="115033"/>
                  </a:lnTo>
                  <a:lnTo>
                    <a:pt x="261" y="118175"/>
                  </a:lnTo>
                  <a:lnTo>
                    <a:pt x="2809" y="123924"/>
                  </a:lnTo>
                  <a:lnTo>
                    <a:pt x="9004" y="131921"/>
                  </a:lnTo>
                  <a:lnTo>
                    <a:pt x="16008" y="134831"/>
                  </a:lnTo>
                  <a:lnTo>
                    <a:pt x="30257" y="136699"/>
                  </a:lnTo>
                  <a:lnTo>
                    <a:pt x="47308" y="130985"/>
                  </a:lnTo>
                  <a:lnTo>
                    <a:pt x="77054" y="115897"/>
                  </a:lnTo>
                  <a:lnTo>
                    <a:pt x="91398" y="103107"/>
                  </a:lnTo>
                  <a:lnTo>
                    <a:pt x="107020" y="78604"/>
                  </a:lnTo>
                  <a:lnTo>
                    <a:pt x="111453" y="59239"/>
                  </a:lnTo>
                  <a:lnTo>
                    <a:pt x="112531" y="45890"/>
                  </a:lnTo>
                  <a:lnTo>
                    <a:pt x="113388" y="57920"/>
                  </a:lnTo>
                  <a:lnTo>
                    <a:pt x="119104" y="81548"/>
                  </a:lnTo>
                  <a:lnTo>
                    <a:pt x="122282" y="106715"/>
                  </a:lnTo>
                  <a:lnTo>
                    <a:pt x="124116" y="111783"/>
                  </a:lnTo>
                  <a:lnTo>
                    <a:pt x="130669" y="119672"/>
                  </a:lnTo>
                  <a:lnTo>
                    <a:pt x="163512" y="146129"/>
                  </a:lnTo>
                  <a:lnTo>
                    <a:pt x="182679" y="150542"/>
                  </a:lnTo>
                  <a:lnTo>
                    <a:pt x="206674" y="151186"/>
                  </a:lnTo>
                  <a:lnTo>
                    <a:pt x="220419" y="148191"/>
                  </a:lnTo>
                  <a:lnTo>
                    <a:pt x="254442" y="127913"/>
                  </a:lnTo>
                  <a:lnTo>
                    <a:pt x="274190" y="110936"/>
                  </a:lnTo>
                  <a:lnTo>
                    <a:pt x="295221" y="76152"/>
                  </a:lnTo>
                  <a:lnTo>
                    <a:pt x="309652" y="53792"/>
                  </a:lnTo>
                  <a:lnTo>
                    <a:pt x="310530" y="46950"/>
                  </a:lnTo>
                  <a:lnTo>
                    <a:pt x="310624" y="50129"/>
                  </a:lnTo>
                  <a:lnTo>
                    <a:pt x="311484" y="51199"/>
                  </a:lnTo>
                  <a:lnTo>
                    <a:pt x="314697" y="52388"/>
                  </a:lnTo>
                  <a:lnTo>
                    <a:pt x="315046" y="54399"/>
                  </a:lnTo>
                  <a:lnTo>
                    <a:pt x="311408" y="74468"/>
                  </a:lnTo>
                  <a:lnTo>
                    <a:pt x="314535" y="105197"/>
                  </a:lnTo>
                  <a:lnTo>
                    <a:pt x="313244" y="110771"/>
                  </a:lnTo>
                  <a:lnTo>
                    <a:pt x="314068" y="121480"/>
                  </a:lnTo>
                  <a:lnTo>
                    <a:pt x="318277" y="152255"/>
                  </a:lnTo>
                  <a:lnTo>
                    <a:pt x="318283" y="118145"/>
                  </a:lnTo>
                  <a:lnTo>
                    <a:pt x="320541" y="90694"/>
                  </a:lnTo>
                  <a:lnTo>
                    <a:pt x="328830" y="68358"/>
                  </a:lnTo>
                  <a:lnTo>
                    <a:pt x="335671" y="53241"/>
                  </a:lnTo>
                  <a:lnTo>
                    <a:pt x="341215" y="32144"/>
                  </a:lnTo>
                  <a:lnTo>
                    <a:pt x="362142" y="9542"/>
                  </a:lnTo>
                  <a:lnTo>
                    <a:pt x="374183" y="4241"/>
                  </a:lnTo>
                  <a:lnTo>
                    <a:pt x="405670" y="558"/>
                  </a:lnTo>
                  <a:lnTo>
                    <a:pt x="440204"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SMARTInkShape-667"/>
            <p:cNvSpPr/>
            <p:nvPr/>
          </p:nvSpPr>
          <p:spPr>
            <a:xfrm>
              <a:off x="900219" y="4282896"/>
              <a:ext cx="113171" cy="167185"/>
            </a:xfrm>
            <a:custGeom>
              <a:avLst/>
              <a:gdLst/>
              <a:ahLst/>
              <a:cxnLst/>
              <a:rect l="0" t="0" r="0" b="0"/>
              <a:pathLst>
                <a:path w="113171" h="167185">
                  <a:moveTo>
                    <a:pt x="6560" y="60504"/>
                  </a:moveTo>
                  <a:lnTo>
                    <a:pt x="6560" y="64549"/>
                  </a:lnTo>
                  <a:lnTo>
                    <a:pt x="5714" y="65740"/>
                  </a:lnTo>
                  <a:lnTo>
                    <a:pt x="4303" y="66535"/>
                  </a:lnTo>
                  <a:lnTo>
                    <a:pt x="2515" y="67064"/>
                  </a:lnTo>
                  <a:lnTo>
                    <a:pt x="1324" y="68264"/>
                  </a:lnTo>
                  <a:lnTo>
                    <a:pt x="0" y="71855"/>
                  </a:lnTo>
                  <a:lnTo>
                    <a:pt x="493" y="73998"/>
                  </a:lnTo>
                  <a:lnTo>
                    <a:pt x="5594" y="81963"/>
                  </a:lnTo>
                  <a:lnTo>
                    <a:pt x="33626" y="83309"/>
                  </a:lnTo>
                  <a:lnTo>
                    <a:pt x="44836" y="82492"/>
                  </a:lnTo>
                  <a:lnTo>
                    <a:pt x="80475" y="65450"/>
                  </a:lnTo>
                  <a:lnTo>
                    <a:pt x="104162" y="46287"/>
                  </a:lnTo>
                  <a:lnTo>
                    <a:pt x="109206" y="36969"/>
                  </a:lnTo>
                  <a:lnTo>
                    <a:pt x="112886" y="15393"/>
                  </a:lnTo>
                  <a:lnTo>
                    <a:pt x="113170" y="4744"/>
                  </a:lnTo>
                  <a:lnTo>
                    <a:pt x="112347" y="3010"/>
                  </a:lnTo>
                  <a:lnTo>
                    <a:pt x="110952" y="1855"/>
                  </a:lnTo>
                  <a:lnTo>
                    <a:pt x="109175" y="1085"/>
                  </a:lnTo>
                  <a:lnTo>
                    <a:pt x="98583" y="0"/>
                  </a:lnTo>
                  <a:lnTo>
                    <a:pt x="80675" y="3724"/>
                  </a:lnTo>
                  <a:lnTo>
                    <a:pt x="49979" y="21513"/>
                  </a:lnTo>
                  <a:lnTo>
                    <a:pt x="28276" y="45746"/>
                  </a:lnTo>
                  <a:lnTo>
                    <a:pt x="12159" y="76978"/>
                  </a:lnTo>
                  <a:lnTo>
                    <a:pt x="5040" y="111748"/>
                  </a:lnTo>
                  <a:lnTo>
                    <a:pt x="3007" y="117527"/>
                  </a:lnTo>
                  <a:lnTo>
                    <a:pt x="2498" y="122226"/>
                  </a:lnTo>
                  <a:lnTo>
                    <a:pt x="4191" y="129705"/>
                  </a:lnTo>
                  <a:lnTo>
                    <a:pt x="9904" y="142720"/>
                  </a:lnTo>
                  <a:lnTo>
                    <a:pt x="16795" y="150102"/>
                  </a:lnTo>
                  <a:lnTo>
                    <a:pt x="35017" y="161740"/>
                  </a:lnTo>
                  <a:lnTo>
                    <a:pt x="59901" y="16718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SMARTInkShape-668"/>
            <p:cNvSpPr/>
            <p:nvPr/>
          </p:nvSpPr>
          <p:spPr>
            <a:xfrm>
              <a:off x="822960" y="4183380"/>
              <a:ext cx="38101" cy="243840"/>
            </a:xfrm>
            <a:custGeom>
              <a:avLst/>
              <a:gdLst/>
              <a:ahLst/>
              <a:cxnLst/>
              <a:rect l="0" t="0" r="0" b="0"/>
              <a:pathLst>
                <a:path w="38101" h="243840">
                  <a:moveTo>
                    <a:pt x="38100" y="0"/>
                  </a:moveTo>
                  <a:lnTo>
                    <a:pt x="24978" y="6560"/>
                  </a:lnTo>
                  <a:lnTo>
                    <a:pt x="24272" y="7760"/>
                  </a:lnTo>
                  <a:lnTo>
                    <a:pt x="23278" y="14341"/>
                  </a:lnTo>
                  <a:lnTo>
                    <a:pt x="23830" y="26638"/>
                  </a:lnTo>
                  <a:lnTo>
                    <a:pt x="28915" y="50480"/>
                  </a:lnTo>
                  <a:lnTo>
                    <a:pt x="27758" y="75352"/>
                  </a:lnTo>
                  <a:lnTo>
                    <a:pt x="19782" y="110557"/>
                  </a:lnTo>
                  <a:lnTo>
                    <a:pt x="16585" y="140096"/>
                  </a:lnTo>
                  <a:lnTo>
                    <a:pt x="10269" y="174334"/>
                  </a:lnTo>
                  <a:lnTo>
                    <a:pt x="7968" y="209192"/>
                  </a:lnTo>
                  <a:lnTo>
                    <a:pt x="5517" y="217999"/>
                  </a:lnTo>
                  <a:lnTo>
                    <a:pt x="1634" y="227717"/>
                  </a:lnTo>
                  <a:lnTo>
                    <a:pt x="0" y="2438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SMARTInkShape-669"/>
            <p:cNvSpPr/>
            <p:nvPr/>
          </p:nvSpPr>
          <p:spPr>
            <a:xfrm>
              <a:off x="678284" y="4305300"/>
              <a:ext cx="83717" cy="121816"/>
            </a:xfrm>
            <a:custGeom>
              <a:avLst/>
              <a:gdLst/>
              <a:ahLst/>
              <a:cxnLst/>
              <a:rect l="0" t="0" r="0" b="0"/>
              <a:pathLst>
                <a:path w="83717" h="121816">
                  <a:moveTo>
                    <a:pt x="76095" y="0"/>
                  </a:moveTo>
                  <a:lnTo>
                    <a:pt x="58183" y="0"/>
                  </a:lnTo>
                  <a:lnTo>
                    <a:pt x="33614" y="7760"/>
                  </a:lnTo>
                  <a:lnTo>
                    <a:pt x="20307" y="18133"/>
                  </a:lnTo>
                  <a:lnTo>
                    <a:pt x="12623" y="29550"/>
                  </a:lnTo>
                  <a:lnTo>
                    <a:pt x="1684" y="62611"/>
                  </a:lnTo>
                  <a:lnTo>
                    <a:pt x="0" y="92571"/>
                  </a:lnTo>
                  <a:lnTo>
                    <a:pt x="2200" y="98434"/>
                  </a:lnTo>
                  <a:lnTo>
                    <a:pt x="10511" y="109096"/>
                  </a:lnTo>
                  <a:lnTo>
                    <a:pt x="15338" y="111987"/>
                  </a:lnTo>
                  <a:lnTo>
                    <a:pt x="20305" y="114119"/>
                  </a:lnTo>
                  <a:lnTo>
                    <a:pt x="25335" y="117888"/>
                  </a:lnTo>
                  <a:lnTo>
                    <a:pt x="32651" y="120128"/>
                  </a:lnTo>
                  <a:lnTo>
                    <a:pt x="55463" y="121815"/>
                  </a:lnTo>
                  <a:lnTo>
                    <a:pt x="83716" y="1143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SMARTInkShape-670"/>
            <p:cNvSpPr/>
            <p:nvPr/>
          </p:nvSpPr>
          <p:spPr>
            <a:xfrm>
              <a:off x="525780" y="4320540"/>
              <a:ext cx="106176" cy="121462"/>
            </a:xfrm>
            <a:custGeom>
              <a:avLst/>
              <a:gdLst/>
              <a:ahLst/>
              <a:cxnLst/>
              <a:rect l="0" t="0" r="0" b="0"/>
              <a:pathLst>
                <a:path w="106176" h="121462">
                  <a:moveTo>
                    <a:pt x="15239" y="7619"/>
                  </a:moveTo>
                  <a:lnTo>
                    <a:pt x="11194" y="7619"/>
                  </a:lnTo>
                  <a:lnTo>
                    <a:pt x="10003" y="8466"/>
                  </a:lnTo>
                  <a:lnTo>
                    <a:pt x="9208" y="9877"/>
                  </a:lnTo>
                  <a:lnTo>
                    <a:pt x="8679" y="11664"/>
                  </a:lnTo>
                  <a:lnTo>
                    <a:pt x="7479" y="12856"/>
                  </a:lnTo>
                  <a:lnTo>
                    <a:pt x="3888" y="14180"/>
                  </a:lnTo>
                  <a:lnTo>
                    <a:pt x="2592" y="16227"/>
                  </a:lnTo>
                  <a:lnTo>
                    <a:pt x="341" y="32313"/>
                  </a:lnTo>
                  <a:lnTo>
                    <a:pt x="13" y="67632"/>
                  </a:lnTo>
                  <a:lnTo>
                    <a:pt x="0" y="100039"/>
                  </a:lnTo>
                  <a:lnTo>
                    <a:pt x="2258" y="105986"/>
                  </a:lnTo>
                  <a:lnTo>
                    <a:pt x="5236" y="111451"/>
                  </a:lnTo>
                  <a:lnTo>
                    <a:pt x="6560" y="116703"/>
                  </a:lnTo>
                  <a:lnTo>
                    <a:pt x="7760" y="118441"/>
                  </a:lnTo>
                  <a:lnTo>
                    <a:pt x="9407" y="119601"/>
                  </a:lnTo>
                  <a:lnTo>
                    <a:pt x="14340" y="120889"/>
                  </a:lnTo>
                  <a:lnTo>
                    <a:pt x="22178" y="121461"/>
                  </a:lnTo>
                  <a:lnTo>
                    <a:pt x="24945" y="120767"/>
                  </a:lnTo>
                  <a:lnTo>
                    <a:pt x="26790" y="119458"/>
                  </a:lnTo>
                  <a:lnTo>
                    <a:pt x="28020" y="117739"/>
                  </a:lnTo>
                  <a:lnTo>
                    <a:pt x="59002" y="96738"/>
                  </a:lnTo>
                  <a:lnTo>
                    <a:pt x="62195" y="92432"/>
                  </a:lnTo>
                  <a:lnTo>
                    <a:pt x="91747" y="69924"/>
                  </a:lnTo>
                  <a:lnTo>
                    <a:pt x="100938" y="55525"/>
                  </a:lnTo>
                  <a:lnTo>
                    <a:pt x="104978" y="40534"/>
                  </a:lnTo>
                  <a:lnTo>
                    <a:pt x="106175" y="29413"/>
                  </a:lnTo>
                  <a:lnTo>
                    <a:pt x="104198" y="23514"/>
                  </a:lnTo>
                  <a:lnTo>
                    <a:pt x="101343" y="18071"/>
                  </a:lnTo>
                  <a:lnTo>
                    <a:pt x="99360" y="5118"/>
                  </a:lnTo>
                  <a:lnTo>
                    <a:pt x="98413" y="3412"/>
                  </a:lnTo>
                  <a:lnTo>
                    <a:pt x="96935" y="2274"/>
                  </a:lnTo>
                  <a:lnTo>
                    <a:pt x="9144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SMARTInkShape-671"/>
            <p:cNvSpPr/>
            <p:nvPr/>
          </p:nvSpPr>
          <p:spPr>
            <a:xfrm>
              <a:off x="312420" y="4298138"/>
              <a:ext cx="144781" cy="189887"/>
            </a:xfrm>
            <a:custGeom>
              <a:avLst/>
              <a:gdLst/>
              <a:ahLst/>
              <a:cxnLst/>
              <a:rect l="0" t="0" r="0" b="0"/>
              <a:pathLst>
                <a:path w="144781" h="189887">
                  <a:moveTo>
                    <a:pt x="22860" y="37642"/>
                  </a:moveTo>
                  <a:lnTo>
                    <a:pt x="22860" y="48247"/>
                  </a:lnTo>
                  <a:lnTo>
                    <a:pt x="15710" y="85835"/>
                  </a:lnTo>
                  <a:lnTo>
                    <a:pt x="14455" y="121787"/>
                  </a:lnTo>
                  <a:lnTo>
                    <a:pt x="8687" y="159605"/>
                  </a:lnTo>
                  <a:lnTo>
                    <a:pt x="5836" y="170305"/>
                  </a:lnTo>
                  <a:lnTo>
                    <a:pt x="1729" y="181089"/>
                  </a:lnTo>
                  <a:lnTo>
                    <a:pt x="29" y="189886"/>
                  </a:lnTo>
                  <a:lnTo>
                    <a:pt x="0" y="157474"/>
                  </a:lnTo>
                  <a:lnTo>
                    <a:pt x="2257" y="121186"/>
                  </a:lnTo>
                  <a:lnTo>
                    <a:pt x="12997" y="83325"/>
                  </a:lnTo>
                  <a:lnTo>
                    <a:pt x="25439" y="49302"/>
                  </a:lnTo>
                  <a:lnTo>
                    <a:pt x="40643" y="21499"/>
                  </a:lnTo>
                  <a:lnTo>
                    <a:pt x="62441" y="4765"/>
                  </a:lnTo>
                  <a:lnTo>
                    <a:pt x="70367" y="1863"/>
                  </a:lnTo>
                  <a:lnTo>
                    <a:pt x="85207" y="0"/>
                  </a:lnTo>
                  <a:lnTo>
                    <a:pt x="97683" y="3723"/>
                  </a:lnTo>
                  <a:lnTo>
                    <a:pt x="104939" y="10149"/>
                  </a:lnTo>
                  <a:lnTo>
                    <a:pt x="124358" y="42896"/>
                  </a:lnTo>
                  <a:lnTo>
                    <a:pt x="128516" y="69159"/>
                  </a:lnTo>
                  <a:lnTo>
                    <a:pt x="129405" y="102313"/>
                  </a:lnTo>
                  <a:lnTo>
                    <a:pt x="129532" y="138315"/>
                  </a:lnTo>
                  <a:lnTo>
                    <a:pt x="129538" y="158070"/>
                  </a:lnTo>
                  <a:lnTo>
                    <a:pt x="130385" y="161107"/>
                  </a:lnTo>
                  <a:lnTo>
                    <a:pt x="131797" y="163132"/>
                  </a:lnTo>
                  <a:lnTo>
                    <a:pt x="133584" y="164482"/>
                  </a:lnTo>
                  <a:lnTo>
                    <a:pt x="137828" y="165982"/>
                  </a:lnTo>
                  <a:lnTo>
                    <a:pt x="144780" y="1671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5" name="SMARTInkShape-Group102"/>
          <p:cNvGrpSpPr/>
          <p:nvPr/>
        </p:nvGrpSpPr>
        <p:grpSpPr>
          <a:xfrm>
            <a:off x="365945" y="4937760"/>
            <a:ext cx="1173296" cy="316195"/>
            <a:chOff x="365945" y="4937760"/>
            <a:chExt cx="1173296" cy="316195"/>
          </a:xfrm>
        </p:grpSpPr>
        <p:sp>
          <p:nvSpPr>
            <p:cNvPr id="48" name="SMARTInkShape-672"/>
            <p:cNvSpPr/>
            <p:nvPr/>
          </p:nvSpPr>
          <p:spPr>
            <a:xfrm>
              <a:off x="1356682" y="5059840"/>
              <a:ext cx="182559" cy="194115"/>
            </a:xfrm>
            <a:custGeom>
              <a:avLst/>
              <a:gdLst/>
              <a:ahLst/>
              <a:cxnLst/>
              <a:rect l="0" t="0" r="0" b="0"/>
              <a:pathLst>
                <a:path w="182559" h="194115">
                  <a:moveTo>
                    <a:pt x="14918" y="37940"/>
                  </a:moveTo>
                  <a:lnTo>
                    <a:pt x="7611" y="37940"/>
                  </a:lnTo>
                  <a:lnTo>
                    <a:pt x="3345" y="41985"/>
                  </a:lnTo>
                  <a:lnTo>
                    <a:pt x="1308" y="46228"/>
                  </a:lnTo>
                  <a:lnTo>
                    <a:pt x="0" y="51806"/>
                  </a:lnTo>
                  <a:lnTo>
                    <a:pt x="3818" y="56818"/>
                  </a:lnTo>
                  <a:lnTo>
                    <a:pt x="10312" y="63665"/>
                  </a:lnTo>
                  <a:lnTo>
                    <a:pt x="17386" y="66306"/>
                  </a:lnTo>
                  <a:lnTo>
                    <a:pt x="49587" y="68337"/>
                  </a:lnTo>
                  <a:lnTo>
                    <a:pt x="68652" y="67548"/>
                  </a:lnTo>
                  <a:lnTo>
                    <a:pt x="95915" y="57811"/>
                  </a:lnTo>
                  <a:lnTo>
                    <a:pt x="132571" y="33539"/>
                  </a:lnTo>
                  <a:lnTo>
                    <a:pt x="141406" y="24595"/>
                  </a:lnTo>
                  <a:lnTo>
                    <a:pt x="148539" y="12442"/>
                  </a:lnTo>
                  <a:lnTo>
                    <a:pt x="150505" y="6005"/>
                  </a:lnTo>
                  <a:lnTo>
                    <a:pt x="150182" y="3950"/>
                  </a:lnTo>
                  <a:lnTo>
                    <a:pt x="149121" y="2580"/>
                  </a:lnTo>
                  <a:lnTo>
                    <a:pt x="145683" y="1058"/>
                  </a:lnTo>
                  <a:lnTo>
                    <a:pt x="134124" y="0"/>
                  </a:lnTo>
                  <a:lnTo>
                    <a:pt x="118536" y="3933"/>
                  </a:lnTo>
                  <a:lnTo>
                    <a:pt x="101876" y="14505"/>
                  </a:lnTo>
                  <a:lnTo>
                    <a:pt x="73698" y="46487"/>
                  </a:lnTo>
                  <a:lnTo>
                    <a:pt x="61362" y="62058"/>
                  </a:lnTo>
                  <a:lnTo>
                    <a:pt x="46544" y="97392"/>
                  </a:lnTo>
                  <a:lnTo>
                    <a:pt x="34542" y="131564"/>
                  </a:lnTo>
                  <a:lnTo>
                    <a:pt x="37289" y="152040"/>
                  </a:lnTo>
                  <a:lnTo>
                    <a:pt x="44312" y="169208"/>
                  </a:lnTo>
                  <a:lnTo>
                    <a:pt x="52253" y="179819"/>
                  </a:lnTo>
                  <a:lnTo>
                    <a:pt x="61426" y="185663"/>
                  </a:lnTo>
                  <a:lnTo>
                    <a:pt x="92225" y="194114"/>
                  </a:lnTo>
                  <a:lnTo>
                    <a:pt x="129363" y="191003"/>
                  </a:lnTo>
                  <a:lnTo>
                    <a:pt x="142265" y="186119"/>
                  </a:lnTo>
                  <a:lnTo>
                    <a:pt x="182558" y="1598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SMARTInkShape-673"/>
            <p:cNvSpPr/>
            <p:nvPr/>
          </p:nvSpPr>
          <p:spPr>
            <a:xfrm>
              <a:off x="1287779" y="4960619"/>
              <a:ext cx="30481" cy="259082"/>
            </a:xfrm>
            <a:custGeom>
              <a:avLst/>
              <a:gdLst/>
              <a:ahLst/>
              <a:cxnLst/>
              <a:rect l="0" t="0" r="0" b="0"/>
              <a:pathLst>
                <a:path w="30481" h="259082">
                  <a:moveTo>
                    <a:pt x="30480" y="0"/>
                  </a:moveTo>
                  <a:lnTo>
                    <a:pt x="30480" y="37273"/>
                  </a:lnTo>
                  <a:lnTo>
                    <a:pt x="30480" y="68166"/>
                  </a:lnTo>
                  <a:lnTo>
                    <a:pt x="28223" y="91317"/>
                  </a:lnTo>
                  <a:lnTo>
                    <a:pt x="23920" y="125941"/>
                  </a:lnTo>
                  <a:lnTo>
                    <a:pt x="17833" y="159310"/>
                  </a:lnTo>
                  <a:lnTo>
                    <a:pt x="13495" y="190360"/>
                  </a:lnTo>
                  <a:lnTo>
                    <a:pt x="3157" y="226889"/>
                  </a:lnTo>
                  <a:lnTo>
                    <a:pt x="0" y="2590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SMARTInkShape-674"/>
            <p:cNvSpPr/>
            <p:nvPr/>
          </p:nvSpPr>
          <p:spPr>
            <a:xfrm>
              <a:off x="1113088" y="5113019"/>
              <a:ext cx="106113" cy="129086"/>
            </a:xfrm>
            <a:custGeom>
              <a:avLst/>
              <a:gdLst/>
              <a:ahLst/>
              <a:cxnLst/>
              <a:rect l="0" t="0" r="0" b="0"/>
              <a:pathLst>
                <a:path w="106113" h="129086">
                  <a:moveTo>
                    <a:pt x="90872" y="0"/>
                  </a:moveTo>
                  <a:lnTo>
                    <a:pt x="72010" y="0"/>
                  </a:lnTo>
                  <a:lnTo>
                    <a:pt x="73457" y="0"/>
                  </a:lnTo>
                  <a:lnTo>
                    <a:pt x="70942" y="0"/>
                  </a:lnTo>
                  <a:lnTo>
                    <a:pt x="67056" y="2258"/>
                  </a:lnTo>
                  <a:lnTo>
                    <a:pt x="31244" y="36791"/>
                  </a:lnTo>
                  <a:lnTo>
                    <a:pt x="12740" y="56970"/>
                  </a:lnTo>
                  <a:lnTo>
                    <a:pt x="2311" y="80022"/>
                  </a:lnTo>
                  <a:lnTo>
                    <a:pt x="0" y="97275"/>
                  </a:lnTo>
                  <a:lnTo>
                    <a:pt x="1942" y="104758"/>
                  </a:lnTo>
                  <a:lnTo>
                    <a:pt x="10088" y="116461"/>
                  </a:lnTo>
                  <a:lnTo>
                    <a:pt x="21404" y="124348"/>
                  </a:lnTo>
                  <a:lnTo>
                    <a:pt x="31436" y="128002"/>
                  </a:lnTo>
                  <a:lnTo>
                    <a:pt x="43816" y="129085"/>
                  </a:lnTo>
                  <a:lnTo>
                    <a:pt x="51049" y="127080"/>
                  </a:lnTo>
                  <a:lnTo>
                    <a:pt x="77011" y="111617"/>
                  </a:lnTo>
                  <a:lnTo>
                    <a:pt x="90719" y="90752"/>
                  </a:lnTo>
                  <a:lnTo>
                    <a:pt x="95037" y="80974"/>
                  </a:lnTo>
                  <a:lnTo>
                    <a:pt x="104320" y="45703"/>
                  </a:lnTo>
                  <a:lnTo>
                    <a:pt x="106065" y="8289"/>
                  </a:lnTo>
                  <a:lnTo>
                    <a:pt x="106112"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SMARTInkShape-675"/>
            <p:cNvSpPr/>
            <p:nvPr/>
          </p:nvSpPr>
          <p:spPr>
            <a:xfrm>
              <a:off x="944981" y="5113019"/>
              <a:ext cx="110819" cy="120412"/>
            </a:xfrm>
            <a:custGeom>
              <a:avLst/>
              <a:gdLst/>
              <a:ahLst/>
              <a:cxnLst/>
              <a:rect l="0" t="0" r="0" b="0"/>
              <a:pathLst>
                <a:path w="110819" h="120412">
                  <a:moveTo>
                    <a:pt x="22758" y="0"/>
                  </a:moveTo>
                  <a:lnTo>
                    <a:pt x="22758" y="4046"/>
                  </a:lnTo>
                  <a:lnTo>
                    <a:pt x="21912" y="5237"/>
                  </a:lnTo>
                  <a:lnTo>
                    <a:pt x="20501" y="6032"/>
                  </a:lnTo>
                  <a:lnTo>
                    <a:pt x="18713" y="6562"/>
                  </a:lnTo>
                  <a:lnTo>
                    <a:pt x="17522" y="8608"/>
                  </a:lnTo>
                  <a:lnTo>
                    <a:pt x="8671" y="43418"/>
                  </a:lnTo>
                  <a:lnTo>
                    <a:pt x="672" y="77908"/>
                  </a:lnTo>
                  <a:lnTo>
                    <a:pt x="0" y="93536"/>
                  </a:lnTo>
                  <a:lnTo>
                    <a:pt x="2202" y="98863"/>
                  </a:lnTo>
                  <a:lnTo>
                    <a:pt x="5155" y="104053"/>
                  </a:lnTo>
                  <a:lnTo>
                    <a:pt x="6468" y="109182"/>
                  </a:lnTo>
                  <a:lnTo>
                    <a:pt x="11567" y="114283"/>
                  </a:lnTo>
                  <a:lnTo>
                    <a:pt x="18631" y="118526"/>
                  </a:lnTo>
                  <a:lnTo>
                    <a:pt x="24593" y="120411"/>
                  </a:lnTo>
                  <a:lnTo>
                    <a:pt x="27368" y="120068"/>
                  </a:lnTo>
                  <a:lnTo>
                    <a:pt x="40163" y="115691"/>
                  </a:lnTo>
                  <a:lnTo>
                    <a:pt x="53880" y="112455"/>
                  </a:lnTo>
                  <a:lnTo>
                    <a:pt x="66411" y="106133"/>
                  </a:lnTo>
                  <a:lnTo>
                    <a:pt x="72640" y="100510"/>
                  </a:lnTo>
                  <a:lnTo>
                    <a:pt x="97888" y="63359"/>
                  </a:lnTo>
                  <a:lnTo>
                    <a:pt x="102716" y="53278"/>
                  </a:lnTo>
                  <a:lnTo>
                    <a:pt x="110818" y="20459"/>
                  </a:lnTo>
                  <a:lnTo>
                    <a:pt x="10657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SMARTInkShape-676"/>
            <p:cNvSpPr/>
            <p:nvPr/>
          </p:nvSpPr>
          <p:spPr>
            <a:xfrm>
              <a:off x="797002" y="5082640"/>
              <a:ext cx="109778" cy="141133"/>
            </a:xfrm>
            <a:custGeom>
              <a:avLst/>
              <a:gdLst/>
              <a:ahLst/>
              <a:cxnLst/>
              <a:rect l="0" t="0" r="0" b="0"/>
              <a:pathLst>
                <a:path w="109778" h="141133">
                  <a:moveTo>
                    <a:pt x="109777" y="15140"/>
                  </a:moveTo>
                  <a:lnTo>
                    <a:pt x="105732" y="15140"/>
                  </a:lnTo>
                  <a:lnTo>
                    <a:pt x="104541" y="14293"/>
                  </a:lnTo>
                  <a:lnTo>
                    <a:pt x="103746" y="12882"/>
                  </a:lnTo>
                  <a:lnTo>
                    <a:pt x="103217" y="11094"/>
                  </a:lnTo>
                  <a:lnTo>
                    <a:pt x="102017" y="9903"/>
                  </a:lnTo>
                  <a:lnTo>
                    <a:pt x="94008" y="5732"/>
                  </a:lnTo>
                  <a:lnTo>
                    <a:pt x="89222" y="2492"/>
                  </a:lnTo>
                  <a:lnTo>
                    <a:pt x="81768" y="667"/>
                  </a:lnTo>
                  <a:lnTo>
                    <a:pt x="69128" y="0"/>
                  </a:lnTo>
                  <a:lnTo>
                    <a:pt x="66591" y="1660"/>
                  </a:lnTo>
                  <a:lnTo>
                    <a:pt x="54178" y="14233"/>
                  </a:lnTo>
                  <a:lnTo>
                    <a:pt x="20745" y="43473"/>
                  </a:lnTo>
                  <a:lnTo>
                    <a:pt x="992" y="73594"/>
                  </a:lnTo>
                  <a:lnTo>
                    <a:pt x="0" y="78662"/>
                  </a:lnTo>
                  <a:lnTo>
                    <a:pt x="2522" y="99997"/>
                  </a:lnTo>
                  <a:lnTo>
                    <a:pt x="6972" y="112720"/>
                  </a:lnTo>
                  <a:lnTo>
                    <a:pt x="18513" y="128910"/>
                  </a:lnTo>
                  <a:lnTo>
                    <a:pt x="20995" y="131626"/>
                  </a:lnTo>
                  <a:lnTo>
                    <a:pt x="28267" y="134645"/>
                  </a:lnTo>
                  <a:lnTo>
                    <a:pt x="50815" y="141132"/>
                  </a:lnTo>
                  <a:lnTo>
                    <a:pt x="79786" y="135114"/>
                  </a:lnTo>
                  <a:lnTo>
                    <a:pt x="102158" y="1294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SMARTInkShape-677"/>
            <p:cNvSpPr/>
            <p:nvPr/>
          </p:nvSpPr>
          <p:spPr>
            <a:xfrm>
              <a:off x="567640" y="5067423"/>
              <a:ext cx="209600" cy="159897"/>
            </a:xfrm>
            <a:custGeom>
              <a:avLst/>
              <a:gdLst/>
              <a:ahLst/>
              <a:cxnLst/>
              <a:rect l="0" t="0" r="0" b="0"/>
              <a:pathLst>
                <a:path w="209600" h="159897">
                  <a:moveTo>
                    <a:pt x="110539" y="30357"/>
                  </a:moveTo>
                  <a:lnTo>
                    <a:pt x="110539" y="23795"/>
                  </a:lnTo>
                  <a:lnTo>
                    <a:pt x="92407" y="4612"/>
                  </a:lnTo>
                  <a:lnTo>
                    <a:pt x="87523" y="1981"/>
                  </a:lnTo>
                  <a:lnTo>
                    <a:pt x="77755" y="500"/>
                  </a:lnTo>
                  <a:lnTo>
                    <a:pt x="63330" y="0"/>
                  </a:lnTo>
                  <a:lnTo>
                    <a:pt x="55408" y="4447"/>
                  </a:lnTo>
                  <a:lnTo>
                    <a:pt x="32410" y="21488"/>
                  </a:lnTo>
                  <a:lnTo>
                    <a:pt x="9906" y="56159"/>
                  </a:lnTo>
                  <a:lnTo>
                    <a:pt x="0" y="93112"/>
                  </a:lnTo>
                  <a:lnTo>
                    <a:pt x="3186" y="108876"/>
                  </a:lnTo>
                  <a:lnTo>
                    <a:pt x="7229" y="119158"/>
                  </a:lnTo>
                  <a:lnTo>
                    <a:pt x="11848" y="124857"/>
                  </a:lnTo>
                  <a:lnTo>
                    <a:pt x="16723" y="127390"/>
                  </a:lnTo>
                  <a:lnTo>
                    <a:pt x="25921" y="128816"/>
                  </a:lnTo>
                  <a:lnTo>
                    <a:pt x="54053" y="129337"/>
                  </a:lnTo>
                  <a:lnTo>
                    <a:pt x="58488" y="127670"/>
                  </a:lnTo>
                  <a:lnTo>
                    <a:pt x="93058" y="100151"/>
                  </a:lnTo>
                  <a:lnTo>
                    <a:pt x="109910" y="75902"/>
                  </a:lnTo>
                  <a:lnTo>
                    <a:pt x="123466" y="47839"/>
                  </a:lnTo>
                  <a:lnTo>
                    <a:pt x="125739" y="38147"/>
                  </a:lnTo>
                  <a:lnTo>
                    <a:pt x="126625" y="64471"/>
                  </a:lnTo>
                  <a:lnTo>
                    <a:pt x="141218" y="99001"/>
                  </a:lnTo>
                  <a:lnTo>
                    <a:pt x="154592" y="123498"/>
                  </a:lnTo>
                  <a:lnTo>
                    <a:pt x="172174" y="136369"/>
                  </a:lnTo>
                  <a:lnTo>
                    <a:pt x="193750" y="149960"/>
                  </a:lnTo>
                  <a:lnTo>
                    <a:pt x="199169" y="152094"/>
                  </a:lnTo>
                  <a:lnTo>
                    <a:pt x="209599" y="15989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SMARTInkShape-678"/>
            <p:cNvSpPr/>
            <p:nvPr/>
          </p:nvSpPr>
          <p:spPr>
            <a:xfrm>
              <a:off x="365945" y="4937760"/>
              <a:ext cx="213175" cy="304342"/>
            </a:xfrm>
            <a:custGeom>
              <a:avLst/>
              <a:gdLst/>
              <a:ahLst/>
              <a:cxnLst/>
              <a:rect l="0" t="0" r="0" b="0"/>
              <a:pathLst>
                <a:path w="213175" h="304342">
                  <a:moveTo>
                    <a:pt x="15055" y="7620"/>
                  </a:moveTo>
                  <a:lnTo>
                    <a:pt x="442" y="7620"/>
                  </a:lnTo>
                  <a:lnTo>
                    <a:pt x="0" y="11665"/>
                  </a:lnTo>
                  <a:lnTo>
                    <a:pt x="1632" y="13703"/>
                  </a:lnTo>
                  <a:lnTo>
                    <a:pt x="11171" y="21464"/>
                  </a:lnTo>
                  <a:lnTo>
                    <a:pt x="25038" y="43665"/>
                  </a:lnTo>
                  <a:lnTo>
                    <a:pt x="37891" y="76932"/>
                  </a:lnTo>
                  <a:lnTo>
                    <a:pt x="52115" y="110870"/>
                  </a:lnTo>
                  <a:lnTo>
                    <a:pt x="62254" y="140188"/>
                  </a:lnTo>
                  <a:lnTo>
                    <a:pt x="74112" y="175200"/>
                  </a:lnTo>
                  <a:lnTo>
                    <a:pt x="89624" y="209333"/>
                  </a:lnTo>
                  <a:lnTo>
                    <a:pt x="103740" y="243466"/>
                  </a:lnTo>
                  <a:lnTo>
                    <a:pt x="121722" y="279511"/>
                  </a:lnTo>
                  <a:lnTo>
                    <a:pt x="133586" y="294319"/>
                  </a:lnTo>
                  <a:lnTo>
                    <a:pt x="135469" y="299577"/>
                  </a:lnTo>
                  <a:lnTo>
                    <a:pt x="136817" y="301318"/>
                  </a:lnTo>
                  <a:lnTo>
                    <a:pt x="143403" y="304341"/>
                  </a:lnTo>
                  <a:lnTo>
                    <a:pt x="143800" y="303647"/>
                  </a:lnTo>
                  <a:lnTo>
                    <a:pt x="148609" y="272225"/>
                  </a:lnTo>
                  <a:lnTo>
                    <a:pt x="152349" y="236496"/>
                  </a:lnTo>
                  <a:lnTo>
                    <a:pt x="158087" y="201776"/>
                  </a:lnTo>
                  <a:lnTo>
                    <a:pt x="165996" y="164678"/>
                  </a:lnTo>
                  <a:lnTo>
                    <a:pt x="177841" y="126875"/>
                  </a:lnTo>
                  <a:lnTo>
                    <a:pt x="187089" y="90556"/>
                  </a:lnTo>
                  <a:lnTo>
                    <a:pt x="197799" y="56928"/>
                  </a:lnTo>
                  <a:lnTo>
                    <a:pt x="211661" y="22034"/>
                  </a:lnTo>
                  <a:lnTo>
                    <a:pt x="213174"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71" name="SMARTInkShape-Group103"/>
          <p:cNvGrpSpPr/>
          <p:nvPr/>
        </p:nvGrpSpPr>
        <p:grpSpPr>
          <a:xfrm>
            <a:off x="373382" y="5570219"/>
            <a:ext cx="2270759" cy="449582"/>
            <a:chOff x="373382" y="5570219"/>
            <a:chExt cx="2270759" cy="449582"/>
          </a:xfrm>
        </p:grpSpPr>
        <p:sp>
          <p:nvSpPr>
            <p:cNvPr id="56" name="SMARTInkShape-679"/>
            <p:cNvSpPr/>
            <p:nvPr/>
          </p:nvSpPr>
          <p:spPr>
            <a:xfrm>
              <a:off x="2409863" y="5784025"/>
              <a:ext cx="234278" cy="235776"/>
            </a:xfrm>
            <a:custGeom>
              <a:avLst/>
              <a:gdLst/>
              <a:ahLst/>
              <a:cxnLst/>
              <a:rect l="0" t="0" r="0" b="0"/>
              <a:pathLst>
                <a:path w="234278" h="235776">
                  <a:moveTo>
                    <a:pt x="135217" y="45275"/>
                  </a:moveTo>
                  <a:lnTo>
                    <a:pt x="135217" y="34669"/>
                  </a:lnTo>
                  <a:lnTo>
                    <a:pt x="132959" y="29837"/>
                  </a:lnTo>
                  <a:lnTo>
                    <a:pt x="109777" y="4631"/>
                  </a:lnTo>
                  <a:lnTo>
                    <a:pt x="104719" y="1811"/>
                  </a:lnTo>
                  <a:lnTo>
                    <a:pt x="94853" y="223"/>
                  </a:lnTo>
                  <a:lnTo>
                    <a:pt x="90528" y="0"/>
                  </a:lnTo>
                  <a:lnTo>
                    <a:pt x="81206" y="4268"/>
                  </a:lnTo>
                  <a:lnTo>
                    <a:pt x="45306" y="30448"/>
                  </a:lnTo>
                  <a:lnTo>
                    <a:pt x="23759" y="54482"/>
                  </a:lnTo>
                  <a:lnTo>
                    <a:pt x="6385" y="88945"/>
                  </a:lnTo>
                  <a:lnTo>
                    <a:pt x="524" y="105628"/>
                  </a:lnTo>
                  <a:lnTo>
                    <a:pt x="0" y="116125"/>
                  </a:lnTo>
                  <a:lnTo>
                    <a:pt x="2589" y="126435"/>
                  </a:lnTo>
                  <a:lnTo>
                    <a:pt x="8820" y="134403"/>
                  </a:lnTo>
                  <a:lnTo>
                    <a:pt x="17234" y="139921"/>
                  </a:lnTo>
                  <a:lnTo>
                    <a:pt x="37375" y="143753"/>
                  </a:lnTo>
                  <a:lnTo>
                    <a:pt x="54679" y="143373"/>
                  </a:lnTo>
                  <a:lnTo>
                    <a:pt x="68550" y="138217"/>
                  </a:lnTo>
                  <a:lnTo>
                    <a:pt x="106564" y="108288"/>
                  </a:lnTo>
                  <a:lnTo>
                    <a:pt x="120048" y="93390"/>
                  </a:lnTo>
                  <a:lnTo>
                    <a:pt x="140482" y="61177"/>
                  </a:lnTo>
                  <a:lnTo>
                    <a:pt x="141267" y="58417"/>
                  </a:lnTo>
                  <a:lnTo>
                    <a:pt x="142637" y="56576"/>
                  </a:lnTo>
                  <a:lnTo>
                    <a:pt x="149260" y="53379"/>
                  </a:lnTo>
                  <a:lnTo>
                    <a:pt x="149659" y="54064"/>
                  </a:lnTo>
                  <a:lnTo>
                    <a:pt x="150451" y="87794"/>
                  </a:lnTo>
                  <a:lnTo>
                    <a:pt x="152713" y="114727"/>
                  </a:lnTo>
                  <a:lnTo>
                    <a:pt x="164300" y="152069"/>
                  </a:lnTo>
                  <a:lnTo>
                    <a:pt x="186502" y="186024"/>
                  </a:lnTo>
                  <a:lnTo>
                    <a:pt x="222436" y="222140"/>
                  </a:lnTo>
                  <a:lnTo>
                    <a:pt x="234277" y="23577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SMARTInkShape-680"/>
            <p:cNvSpPr/>
            <p:nvPr/>
          </p:nvSpPr>
          <p:spPr>
            <a:xfrm>
              <a:off x="2385059" y="5669280"/>
              <a:ext cx="7621" cy="7621"/>
            </a:xfrm>
            <a:custGeom>
              <a:avLst/>
              <a:gdLst/>
              <a:ahLst/>
              <a:cxnLst/>
              <a:rect l="0" t="0" r="0" b="0"/>
              <a:pathLst>
                <a:path w="7621" h="7621">
                  <a:moveTo>
                    <a:pt x="7620" y="0"/>
                  </a:moveTo>
                  <a:lnTo>
                    <a:pt x="7620" y="4045"/>
                  </a:lnTo>
                  <a:lnTo>
                    <a:pt x="6774" y="5237"/>
                  </a:lnTo>
                  <a:lnTo>
                    <a:pt x="5363" y="6030"/>
                  </a:lnTo>
                  <a:lnTo>
                    <a:pt x="0" y="76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SMARTInkShape-681"/>
            <p:cNvSpPr/>
            <p:nvPr/>
          </p:nvSpPr>
          <p:spPr>
            <a:xfrm>
              <a:off x="2301240" y="5798819"/>
              <a:ext cx="60961" cy="160021"/>
            </a:xfrm>
            <a:custGeom>
              <a:avLst/>
              <a:gdLst/>
              <a:ahLst/>
              <a:cxnLst/>
              <a:rect l="0" t="0" r="0" b="0"/>
              <a:pathLst>
                <a:path w="60961" h="160021">
                  <a:moveTo>
                    <a:pt x="60960" y="0"/>
                  </a:moveTo>
                  <a:lnTo>
                    <a:pt x="56914" y="4046"/>
                  </a:lnTo>
                  <a:lnTo>
                    <a:pt x="54928" y="10547"/>
                  </a:lnTo>
                  <a:lnTo>
                    <a:pt x="51553" y="23727"/>
                  </a:lnTo>
                  <a:lnTo>
                    <a:pt x="40404" y="55305"/>
                  </a:lnTo>
                  <a:lnTo>
                    <a:pt x="30433" y="90073"/>
                  </a:lnTo>
                  <a:lnTo>
                    <a:pt x="20310" y="121651"/>
                  </a:lnTo>
                  <a:lnTo>
                    <a:pt x="7776" y="155317"/>
                  </a:lnTo>
                  <a:lnTo>
                    <a:pt x="6030" y="156885"/>
                  </a:lnTo>
                  <a:lnTo>
                    <a:pt x="0" y="1600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SMARTInkShape-682"/>
            <p:cNvSpPr/>
            <p:nvPr/>
          </p:nvSpPr>
          <p:spPr>
            <a:xfrm>
              <a:off x="2156589" y="5745480"/>
              <a:ext cx="129412" cy="211684"/>
            </a:xfrm>
            <a:custGeom>
              <a:avLst/>
              <a:gdLst/>
              <a:ahLst/>
              <a:cxnLst/>
              <a:rect l="0" t="0" r="0" b="0"/>
              <a:pathLst>
                <a:path w="129412" h="211684">
                  <a:moveTo>
                    <a:pt x="53211" y="45720"/>
                  </a:moveTo>
                  <a:lnTo>
                    <a:pt x="41859" y="45720"/>
                  </a:lnTo>
                  <a:lnTo>
                    <a:pt x="40563" y="47413"/>
                  </a:lnTo>
                  <a:lnTo>
                    <a:pt x="38483" y="60040"/>
                  </a:lnTo>
                  <a:lnTo>
                    <a:pt x="35758" y="92697"/>
                  </a:lnTo>
                  <a:lnTo>
                    <a:pt x="25826" y="129705"/>
                  </a:lnTo>
                  <a:lnTo>
                    <a:pt x="19093" y="167662"/>
                  </a:lnTo>
                  <a:lnTo>
                    <a:pt x="9814" y="191194"/>
                  </a:lnTo>
                  <a:lnTo>
                    <a:pt x="2086" y="204873"/>
                  </a:lnTo>
                  <a:lnTo>
                    <a:pt x="308" y="211683"/>
                  </a:lnTo>
                  <a:lnTo>
                    <a:pt x="162" y="211395"/>
                  </a:lnTo>
                  <a:lnTo>
                    <a:pt x="0" y="208818"/>
                  </a:lnTo>
                  <a:lnTo>
                    <a:pt x="2186" y="204850"/>
                  </a:lnTo>
                  <a:lnTo>
                    <a:pt x="3954" y="202606"/>
                  </a:lnTo>
                  <a:lnTo>
                    <a:pt x="5919" y="195598"/>
                  </a:lnTo>
                  <a:lnTo>
                    <a:pt x="13384" y="159130"/>
                  </a:lnTo>
                  <a:lnTo>
                    <a:pt x="18815" y="125319"/>
                  </a:lnTo>
                  <a:lnTo>
                    <a:pt x="29660" y="96022"/>
                  </a:lnTo>
                  <a:lnTo>
                    <a:pt x="42413" y="61864"/>
                  </a:lnTo>
                  <a:lnTo>
                    <a:pt x="51328" y="40061"/>
                  </a:lnTo>
                  <a:lnTo>
                    <a:pt x="84850" y="6413"/>
                  </a:lnTo>
                  <a:lnTo>
                    <a:pt x="92955" y="2850"/>
                  </a:lnTo>
                  <a:lnTo>
                    <a:pt x="12941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SMARTInkShape-683"/>
            <p:cNvSpPr/>
            <p:nvPr/>
          </p:nvSpPr>
          <p:spPr>
            <a:xfrm>
              <a:off x="1899385" y="5596792"/>
              <a:ext cx="202832" cy="360150"/>
            </a:xfrm>
            <a:custGeom>
              <a:avLst/>
              <a:gdLst/>
              <a:ahLst/>
              <a:cxnLst/>
              <a:rect l="0" t="0" r="0" b="0"/>
              <a:pathLst>
                <a:path w="202832" h="360150">
                  <a:moveTo>
                    <a:pt x="158015" y="209647"/>
                  </a:moveTo>
                  <a:lnTo>
                    <a:pt x="153969" y="205602"/>
                  </a:lnTo>
                  <a:lnTo>
                    <a:pt x="151983" y="201359"/>
                  </a:lnTo>
                  <a:lnTo>
                    <a:pt x="146663" y="187690"/>
                  </a:lnTo>
                  <a:lnTo>
                    <a:pt x="143674" y="184849"/>
                  </a:lnTo>
                  <a:lnTo>
                    <a:pt x="122244" y="174430"/>
                  </a:lnTo>
                  <a:lnTo>
                    <a:pt x="113612" y="172828"/>
                  </a:lnTo>
                  <a:lnTo>
                    <a:pt x="104131" y="174375"/>
                  </a:lnTo>
                  <a:lnTo>
                    <a:pt x="84247" y="182266"/>
                  </a:lnTo>
                  <a:lnTo>
                    <a:pt x="58777" y="204145"/>
                  </a:lnTo>
                  <a:lnTo>
                    <a:pt x="34303" y="235183"/>
                  </a:lnTo>
                  <a:lnTo>
                    <a:pt x="13351" y="269631"/>
                  </a:lnTo>
                  <a:lnTo>
                    <a:pt x="1906" y="300895"/>
                  </a:lnTo>
                  <a:lnTo>
                    <a:pt x="0" y="322197"/>
                  </a:lnTo>
                  <a:lnTo>
                    <a:pt x="6513" y="340096"/>
                  </a:lnTo>
                  <a:lnTo>
                    <a:pt x="8753" y="344874"/>
                  </a:lnTo>
                  <a:lnTo>
                    <a:pt x="15758" y="352439"/>
                  </a:lnTo>
                  <a:lnTo>
                    <a:pt x="23670" y="357777"/>
                  </a:lnTo>
                  <a:lnTo>
                    <a:pt x="30008" y="360149"/>
                  </a:lnTo>
                  <a:lnTo>
                    <a:pt x="46427" y="357440"/>
                  </a:lnTo>
                  <a:lnTo>
                    <a:pt x="63333" y="351275"/>
                  </a:lnTo>
                  <a:lnTo>
                    <a:pt x="79067" y="340041"/>
                  </a:lnTo>
                  <a:lnTo>
                    <a:pt x="104790" y="308907"/>
                  </a:lnTo>
                  <a:lnTo>
                    <a:pt x="121736" y="280074"/>
                  </a:lnTo>
                  <a:lnTo>
                    <a:pt x="136635" y="249236"/>
                  </a:lnTo>
                  <a:lnTo>
                    <a:pt x="147635" y="213663"/>
                  </a:lnTo>
                  <a:lnTo>
                    <a:pt x="156506" y="188854"/>
                  </a:lnTo>
                  <a:lnTo>
                    <a:pt x="166093" y="161460"/>
                  </a:lnTo>
                  <a:lnTo>
                    <a:pt x="175151" y="134044"/>
                  </a:lnTo>
                  <a:lnTo>
                    <a:pt x="185011" y="99570"/>
                  </a:lnTo>
                  <a:lnTo>
                    <a:pt x="192448" y="68752"/>
                  </a:lnTo>
                  <a:lnTo>
                    <a:pt x="197648" y="35155"/>
                  </a:lnTo>
                  <a:lnTo>
                    <a:pt x="202532" y="12150"/>
                  </a:lnTo>
                  <a:lnTo>
                    <a:pt x="202086" y="9402"/>
                  </a:lnTo>
                  <a:lnTo>
                    <a:pt x="200942" y="7571"/>
                  </a:lnTo>
                  <a:lnTo>
                    <a:pt x="199333" y="6350"/>
                  </a:lnTo>
                  <a:lnTo>
                    <a:pt x="197545" y="2735"/>
                  </a:lnTo>
                  <a:lnTo>
                    <a:pt x="197068" y="586"/>
                  </a:lnTo>
                  <a:lnTo>
                    <a:pt x="197597" y="0"/>
                  </a:lnTo>
                  <a:lnTo>
                    <a:pt x="198796" y="455"/>
                  </a:lnTo>
                  <a:lnTo>
                    <a:pt x="200442" y="1606"/>
                  </a:lnTo>
                  <a:lnTo>
                    <a:pt x="201540" y="3220"/>
                  </a:lnTo>
                  <a:lnTo>
                    <a:pt x="202759" y="7271"/>
                  </a:lnTo>
                  <a:lnTo>
                    <a:pt x="202831" y="44203"/>
                  </a:lnTo>
                  <a:lnTo>
                    <a:pt x="197634" y="72198"/>
                  </a:lnTo>
                  <a:lnTo>
                    <a:pt x="190732" y="106927"/>
                  </a:lnTo>
                  <a:lnTo>
                    <a:pt x="183325" y="144028"/>
                  </a:lnTo>
                  <a:lnTo>
                    <a:pt x="175768" y="181832"/>
                  </a:lnTo>
                  <a:lnTo>
                    <a:pt x="168167" y="218998"/>
                  </a:lnTo>
                  <a:lnTo>
                    <a:pt x="161399" y="251835"/>
                  </a:lnTo>
                  <a:lnTo>
                    <a:pt x="159017" y="282166"/>
                  </a:lnTo>
                  <a:lnTo>
                    <a:pt x="160470" y="315600"/>
                  </a:lnTo>
                  <a:lnTo>
                    <a:pt x="166362" y="334456"/>
                  </a:lnTo>
                  <a:lnTo>
                    <a:pt x="180874" y="35442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SMARTInkShape-684"/>
            <p:cNvSpPr/>
            <p:nvPr/>
          </p:nvSpPr>
          <p:spPr>
            <a:xfrm>
              <a:off x="1714503" y="5741736"/>
              <a:ext cx="136368" cy="232345"/>
            </a:xfrm>
            <a:custGeom>
              <a:avLst/>
              <a:gdLst/>
              <a:ahLst/>
              <a:cxnLst/>
              <a:rect l="0" t="0" r="0" b="0"/>
              <a:pathLst>
                <a:path w="136368" h="232345">
                  <a:moveTo>
                    <a:pt x="45717" y="3744"/>
                  </a:moveTo>
                  <a:lnTo>
                    <a:pt x="45717" y="15095"/>
                  </a:lnTo>
                  <a:lnTo>
                    <a:pt x="36310" y="51966"/>
                  </a:lnTo>
                  <a:lnTo>
                    <a:pt x="31629" y="84483"/>
                  </a:lnTo>
                  <a:lnTo>
                    <a:pt x="26773" y="113556"/>
                  </a:lnTo>
                  <a:lnTo>
                    <a:pt x="17547" y="147637"/>
                  </a:lnTo>
                  <a:lnTo>
                    <a:pt x="7571" y="178829"/>
                  </a:lnTo>
                  <a:lnTo>
                    <a:pt x="661" y="202099"/>
                  </a:lnTo>
                  <a:lnTo>
                    <a:pt x="128" y="208025"/>
                  </a:lnTo>
                  <a:lnTo>
                    <a:pt x="0" y="190004"/>
                  </a:lnTo>
                  <a:lnTo>
                    <a:pt x="8286" y="153328"/>
                  </a:lnTo>
                  <a:lnTo>
                    <a:pt x="17693" y="124829"/>
                  </a:lnTo>
                  <a:lnTo>
                    <a:pt x="31204" y="94936"/>
                  </a:lnTo>
                  <a:lnTo>
                    <a:pt x="45932" y="64631"/>
                  </a:lnTo>
                  <a:lnTo>
                    <a:pt x="66079" y="32140"/>
                  </a:lnTo>
                  <a:lnTo>
                    <a:pt x="81289" y="14791"/>
                  </a:lnTo>
                  <a:lnTo>
                    <a:pt x="91442" y="8654"/>
                  </a:lnTo>
                  <a:lnTo>
                    <a:pt x="104420" y="2941"/>
                  </a:lnTo>
                  <a:lnTo>
                    <a:pt x="107712" y="668"/>
                  </a:lnTo>
                  <a:lnTo>
                    <a:pt x="109907" y="0"/>
                  </a:lnTo>
                  <a:lnTo>
                    <a:pt x="111370" y="401"/>
                  </a:lnTo>
                  <a:lnTo>
                    <a:pt x="112346" y="1515"/>
                  </a:lnTo>
                  <a:lnTo>
                    <a:pt x="115687" y="2753"/>
                  </a:lnTo>
                  <a:lnTo>
                    <a:pt x="117764" y="3083"/>
                  </a:lnTo>
                  <a:lnTo>
                    <a:pt x="122328" y="7965"/>
                  </a:lnTo>
                  <a:lnTo>
                    <a:pt x="126333" y="15780"/>
                  </a:lnTo>
                  <a:lnTo>
                    <a:pt x="133160" y="47641"/>
                  </a:lnTo>
                  <a:lnTo>
                    <a:pt x="136367" y="79584"/>
                  </a:lnTo>
                  <a:lnTo>
                    <a:pt x="134743" y="112610"/>
                  </a:lnTo>
                  <a:lnTo>
                    <a:pt x="130565" y="147451"/>
                  </a:lnTo>
                  <a:lnTo>
                    <a:pt x="123641" y="184224"/>
                  </a:lnTo>
                  <a:lnTo>
                    <a:pt x="122257" y="206469"/>
                  </a:lnTo>
                  <a:lnTo>
                    <a:pt x="124326" y="214635"/>
                  </a:lnTo>
                  <a:lnTo>
                    <a:pt x="127993" y="223992"/>
                  </a:lnTo>
                  <a:lnTo>
                    <a:pt x="129537" y="23234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SMARTInkShape-685"/>
            <p:cNvSpPr/>
            <p:nvPr/>
          </p:nvSpPr>
          <p:spPr>
            <a:xfrm>
              <a:off x="1503349" y="5737860"/>
              <a:ext cx="161649" cy="197530"/>
            </a:xfrm>
            <a:custGeom>
              <a:avLst/>
              <a:gdLst/>
              <a:ahLst/>
              <a:cxnLst/>
              <a:rect l="0" t="0" r="0" b="0"/>
              <a:pathLst>
                <a:path w="161649" h="197530">
                  <a:moveTo>
                    <a:pt x="127330" y="45720"/>
                  </a:moveTo>
                  <a:lnTo>
                    <a:pt x="127330" y="41674"/>
                  </a:lnTo>
                  <a:lnTo>
                    <a:pt x="126484" y="40483"/>
                  </a:lnTo>
                  <a:lnTo>
                    <a:pt x="125073" y="39688"/>
                  </a:lnTo>
                  <a:lnTo>
                    <a:pt x="123285" y="39158"/>
                  </a:lnTo>
                  <a:lnTo>
                    <a:pt x="122094" y="37959"/>
                  </a:lnTo>
                  <a:lnTo>
                    <a:pt x="117923" y="29949"/>
                  </a:lnTo>
                  <a:lnTo>
                    <a:pt x="115979" y="27586"/>
                  </a:lnTo>
                  <a:lnTo>
                    <a:pt x="111561" y="24961"/>
                  </a:lnTo>
                  <a:lnTo>
                    <a:pt x="102056" y="23482"/>
                  </a:lnTo>
                  <a:lnTo>
                    <a:pt x="83674" y="22982"/>
                  </a:lnTo>
                  <a:lnTo>
                    <a:pt x="73779" y="27430"/>
                  </a:lnTo>
                  <a:lnTo>
                    <a:pt x="63736" y="35898"/>
                  </a:lnTo>
                  <a:lnTo>
                    <a:pt x="34373" y="69293"/>
                  </a:lnTo>
                  <a:lnTo>
                    <a:pt x="12041" y="104437"/>
                  </a:lnTo>
                  <a:lnTo>
                    <a:pt x="2389" y="128875"/>
                  </a:lnTo>
                  <a:lnTo>
                    <a:pt x="0" y="151356"/>
                  </a:lnTo>
                  <a:lnTo>
                    <a:pt x="2441" y="163506"/>
                  </a:lnTo>
                  <a:lnTo>
                    <a:pt x="12621" y="179868"/>
                  </a:lnTo>
                  <a:lnTo>
                    <a:pt x="26362" y="191395"/>
                  </a:lnTo>
                  <a:lnTo>
                    <a:pt x="36171" y="195130"/>
                  </a:lnTo>
                  <a:lnTo>
                    <a:pt x="60311" y="197529"/>
                  </a:lnTo>
                  <a:lnTo>
                    <a:pt x="82073" y="193900"/>
                  </a:lnTo>
                  <a:lnTo>
                    <a:pt x="113740" y="174369"/>
                  </a:lnTo>
                  <a:lnTo>
                    <a:pt x="126370" y="163857"/>
                  </a:lnTo>
                  <a:lnTo>
                    <a:pt x="148360" y="129041"/>
                  </a:lnTo>
                  <a:lnTo>
                    <a:pt x="156790" y="93724"/>
                  </a:lnTo>
                  <a:lnTo>
                    <a:pt x="161648" y="70103"/>
                  </a:lnTo>
                  <a:lnTo>
                    <a:pt x="157412" y="35916"/>
                  </a:lnTo>
                  <a:lnTo>
                    <a:pt x="153965" y="25558"/>
                  </a:lnTo>
                  <a:lnTo>
                    <a:pt x="147352" y="17568"/>
                  </a:lnTo>
                  <a:lnTo>
                    <a:pt x="139616" y="12041"/>
                  </a:lnTo>
                  <a:lnTo>
                    <a:pt x="127750" y="6235"/>
                  </a:lnTo>
                  <a:lnTo>
                    <a:pt x="11971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SMARTInkShape-686"/>
            <p:cNvSpPr/>
            <p:nvPr/>
          </p:nvSpPr>
          <p:spPr>
            <a:xfrm>
              <a:off x="1344350" y="5577839"/>
              <a:ext cx="126310" cy="403011"/>
            </a:xfrm>
            <a:custGeom>
              <a:avLst/>
              <a:gdLst/>
              <a:ahLst/>
              <a:cxnLst/>
              <a:rect l="0" t="0" r="0" b="0"/>
              <a:pathLst>
                <a:path w="126310" h="403011">
                  <a:moveTo>
                    <a:pt x="19629" y="0"/>
                  </a:moveTo>
                  <a:lnTo>
                    <a:pt x="19629" y="4045"/>
                  </a:lnTo>
                  <a:lnTo>
                    <a:pt x="17372" y="8289"/>
                  </a:lnTo>
                  <a:lnTo>
                    <a:pt x="15584" y="10607"/>
                  </a:lnTo>
                  <a:lnTo>
                    <a:pt x="13069" y="26003"/>
                  </a:lnTo>
                  <a:lnTo>
                    <a:pt x="12219" y="55655"/>
                  </a:lnTo>
                  <a:lnTo>
                    <a:pt x="12072" y="88551"/>
                  </a:lnTo>
                  <a:lnTo>
                    <a:pt x="12028" y="125109"/>
                  </a:lnTo>
                  <a:lnTo>
                    <a:pt x="12018" y="150149"/>
                  </a:lnTo>
                  <a:lnTo>
                    <a:pt x="12013" y="177647"/>
                  </a:lnTo>
                  <a:lnTo>
                    <a:pt x="12011" y="206801"/>
                  </a:lnTo>
                  <a:lnTo>
                    <a:pt x="12010" y="236692"/>
                  </a:lnTo>
                  <a:lnTo>
                    <a:pt x="7964" y="273990"/>
                  </a:lnTo>
                  <a:lnTo>
                    <a:pt x="9494" y="306490"/>
                  </a:lnTo>
                  <a:lnTo>
                    <a:pt x="5647" y="341451"/>
                  </a:lnTo>
                  <a:lnTo>
                    <a:pt x="4438" y="361879"/>
                  </a:lnTo>
                  <a:lnTo>
                    <a:pt x="2132" y="326211"/>
                  </a:lnTo>
                  <a:lnTo>
                    <a:pt x="0" y="310083"/>
                  </a:lnTo>
                  <a:lnTo>
                    <a:pt x="2712" y="277202"/>
                  </a:lnTo>
                  <a:lnTo>
                    <a:pt x="5586" y="240650"/>
                  </a:lnTo>
                  <a:lnTo>
                    <a:pt x="15563" y="203854"/>
                  </a:lnTo>
                  <a:lnTo>
                    <a:pt x="24257" y="171973"/>
                  </a:lnTo>
                  <a:lnTo>
                    <a:pt x="33042" y="146911"/>
                  </a:lnTo>
                  <a:lnTo>
                    <a:pt x="51573" y="121501"/>
                  </a:lnTo>
                  <a:lnTo>
                    <a:pt x="57251" y="117500"/>
                  </a:lnTo>
                  <a:lnTo>
                    <a:pt x="65208" y="115249"/>
                  </a:lnTo>
                  <a:lnTo>
                    <a:pt x="67795" y="114933"/>
                  </a:lnTo>
                  <a:lnTo>
                    <a:pt x="70366" y="116415"/>
                  </a:lnTo>
                  <a:lnTo>
                    <a:pt x="97308" y="150141"/>
                  </a:lnTo>
                  <a:lnTo>
                    <a:pt x="107473" y="182403"/>
                  </a:lnTo>
                  <a:lnTo>
                    <a:pt x="110004" y="212278"/>
                  </a:lnTo>
                  <a:lnTo>
                    <a:pt x="110754" y="247565"/>
                  </a:lnTo>
                  <a:lnTo>
                    <a:pt x="110976" y="283985"/>
                  </a:lnTo>
                  <a:lnTo>
                    <a:pt x="111042" y="316601"/>
                  </a:lnTo>
                  <a:lnTo>
                    <a:pt x="111061" y="346867"/>
                  </a:lnTo>
                  <a:lnTo>
                    <a:pt x="111069" y="384600"/>
                  </a:lnTo>
                  <a:lnTo>
                    <a:pt x="111069" y="394171"/>
                  </a:lnTo>
                  <a:lnTo>
                    <a:pt x="111916" y="397401"/>
                  </a:lnTo>
                  <a:lnTo>
                    <a:pt x="113327" y="399554"/>
                  </a:lnTo>
                  <a:lnTo>
                    <a:pt x="115115" y="400990"/>
                  </a:lnTo>
                  <a:lnTo>
                    <a:pt x="119358" y="402585"/>
                  </a:lnTo>
                  <a:lnTo>
                    <a:pt x="121675" y="403010"/>
                  </a:lnTo>
                  <a:lnTo>
                    <a:pt x="123220" y="402447"/>
                  </a:lnTo>
                  <a:lnTo>
                    <a:pt x="124250" y="401225"/>
                  </a:lnTo>
                  <a:lnTo>
                    <a:pt x="126309" y="3962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SMARTInkShape-687"/>
            <p:cNvSpPr/>
            <p:nvPr/>
          </p:nvSpPr>
          <p:spPr>
            <a:xfrm>
              <a:off x="1152558" y="5738918"/>
              <a:ext cx="127602" cy="204683"/>
            </a:xfrm>
            <a:custGeom>
              <a:avLst/>
              <a:gdLst/>
              <a:ahLst/>
              <a:cxnLst/>
              <a:rect l="0" t="0" r="0" b="0"/>
              <a:pathLst>
                <a:path w="127602" h="204683">
                  <a:moveTo>
                    <a:pt x="127601" y="6562"/>
                  </a:moveTo>
                  <a:lnTo>
                    <a:pt x="108521" y="5715"/>
                  </a:lnTo>
                  <a:lnTo>
                    <a:pt x="84250" y="0"/>
                  </a:lnTo>
                  <a:lnTo>
                    <a:pt x="69131" y="3301"/>
                  </a:lnTo>
                  <a:lnTo>
                    <a:pt x="48852" y="12847"/>
                  </a:lnTo>
                  <a:lnTo>
                    <a:pt x="23460" y="34995"/>
                  </a:lnTo>
                  <a:lnTo>
                    <a:pt x="12266" y="53933"/>
                  </a:lnTo>
                  <a:lnTo>
                    <a:pt x="1745" y="88325"/>
                  </a:lnTo>
                  <a:lnTo>
                    <a:pt x="0" y="111786"/>
                  </a:lnTo>
                  <a:lnTo>
                    <a:pt x="8811" y="144700"/>
                  </a:lnTo>
                  <a:lnTo>
                    <a:pt x="20061" y="166871"/>
                  </a:lnTo>
                  <a:lnTo>
                    <a:pt x="31546" y="177435"/>
                  </a:lnTo>
                  <a:lnTo>
                    <a:pt x="67884" y="198334"/>
                  </a:lnTo>
                  <a:lnTo>
                    <a:pt x="104742" y="20468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SMARTInkShape-688"/>
            <p:cNvSpPr/>
            <p:nvPr/>
          </p:nvSpPr>
          <p:spPr>
            <a:xfrm>
              <a:off x="962114" y="5730239"/>
              <a:ext cx="146808" cy="197311"/>
            </a:xfrm>
            <a:custGeom>
              <a:avLst/>
              <a:gdLst/>
              <a:ahLst/>
              <a:cxnLst/>
              <a:rect l="0" t="0" r="0" b="0"/>
              <a:pathLst>
                <a:path w="146808" h="197311">
                  <a:moveTo>
                    <a:pt x="104686" y="22861"/>
                  </a:moveTo>
                  <a:lnTo>
                    <a:pt x="79181" y="22861"/>
                  </a:lnTo>
                  <a:lnTo>
                    <a:pt x="67589" y="26906"/>
                  </a:lnTo>
                  <a:lnTo>
                    <a:pt x="60541" y="33407"/>
                  </a:lnTo>
                  <a:lnTo>
                    <a:pt x="33317" y="69506"/>
                  </a:lnTo>
                  <a:lnTo>
                    <a:pt x="16935" y="91715"/>
                  </a:lnTo>
                  <a:lnTo>
                    <a:pt x="1878" y="129576"/>
                  </a:lnTo>
                  <a:lnTo>
                    <a:pt x="0" y="151564"/>
                  </a:lnTo>
                  <a:lnTo>
                    <a:pt x="4429" y="168334"/>
                  </a:lnTo>
                  <a:lnTo>
                    <a:pt x="11950" y="179887"/>
                  </a:lnTo>
                  <a:lnTo>
                    <a:pt x="20008" y="188888"/>
                  </a:lnTo>
                  <a:lnTo>
                    <a:pt x="29233" y="194017"/>
                  </a:lnTo>
                  <a:lnTo>
                    <a:pt x="48953" y="197310"/>
                  </a:lnTo>
                  <a:lnTo>
                    <a:pt x="59031" y="193245"/>
                  </a:lnTo>
                  <a:lnTo>
                    <a:pt x="95483" y="173243"/>
                  </a:lnTo>
                  <a:lnTo>
                    <a:pt x="109579" y="159423"/>
                  </a:lnTo>
                  <a:lnTo>
                    <a:pt x="129883" y="128458"/>
                  </a:lnTo>
                  <a:lnTo>
                    <a:pt x="138586" y="105513"/>
                  </a:lnTo>
                  <a:lnTo>
                    <a:pt x="144214" y="70106"/>
                  </a:lnTo>
                  <a:lnTo>
                    <a:pt x="146807" y="54865"/>
                  </a:lnTo>
                  <a:lnTo>
                    <a:pt x="142403" y="25915"/>
                  </a:lnTo>
                  <a:lnTo>
                    <a:pt x="138947" y="16880"/>
                  </a:lnTo>
                  <a:lnTo>
                    <a:pt x="136840" y="13794"/>
                  </a:lnTo>
                  <a:lnTo>
                    <a:pt x="119925"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SMARTInkShape-689"/>
            <p:cNvSpPr/>
            <p:nvPr/>
          </p:nvSpPr>
          <p:spPr>
            <a:xfrm>
              <a:off x="784860" y="5768339"/>
              <a:ext cx="175261" cy="1"/>
            </a:xfrm>
            <a:custGeom>
              <a:avLst/>
              <a:gdLst/>
              <a:ahLst/>
              <a:cxnLst/>
              <a:rect l="0" t="0" r="0" b="0"/>
              <a:pathLst>
                <a:path w="175261" h="1">
                  <a:moveTo>
                    <a:pt x="0" y="0"/>
                  </a:moveTo>
                  <a:lnTo>
                    <a:pt x="33465" y="0"/>
                  </a:lnTo>
                  <a:lnTo>
                    <a:pt x="65594" y="0"/>
                  </a:lnTo>
                  <a:lnTo>
                    <a:pt x="99317" y="0"/>
                  </a:lnTo>
                  <a:lnTo>
                    <a:pt x="133197" y="0"/>
                  </a:lnTo>
                  <a:lnTo>
                    <a:pt x="170715" y="0"/>
                  </a:lnTo>
                  <a:lnTo>
                    <a:pt x="17526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SMARTInkShape-690"/>
            <p:cNvSpPr/>
            <p:nvPr/>
          </p:nvSpPr>
          <p:spPr>
            <a:xfrm>
              <a:off x="861060" y="5570219"/>
              <a:ext cx="30480" cy="381001"/>
            </a:xfrm>
            <a:custGeom>
              <a:avLst/>
              <a:gdLst/>
              <a:ahLst/>
              <a:cxnLst/>
              <a:rect l="0" t="0" r="0" b="0"/>
              <a:pathLst>
                <a:path w="30480" h="381001">
                  <a:moveTo>
                    <a:pt x="30479" y="0"/>
                  </a:moveTo>
                  <a:lnTo>
                    <a:pt x="29633" y="19081"/>
                  </a:lnTo>
                  <a:lnTo>
                    <a:pt x="24448" y="42873"/>
                  </a:lnTo>
                  <a:lnTo>
                    <a:pt x="21072" y="72252"/>
                  </a:lnTo>
                  <a:lnTo>
                    <a:pt x="16968" y="110026"/>
                  </a:lnTo>
                  <a:lnTo>
                    <a:pt x="15161" y="138648"/>
                  </a:lnTo>
                  <a:lnTo>
                    <a:pt x="11536" y="168301"/>
                  </a:lnTo>
                  <a:lnTo>
                    <a:pt x="9360" y="198414"/>
                  </a:lnTo>
                  <a:lnTo>
                    <a:pt x="7546" y="227885"/>
                  </a:lnTo>
                  <a:lnTo>
                    <a:pt x="3918" y="255094"/>
                  </a:lnTo>
                  <a:lnTo>
                    <a:pt x="1161" y="290166"/>
                  </a:lnTo>
                  <a:lnTo>
                    <a:pt x="344" y="322008"/>
                  </a:lnTo>
                  <a:lnTo>
                    <a:pt x="67" y="355330"/>
                  </a:lnTo>
                  <a:lnTo>
                    <a:pt x="0" y="3810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SMARTInkShape-691"/>
            <p:cNvSpPr/>
            <p:nvPr/>
          </p:nvSpPr>
          <p:spPr>
            <a:xfrm>
              <a:off x="739139" y="5661660"/>
              <a:ext cx="1" cy="7621"/>
            </a:xfrm>
            <a:custGeom>
              <a:avLst/>
              <a:gdLst/>
              <a:ahLst/>
              <a:cxnLst/>
              <a:rect l="0" t="0" r="0" b="0"/>
              <a:pathLst>
                <a:path w="1" h="7621">
                  <a:moveTo>
                    <a:pt x="0" y="0"/>
                  </a:moveTo>
                  <a:lnTo>
                    <a:pt x="0" y="76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SMARTInkShape-692"/>
            <p:cNvSpPr/>
            <p:nvPr/>
          </p:nvSpPr>
          <p:spPr>
            <a:xfrm>
              <a:off x="716279" y="5798819"/>
              <a:ext cx="15242" cy="167642"/>
            </a:xfrm>
            <a:custGeom>
              <a:avLst/>
              <a:gdLst/>
              <a:ahLst/>
              <a:cxnLst/>
              <a:rect l="0" t="0" r="0" b="0"/>
              <a:pathLst>
                <a:path w="15242" h="167642">
                  <a:moveTo>
                    <a:pt x="15241" y="0"/>
                  </a:moveTo>
                  <a:lnTo>
                    <a:pt x="15241" y="4046"/>
                  </a:lnTo>
                  <a:lnTo>
                    <a:pt x="12983" y="8290"/>
                  </a:lnTo>
                  <a:lnTo>
                    <a:pt x="9157" y="14692"/>
                  </a:lnTo>
                  <a:lnTo>
                    <a:pt x="3090" y="33422"/>
                  </a:lnTo>
                  <a:lnTo>
                    <a:pt x="611" y="69663"/>
                  </a:lnTo>
                  <a:lnTo>
                    <a:pt x="121" y="105389"/>
                  </a:lnTo>
                  <a:lnTo>
                    <a:pt x="3790" y="142353"/>
                  </a:lnTo>
                  <a:lnTo>
                    <a:pt x="0" y="1676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SMARTInkShape-693"/>
            <p:cNvSpPr/>
            <p:nvPr/>
          </p:nvSpPr>
          <p:spPr>
            <a:xfrm>
              <a:off x="373382" y="5593264"/>
              <a:ext cx="251458" cy="409504"/>
            </a:xfrm>
            <a:custGeom>
              <a:avLst/>
              <a:gdLst/>
              <a:ahLst/>
              <a:cxnLst/>
              <a:rect l="0" t="0" r="0" b="0"/>
              <a:pathLst>
                <a:path w="251458" h="409504">
                  <a:moveTo>
                    <a:pt x="30478" y="144596"/>
                  </a:moveTo>
                  <a:lnTo>
                    <a:pt x="23917" y="151156"/>
                  </a:lnTo>
                  <a:lnTo>
                    <a:pt x="22899" y="185308"/>
                  </a:lnTo>
                  <a:lnTo>
                    <a:pt x="18820" y="217737"/>
                  </a:lnTo>
                  <a:lnTo>
                    <a:pt x="16299" y="250839"/>
                  </a:lnTo>
                  <a:lnTo>
                    <a:pt x="11507" y="287459"/>
                  </a:lnTo>
                  <a:lnTo>
                    <a:pt x="8770" y="325120"/>
                  </a:lnTo>
                  <a:lnTo>
                    <a:pt x="3914" y="355000"/>
                  </a:lnTo>
                  <a:lnTo>
                    <a:pt x="513" y="391151"/>
                  </a:lnTo>
                  <a:lnTo>
                    <a:pt x="28" y="409503"/>
                  </a:lnTo>
                  <a:lnTo>
                    <a:pt x="0" y="400532"/>
                  </a:lnTo>
                  <a:lnTo>
                    <a:pt x="8287" y="369520"/>
                  </a:lnTo>
                  <a:lnTo>
                    <a:pt x="15436" y="339369"/>
                  </a:lnTo>
                  <a:lnTo>
                    <a:pt x="27432" y="303624"/>
                  </a:lnTo>
                  <a:lnTo>
                    <a:pt x="42557" y="266221"/>
                  </a:lnTo>
                  <a:lnTo>
                    <a:pt x="50143" y="228328"/>
                  </a:lnTo>
                  <a:lnTo>
                    <a:pt x="54649" y="192547"/>
                  </a:lnTo>
                  <a:lnTo>
                    <a:pt x="57307" y="170988"/>
                  </a:lnTo>
                  <a:lnTo>
                    <a:pt x="54890" y="140656"/>
                  </a:lnTo>
                  <a:lnTo>
                    <a:pt x="51386" y="109480"/>
                  </a:lnTo>
                  <a:lnTo>
                    <a:pt x="49497" y="103405"/>
                  </a:lnTo>
                  <a:lnTo>
                    <a:pt x="40624" y="92140"/>
                  </a:lnTo>
                  <a:lnTo>
                    <a:pt x="2990" y="63254"/>
                  </a:lnTo>
                  <a:lnTo>
                    <a:pt x="1992" y="62428"/>
                  </a:lnTo>
                  <a:lnTo>
                    <a:pt x="1327" y="62724"/>
                  </a:lnTo>
                  <a:lnTo>
                    <a:pt x="589" y="65310"/>
                  </a:lnTo>
                  <a:lnTo>
                    <a:pt x="21" y="100291"/>
                  </a:lnTo>
                  <a:lnTo>
                    <a:pt x="847" y="136315"/>
                  </a:lnTo>
                  <a:lnTo>
                    <a:pt x="6929" y="154654"/>
                  </a:lnTo>
                  <a:lnTo>
                    <a:pt x="28516" y="186591"/>
                  </a:lnTo>
                  <a:lnTo>
                    <a:pt x="48372" y="201778"/>
                  </a:lnTo>
                  <a:lnTo>
                    <a:pt x="64378" y="209422"/>
                  </a:lnTo>
                  <a:lnTo>
                    <a:pt x="95463" y="212681"/>
                  </a:lnTo>
                  <a:lnTo>
                    <a:pt x="121866" y="206994"/>
                  </a:lnTo>
                  <a:lnTo>
                    <a:pt x="139776" y="198456"/>
                  </a:lnTo>
                  <a:lnTo>
                    <a:pt x="165897" y="173673"/>
                  </a:lnTo>
                  <a:lnTo>
                    <a:pt x="191962" y="135944"/>
                  </a:lnTo>
                  <a:lnTo>
                    <a:pt x="205023" y="98170"/>
                  </a:lnTo>
                  <a:lnTo>
                    <a:pt x="215756" y="62141"/>
                  </a:lnTo>
                  <a:lnTo>
                    <a:pt x="220290" y="25113"/>
                  </a:lnTo>
                  <a:lnTo>
                    <a:pt x="220974" y="0"/>
                  </a:lnTo>
                  <a:lnTo>
                    <a:pt x="220977" y="32957"/>
                  </a:lnTo>
                  <a:lnTo>
                    <a:pt x="216932" y="65347"/>
                  </a:lnTo>
                  <a:lnTo>
                    <a:pt x="214417" y="94397"/>
                  </a:lnTo>
                  <a:lnTo>
                    <a:pt x="217716" y="128499"/>
                  </a:lnTo>
                  <a:lnTo>
                    <a:pt x="215966" y="165414"/>
                  </a:lnTo>
                  <a:lnTo>
                    <a:pt x="214130" y="203163"/>
                  </a:lnTo>
                  <a:lnTo>
                    <a:pt x="217632" y="241160"/>
                  </a:lnTo>
                  <a:lnTo>
                    <a:pt x="219986" y="275183"/>
                  </a:lnTo>
                  <a:lnTo>
                    <a:pt x="221628" y="310937"/>
                  </a:lnTo>
                  <a:lnTo>
                    <a:pt x="231558" y="346119"/>
                  </a:lnTo>
                  <a:lnTo>
                    <a:pt x="236144" y="366091"/>
                  </a:lnTo>
                  <a:lnTo>
                    <a:pt x="237862" y="368459"/>
                  </a:lnTo>
                  <a:lnTo>
                    <a:pt x="251457" y="38081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4" name="SMARTInkShape-Group104"/>
          <p:cNvGrpSpPr/>
          <p:nvPr/>
        </p:nvGrpSpPr>
        <p:grpSpPr>
          <a:xfrm>
            <a:off x="6600900" y="1615440"/>
            <a:ext cx="1900936" cy="609601"/>
            <a:chOff x="6600900" y="1615440"/>
            <a:chExt cx="1900936" cy="609601"/>
          </a:xfrm>
        </p:grpSpPr>
        <p:sp>
          <p:nvSpPr>
            <p:cNvPr id="72" name="SMARTInkShape-694"/>
            <p:cNvSpPr/>
            <p:nvPr/>
          </p:nvSpPr>
          <p:spPr>
            <a:xfrm>
              <a:off x="8206776" y="1754596"/>
              <a:ext cx="295060" cy="248874"/>
            </a:xfrm>
            <a:custGeom>
              <a:avLst/>
              <a:gdLst/>
              <a:ahLst/>
              <a:cxnLst/>
              <a:rect l="0" t="0" r="0" b="0"/>
              <a:pathLst>
                <a:path w="295060" h="248874">
                  <a:moveTo>
                    <a:pt x="22824" y="66583"/>
                  </a:moveTo>
                  <a:lnTo>
                    <a:pt x="22824" y="102629"/>
                  </a:lnTo>
                  <a:lnTo>
                    <a:pt x="20565" y="138154"/>
                  </a:lnTo>
                  <a:lnTo>
                    <a:pt x="16263" y="172349"/>
                  </a:lnTo>
                  <a:lnTo>
                    <a:pt x="7054" y="208985"/>
                  </a:lnTo>
                  <a:lnTo>
                    <a:pt x="2064" y="225899"/>
                  </a:lnTo>
                  <a:lnTo>
                    <a:pt x="0" y="248873"/>
                  </a:lnTo>
                  <a:lnTo>
                    <a:pt x="811" y="216878"/>
                  </a:lnTo>
                  <a:lnTo>
                    <a:pt x="8252" y="185830"/>
                  </a:lnTo>
                  <a:lnTo>
                    <a:pt x="17659" y="157231"/>
                  </a:lnTo>
                  <a:lnTo>
                    <a:pt x="31171" y="127309"/>
                  </a:lnTo>
                  <a:lnTo>
                    <a:pt x="50907" y="90902"/>
                  </a:lnTo>
                  <a:lnTo>
                    <a:pt x="81256" y="54458"/>
                  </a:lnTo>
                  <a:lnTo>
                    <a:pt x="91409" y="48494"/>
                  </a:lnTo>
                  <a:lnTo>
                    <a:pt x="107680" y="44666"/>
                  </a:lnTo>
                  <a:lnTo>
                    <a:pt x="113595" y="46400"/>
                  </a:lnTo>
                  <a:lnTo>
                    <a:pt x="128336" y="58457"/>
                  </a:lnTo>
                  <a:lnTo>
                    <a:pt x="138564" y="72266"/>
                  </a:lnTo>
                  <a:lnTo>
                    <a:pt x="146188" y="107690"/>
                  </a:lnTo>
                  <a:lnTo>
                    <a:pt x="151144" y="141872"/>
                  </a:lnTo>
                  <a:lnTo>
                    <a:pt x="151275" y="177474"/>
                  </a:lnTo>
                  <a:lnTo>
                    <a:pt x="145428" y="213381"/>
                  </a:lnTo>
                  <a:lnTo>
                    <a:pt x="144752" y="241259"/>
                  </a:lnTo>
                  <a:lnTo>
                    <a:pt x="144743" y="207581"/>
                  </a:lnTo>
                  <a:lnTo>
                    <a:pt x="147001" y="177879"/>
                  </a:lnTo>
                  <a:lnTo>
                    <a:pt x="150775" y="149513"/>
                  </a:lnTo>
                  <a:lnTo>
                    <a:pt x="154150" y="117402"/>
                  </a:lnTo>
                  <a:lnTo>
                    <a:pt x="160513" y="85592"/>
                  </a:lnTo>
                  <a:lnTo>
                    <a:pt x="170018" y="60080"/>
                  </a:lnTo>
                  <a:lnTo>
                    <a:pt x="188400" y="32749"/>
                  </a:lnTo>
                  <a:lnTo>
                    <a:pt x="214400" y="4740"/>
                  </a:lnTo>
                  <a:lnTo>
                    <a:pt x="222551" y="998"/>
                  </a:lnTo>
                  <a:lnTo>
                    <a:pt x="227096" y="0"/>
                  </a:lnTo>
                  <a:lnTo>
                    <a:pt x="236660" y="1148"/>
                  </a:lnTo>
                  <a:lnTo>
                    <a:pt x="256598" y="8785"/>
                  </a:lnTo>
                  <a:lnTo>
                    <a:pt x="264448" y="15777"/>
                  </a:lnTo>
                  <a:lnTo>
                    <a:pt x="287740" y="52235"/>
                  </a:lnTo>
                  <a:lnTo>
                    <a:pt x="292964" y="67826"/>
                  </a:lnTo>
                  <a:lnTo>
                    <a:pt x="295059" y="95644"/>
                  </a:lnTo>
                  <a:lnTo>
                    <a:pt x="291540" y="125336"/>
                  </a:lnTo>
                  <a:lnTo>
                    <a:pt x="289274" y="155582"/>
                  </a:lnTo>
                  <a:lnTo>
                    <a:pt x="283617" y="185146"/>
                  </a:lnTo>
                  <a:lnTo>
                    <a:pt x="274284" y="22660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SMARTInkShape-695"/>
            <p:cNvSpPr/>
            <p:nvPr/>
          </p:nvSpPr>
          <p:spPr>
            <a:xfrm>
              <a:off x="7978717" y="1798347"/>
              <a:ext cx="139879" cy="190271"/>
            </a:xfrm>
            <a:custGeom>
              <a:avLst/>
              <a:gdLst/>
              <a:ahLst/>
              <a:cxnLst/>
              <a:rect l="0" t="0" r="0" b="0"/>
              <a:pathLst>
                <a:path w="139879" h="190271">
                  <a:moveTo>
                    <a:pt x="113722" y="7593"/>
                  </a:moveTo>
                  <a:lnTo>
                    <a:pt x="109677" y="7593"/>
                  </a:lnTo>
                  <a:lnTo>
                    <a:pt x="105434" y="5335"/>
                  </a:lnTo>
                  <a:lnTo>
                    <a:pt x="100726" y="2356"/>
                  </a:lnTo>
                  <a:lnTo>
                    <a:pt x="90804" y="443"/>
                  </a:lnTo>
                  <a:lnTo>
                    <a:pt x="62473" y="0"/>
                  </a:lnTo>
                  <a:lnTo>
                    <a:pt x="27336" y="7735"/>
                  </a:lnTo>
                  <a:lnTo>
                    <a:pt x="12961" y="13467"/>
                  </a:lnTo>
                  <a:lnTo>
                    <a:pt x="1373" y="21432"/>
                  </a:lnTo>
                  <a:lnTo>
                    <a:pt x="289" y="24468"/>
                  </a:lnTo>
                  <a:lnTo>
                    <a:pt x="0" y="26463"/>
                  </a:lnTo>
                  <a:lnTo>
                    <a:pt x="1936" y="30937"/>
                  </a:lnTo>
                  <a:lnTo>
                    <a:pt x="10079" y="40708"/>
                  </a:lnTo>
                  <a:lnTo>
                    <a:pt x="21395" y="48261"/>
                  </a:lnTo>
                  <a:lnTo>
                    <a:pt x="58458" y="56914"/>
                  </a:lnTo>
                  <a:lnTo>
                    <a:pt x="95328" y="77747"/>
                  </a:lnTo>
                  <a:lnTo>
                    <a:pt x="115294" y="94765"/>
                  </a:lnTo>
                  <a:lnTo>
                    <a:pt x="136377" y="129560"/>
                  </a:lnTo>
                  <a:lnTo>
                    <a:pt x="138985" y="134624"/>
                  </a:lnTo>
                  <a:lnTo>
                    <a:pt x="139878" y="138847"/>
                  </a:lnTo>
                  <a:lnTo>
                    <a:pt x="139626" y="142509"/>
                  </a:lnTo>
                  <a:lnTo>
                    <a:pt x="137485" y="153965"/>
                  </a:lnTo>
                  <a:lnTo>
                    <a:pt x="137184" y="158514"/>
                  </a:lnTo>
                  <a:lnTo>
                    <a:pt x="135290" y="162394"/>
                  </a:lnTo>
                  <a:lnTo>
                    <a:pt x="119469" y="177420"/>
                  </a:lnTo>
                  <a:lnTo>
                    <a:pt x="107335" y="185288"/>
                  </a:lnTo>
                  <a:lnTo>
                    <a:pt x="88970" y="188936"/>
                  </a:lnTo>
                  <a:lnTo>
                    <a:pt x="54770" y="190270"/>
                  </a:lnTo>
                  <a:lnTo>
                    <a:pt x="43495" y="189536"/>
                  </a:lnTo>
                  <a:lnTo>
                    <a:pt x="13894" y="182704"/>
                  </a:lnTo>
                  <a:lnTo>
                    <a:pt x="11610" y="181060"/>
                  </a:lnTo>
                  <a:lnTo>
                    <a:pt x="7043" y="17523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SMARTInkShape-696"/>
            <p:cNvSpPr/>
            <p:nvPr/>
          </p:nvSpPr>
          <p:spPr>
            <a:xfrm>
              <a:off x="7735292" y="1821179"/>
              <a:ext cx="235228" cy="158722"/>
            </a:xfrm>
            <a:custGeom>
              <a:avLst/>
              <a:gdLst/>
              <a:ahLst/>
              <a:cxnLst/>
              <a:rect l="0" t="0" r="0" b="0"/>
              <a:pathLst>
                <a:path w="235228" h="158722">
                  <a:moveTo>
                    <a:pt x="136168" y="0"/>
                  </a:moveTo>
                  <a:lnTo>
                    <a:pt x="109677" y="847"/>
                  </a:lnTo>
                  <a:lnTo>
                    <a:pt x="100122" y="4046"/>
                  </a:lnTo>
                  <a:lnTo>
                    <a:pt x="66039" y="28519"/>
                  </a:lnTo>
                  <a:lnTo>
                    <a:pt x="28293" y="62516"/>
                  </a:lnTo>
                  <a:lnTo>
                    <a:pt x="10318" y="84282"/>
                  </a:lnTo>
                  <a:lnTo>
                    <a:pt x="4034" y="99265"/>
                  </a:lnTo>
                  <a:lnTo>
                    <a:pt x="0" y="125536"/>
                  </a:lnTo>
                  <a:lnTo>
                    <a:pt x="1707" y="134252"/>
                  </a:lnTo>
                  <a:lnTo>
                    <a:pt x="7427" y="143919"/>
                  </a:lnTo>
                  <a:lnTo>
                    <a:pt x="9701" y="146746"/>
                  </a:lnTo>
                  <a:lnTo>
                    <a:pt x="16742" y="149887"/>
                  </a:lnTo>
                  <a:lnTo>
                    <a:pt x="31015" y="151904"/>
                  </a:lnTo>
                  <a:lnTo>
                    <a:pt x="43392" y="148208"/>
                  </a:lnTo>
                  <a:lnTo>
                    <a:pt x="53739" y="141751"/>
                  </a:lnTo>
                  <a:lnTo>
                    <a:pt x="66212" y="130430"/>
                  </a:lnTo>
                  <a:lnTo>
                    <a:pt x="89069" y="94895"/>
                  </a:lnTo>
                  <a:lnTo>
                    <a:pt x="99446" y="74966"/>
                  </a:lnTo>
                  <a:lnTo>
                    <a:pt x="109185" y="38462"/>
                  </a:lnTo>
                  <a:lnTo>
                    <a:pt x="119506" y="24620"/>
                  </a:lnTo>
                  <a:lnTo>
                    <a:pt x="119980" y="24880"/>
                  </a:lnTo>
                  <a:lnTo>
                    <a:pt x="120506" y="27427"/>
                  </a:lnTo>
                  <a:lnTo>
                    <a:pt x="121691" y="36807"/>
                  </a:lnTo>
                  <a:lnTo>
                    <a:pt x="126942" y="54089"/>
                  </a:lnTo>
                  <a:lnTo>
                    <a:pt x="136695" y="92175"/>
                  </a:lnTo>
                  <a:lnTo>
                    <a:pt x="148936" y="122707"/>
                  </a:lnTo>
                  <a:lnTo>
                    <a:pt x="153978" y="130172"/>
                  </a:lnTo>
                  <a:lnTo>
                    <a:pt x="169667" y="143180"/>
                  </a:lnTo>
                  <a:lnTo>
                    <a:pt x="180972" y="148303"/>
                  </a:lnTo>
                  <a:lnTo>
                    <a:pt x="216060" y="158072"/>
                  </a:lnTo>
                  <a:lnTo>
                    <a:pt x="219909" y="158721"/>
                  </a:lnTo>
                  <a:lnTo>
                    <a:pt x="223322" y="158308"/>
                  </a:lnTo>
                  <a:lnTo>
                    <a:pt x="235227" y="1524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SMARTInkShape-697"/>
            <p:cNvSpPr/>
            <p:nvPr/>
          </p:nvSpPr>
          <p:spPr>
            <a:xfrm>
              <a:off x="7659264" y="1623059"/>
              <a:ext cx="52176" cy="381001"/>
            </a:xfrm>
            <a:custGeom>
              <a:avLst/>
              <a:gdLst/>
              <a:ahLst/>
              <a:cxnLst/>
              <a:rect l="0" t="0" r="0" b="0"/>
              <a:pathLst>
                <a:path w="52176" h="381001">
                  <a:moveTo>
                    <a:pt x="52175" y="0"/>
                  </a:moveTo>
                  <a:lnTo>
                    <a:pt x="51328" y="27339"/>
                  </a:lnTo>
                  <a:lnTo>
                    <a:pt x="43887" y="56483"/>
                  </a:lnTo>
                  <a:lnTo>
                    <a:pt x="38995" y="84752"/>
                  </a:lnTo>
                  <a:lnTo>
                    <a:pt x="35288" y="119092"/>
                  </a:lnTo>
                  <a:lnTo>
                    <a:pt x="31123" y="146063"/>
                  </a:lnTo>
                  <a:lnTo>
                    <a:pt x="26449" y="172162"/>
                  </a:lnTo>
                  <a:lnTo>
                    <a:pt x="21551" y="200130"/>
                  </a:lnTo>
                  <a:lnTo>
                    <a:pt x="17398" y="228647"/>
                  </a:lnTo>
                  <a:lnTo>
                    <a:pt x="15552" y="255432"/>
                  </a:lnTo>
                  <a:lnTo>
                    <a:pt x="10468" y="290267"/>
                  </a:lnTo>
                  <a:lnTo>
                    <a:pt x="6401" y="325448"/>
                  </a:lnTo>
                  <a:lnTo>
                    <a:pt x="0" y="354975"/>
                  </a:lnTo>
                  <a:lnTo>
                    <a:pt x="1611" y="363225"/>
                  </a:lnTo>
                  <a:lnTo>
                    <a:pt x="6664" y="372890"/>
                  </a:lnTo>
                  <a:lnTo>
                    <a:pt x="14075" y="3810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SMARTInkShape-698"/>
            <p:cNvSpPr/>
            <p:nvPr/>
          </p:nvSpPr>
          <p:spPr>
            <a:xfrm>
              <a:off x="7429593" y="1798624"/>
              <a:ext cx="165608" cy="211500"/>
            </a:xfrm>
            <a:custGeom>
              <a:avLst/>
              <a:gdLst/>
              <a:ahLst/>
              <a:cxnLst/>
              <a:rect l="0" t="0" r="0" b="0"/>
              <a:pathLst>
                <a:path w="165608" h="211500">
                  <a:moveTo>
                    <a:pt x="7526" y="75896"/>
                  </a:moveTo>
                  <a:lnTo>
                    <a:pt x="3481" y="75896"/>
                  </a:lnTo>
                  <a:lnTo>
                    <a:pt x="2289" y="75049"/>
                  </a:lnTo>
                  <a:lnTo>
                    <a:pt x="1495" y="73638"/>
                  </a:lnTo>
                  <a:lnTo>
                    <a:pt x="220" y="65290"/>
                  </a:lnTo>
                  <a:lnTo>
                    <a:pt x="0" y="57983"/>
                  </a:lnTo>
                  <a:lnTo>
                    <a:pt x="3979" y="46411"/>
                  </a:lnTo>
                  <a:lnTo>
                    <a:pt x="14566" y="32258"/>
                  </a:lnTo>
                  <a:lnTo>
                    <a:pt x="38265" y="15544"/>
                  </a:lnTo>
                  <a:lnTo>
                    <a:pt x="64287" y="3162"/>
                  </a:lnTo>
                  <a:lnTo>
                    <a:pt x="100803" y="0"/>
                  </a:lnTo>
                  <a:lnTo>
                    <a:pt x="116538" y="632"/>
                  </a:lnTo>
                  <a:lnTo>
                    <a:pt x="126813" y="3781"/>
                  </a:lnTo>
                  <a:lnTo>
                    <a:pt x="142119" y="14359"/>
                  </a:lnTo>
                  <a:lnTo>
                    <a:pt x="153333" y="32262"/>
                  </a:lnTo>
                  <a:lnTo>
                    <a:pt x="163861" y="66304"/>
                  </a:lnTo>
                  <a:lnTo>
                    <a:pt x="165607" y="91398"/>
                  </a:lnTo>
                  <a:lnTo>
                    <a:pt x="159042" y="127532"/>
                  </a:lnTo>
                  <a:lnTo>
                    <a:pt x="149786" y="151591"/>
                  </a:lnTo>
                  <a:lnTo>
                    <a:pt x="140180" y="166264"/>
                  </a:lnTo>
                  <a:lnTo>
                    <a:pt x="115574" y="187224"/>
                  </a:lnTo>
                  <a:lnTo>
                    <a:pt x="94857" y="196935"/>
                  </a:lnTo>
                  <a:lnTo>
                    <a:pt x="59792" y="209553"/>
                  </a:lnTo>
                  <a:lnTo>
                    <a:pt x="48818" y="211499"/>
                  </a:lnTo>
                  <a:lnTo>
                    <a:pt x="38296" y="210106"/>
                  </a:lnTo>
                  <a:lnTo>
                    <a:pt x="15841" y="203588"/>
                  </a:lnTo>
                  <a:lnTo>
                    <a:pt x="7526" y="19781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SMARTInkShape-699"/>
            <p:cNvSpPr/>
            <p:nvPr/>
          </p:nvSpPr>
          <p:spPr>
            <a:xfrm>
              <a:off x="7422968" y="1866900"/>
              <a:ext cx="21772" cy="289560"/>
            </a:xfrm>
            <a:custGeom>
              <a:avLst/>
              <a:gdLst/>
              <a:ahLst/>
              <a:cxnLst/>
              <a:rect l="0" t="0" r="0" b="0"/>
              <a:pathLst>
                <a:path w="21772" h="289560">
                  <a:moveTo>
                    <a:pt x="21771" y="0"/>
                  </a:moveTo>
                  <a:lnTo>
                    <a:pt x="21771" y="32575"/>
                  </a:lnTo>
                  <a:lnTo>
                    <a:pt x="21771" y="65889"/>
                  </a:lnTo>
                  <a:lnTo>
                    <a:pt x="21771" y="100520"/>
                  </a:lnTo>
                  <a:lnTo>
                    <a:pt x="19514" y="137592"/>
                  </a:lnTo>
                  <a:lnTo>
                    <a:pt x="15739" y="175388"/>
                  </a:lnTo>
                  <a:lnTo>
                    <a:pt x="12365" y="211140"/>
                  </a:lnTo>
                  <a:lnTo>
                    <a:pt x="8259" y="240924"/>
                  </a:lnTo>
                  <a:lnTo>
                    <a:pt x="5912" y="274625"/>
                  </a:lnTo>
                  <a:lnTo>
                    <a:pt x="0" y="287426"/>
                  </a:lnTo>
                  <a:lnTo>
                    <a:pt x="484" y="288137"/>
                  </a:lnTo>
                  <a:lnTo>
                    <a:pt x="6532" y="2895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SMARTInkShape-700"/>
            <p:cNvSpPr/>
            <p:nvPr/>
          </p:nvSpPr>
          <p:spPr>
            <a:xfrm>
              <a:off x="7217655" y="1836420"/>
              <a:ext cx="150169" cy="174791"/>
            </a:xfrm>
            <a:custGeom>
              <a:avLst/>
              <a:gdLst/>
              <a:ahLst/>
              <a:cxnLst/>
              <a:rect l="0" t="0" r="0" b="0"/>
              <a:pathLst>
                <a:path w="150169" h="174791">
                  <a:moveTo>
                    <a:pt x="97545" y="0"/>
                  </a:moveTo>
                  <a:lnTo>
                    <a:pt x="86939" y="0"/>
                  </a:lnTo>
                  <a:lnTo>
                    <a:pt x="75587" y="4045"/>
                  </a:lnTo>
                  <a:lnTo>
                    <a:pt x="38768" y="29484"/>
                  </a:lnTo>
                  <a:lnTo>
                    <a:pt x="27824" y="43637"/>
                  </a:lnTo>
                  <a:lnTo>
                    <a:pt x="16541" y="74910"/>
                  </a:lnTo>
                  <a:lnTo>
                    <a:pt x="6159" y="106425"/>
                  </a:lnTo>
                  <a:lnTo>
                    <a:pt x="0" y="137109"/>
                  </a:lnTo>
                  <a:lnTo>
                    <a:pt x="1415" y="147862"/>
                  </a:lnTo>
                  <a:lnTo>
                    <a:pt x="6973" y="158675"/>
                  </a:lnTo>
                  <a:lnTo>
                    <a:pt x="12417" y="164502"/>
                  </a:lnTo>
                  <a:lnTo>
                    <a:pt x="20481" y="169914"/>
                  </a:lnTo>
                  <a:lnTo>
                    <a:pt x="34541" y="173676"/>
                  </a:lnTo>
                  <a:lnTo>
                    <a:pt x="49432" y="174790"/>
                  </a:lnTo>
                  <a:lnTo>
                    <a:pt x="83823" y="164612"/>
                  </a:lnTo>
                  <a:lnTo>
                    <a:pt x="101569" y="153290"/>
                  </a:lnTo>
                  <a:lnTo>
                    <a:pt x="130363" y="119283"/>
                  </a:lnTo>
                  <a:lnTo>
                    <a:pt x="145443" y="89922"/>
                  </a:lnTo>
                  <a:lnTo>
                    <a:pt x="150168" y="55397"/>
                  </a:lnTo>
                  <a:lnTo>
                    <a:pt x="149720" y="44094"/>
                  </a:lnTo>
                  <a:lnTo>
                    <a:pt x="146697" y="33426"/>
                  </a:lnTo>
                  <a:lnTo>
                    <a:pt x="140274" y="25298"/>
                  </a:lnTo>
                  <a:lnTo>
                    <a:pt x="132623" y="19710"/>
                  </a:lnTo>
                  <a:lnTo>
                    <a:pt x="123554" y="16564"/>
                  </a:lnTo>
                  <a:lnTo>
                    <a:pt x="105164" y="152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SMARTInkShape-701"/>
            <p:cNvSpPr/>
            <p:nvPr/>
          </p:nvSpPr>
          <p:spPr>
            <a:xfrm>
              <a:off x="7056119" y="1866900"/>
              <a:ext cx="160021" cy="53341"/>
            </a:xfrm>
            <a:custGeom>
              <a:avLst/>
              <a:gdLst/>
              <a:ahLst/>
              <a:cxnLst/>
              <a:rect l="0" t="0" r="0" b="0"/>
              <a:pathLst>
                <a:path w="160021" h="53341">
                  <a:moveTo>
                    <a:pt x="0" y="53340"/>
                  </a:moveTo>
                  <a:lnTo>
                    <a:pt x="0" y="49294"/>
                  </a:lnTo>
                  <a:lnTo>
                    <a:pt x="1694" y="48103"/>
                  </a:lnTo>
                  <a:lnTo>
                    <a:pt x="11320" y="45579"/>
                  </a:lnTo>
                  <a:lnTo>
                    <a:pt x="49235" y="30323"/>
                  </a:lnTo>
                  <a:lnTo>
                    <a:pt x="83010" y="20289"/>
                  </a:lnTo>
                  <a:lnTo>
                    <a:pt x="118530" y="10153"/>
                  </a:lnTo>
                  <a:lnTo>
                    <a:pt x="16002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SMARTInkShape-702"/>
            <p:cNvSpPr/>
            <p:nvPr/>
          </p:nvSpPr>
          <p:spPr>
            <a:xfrm>
              <a:off x="7094219" y="1615440"/>
              <a:ext cx="91442" cy="441961"/>
            </a:xfrm>
            <a:custGeom>
              <a:avLst/>
              <a:gdLst/>
              <a:ahLst/>
              <a:cxnLst/>
              <a:rect l="0" t="0" r="0" b="0"/>
              <a:pathLst>
                <a:path w="91442" h="441961">
                  <a:moveTo>
                    <a:pt x="91441" y="0"/>
                  </a:moveTo>
                  <a:lnTo>
                    <a:pt x="87395" y="0"/>
                  </a:lnTo>
                  <a:lnTo>
                    <a:pt x="86204" y="846"/>
                  </a:lnTo>
                  <a:lnTo>
                    <a:pt x="85409" y="2257"/>
                  </a:lnTo>
                  <a:lnTo>
                    <a:pt x="84291" y="10546"/>
                  </a:lnTo>
                  <a:lnTo>
                    <a:pt x="81702" y="25985"/>
                  </a:lnTo>
                  <a:lnTo>
                    <a:pt x="77288" y="58002"/>
                  </a:lnTo>
                  <a:lnTo>
                    <a:pt x="68432" y="91034"/>
                  </a:lnTo>
                  <a:lnTo>
                    <a:pt x="62024" y="117506"/>
                  </a:lnTo>
                  <a:lnTo>
                    <a:pt x="56353" y="147051"/>
                  </a:lnTo>
                  <a:lnTo>
                    <a:pt x="51011" y="179938"/>
                  </a:lnTo>
                  <a:lnTo>
                    <a:pt x="43556" y="214310"/>
                  </a:lnTo>
                  <a:lnTo>
                    <a:pt x="35445" y="249342"/>
                  </a:lnTo>
                  <a:lnTo>
                    <a:pt x="29019" y="284667"/>
                  </a:lnTo>
                  <a:lnTo>
                    <a:pt x="23339" y="317865"/>
                  </a:lnTo>
                  <a:lnTo>
                    <a:pt x="17994" y="347860"/>
                  </a:lnTo>
                  <a:lnTo>
                    <a:pt x="11071" y="382939"/>
                  </a:lnTo>
                  <a:lnTo>
                    <a:pt x="6045" y="413462"/>
                  </a:lnTo>
                  <a:lnTo>
                    <a:pt x="1792" y="425049"/>
                  </a:lnTo>
                  <a:lnTo>
                    <a:pt x="0" y="4419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 name="SMARTInkShape-703"/>
            <p:cNvSpPr/>
            <p:nvPr/>
          </p:nvSpPr>
          <p:spPr>
            <a:xfrm>
              <a:off x="6907247" y="1783079"/>
              <a:ext cx="103154" cy="441962"/>
            </a:xfrm>
            <a:custGeom>
              <a:avLst/>
              <a:gdLst/>
              <a:ahLst/>
              <a:cxnLst/>
              <a:rect l="0" t="0" r="0" b="0"/>
              <a:pathLst>
                <a:path w="103154" h="441962">
                  <a:moveTo>
                    <a:pt x="103153" y="0"/>
                  </a:moveTo>
                  <a:lnTo>
                    <a:pt x="99108" y="0"/>
                  </a:lnTo>
                  <a:lnTo>
                    <a:pt x="94863" y="2258"/>
                  </a:lnTo>
                  <a:lnTo>
                    <a:pt x="90155" y="6931"/>
                  </a:lnTo>
                  <a:lnTo>
                    <a:pt x="80234" y="25985"/>
                  </a:lnTo>
                  <a:lnTo>
                    <a:pt x="70120" y="58003"/>
                  </a:lnTo>
                  <a:lnTo>
                    <a:pt x="62509" y="86989"/>
                  </a:lnTo>
                  <a:lnTo>
                    <a:pt x="57431" y="111476"/>
                  </a:lnTo>
                  <a:lnTo>
                    <a:pt x="52352" y="139292"/>
                  </a:lnTo>
                  <a:lnTo>
                    <a:pt x="47272" y="168588"/>
                  </a:lnTo>
                  <a:lnTo>
                    <a:pt x="42192" y="198541"/>
                  </a:lnTo>
                  <a:lnTo>
                    <a:pt x="37112" y="228788"/>
                  </a:lnTo>
                  <a:lnTo>
                    <a:pt x="32033" y="259164"/>
                  </a:lnTo>
                  <a:lnTo>
                    <a:pt x="26953" y="289597"/>
                  </a:lnTo>
                  <a:lnTo>
                    <a:pt x="21872" y="319210"/>
                  </a:lnTo>
                  <a:lnTo>
                    <a:pt x="16793" y="346483"/>
                  </a:lnTo>
                  <a:lnTo>
                    <a:pt x="9173" y="377546"/>
                  </a:lnTo>
                  <a:lnTo>
                    <a:pt x="4249" y="409951"/>
                  </a:lnTo>
                  <a:lnTo>
                    <a:pt x="0" y="426362"/>
                  </a:lnTo>
                  <a:lnTo>
                    <a:pt x="518" y="429021"/>
                  </a:lnTo>
                  <a:lnTo>
                    <a:pt x="2504" y="432823"/>
                  </a:lnTo>
                  <a:lnTo>
                    <a:pt x="4092" y="4419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SMARTInkShape-704"/>
            <p:cNvSpPr/>
            <p:nvPr/>
          </p:nvSpPr>
          <p:spPr>
            <a:xfrm>
              <a:off x="6850380" y="1828800"/>
              <a:ext cx="106681" cy="137160"/>
            </a:xfrm>
            <a:custGeom>
              <a:avLst/>
              <a:gdLst/>
              <a:ahLst/>
              <a:cxnLst/>
              <a:rect l="0" t="0" r="0" b="0"/>
              <a:pathLst>
                <a:path w="106681" h="137160">
                  <a:moveTo>
                    <a:pt x="0" y="0"/>
                  </a:moveTo>
                  <a:lnTo>
                    <a:pt x="0" y="36045"/>
                  </a:lnTo>
                  <a:lnTo>
                    <a:pt x="4045" y="50943"/>
                  </a:lnTo>
                  <a:lnTo>
                    <a:pt x="23727" y="76218"/>
                  </a:lnTo>
                  <a:lnTo>
                    <a:pt x="51910" y="111761"/>
                  </a:lnTo>
                  <a:lnTo>
                    <a:pt x="76346" y="128871"/>
                  </a:lnTo>
                  <a:lnTo>
                    <a:pt x="89225" y="134704"/>
                  </a:lnTo>
                  <a:lnTo>
                    <a:pt x="106680" y="1371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SMARTInkShape-705"/>
            <p:cNvSpPr/>
            <p:nvPr/>
          </p:nvSpPr>
          <p:spPr>
            <a:xfrm>
              <a:off x="6600900" y="1783079"/>
              <a:ext cx="173281" cy="257531"/>
            </a:xfrm>
            <a:custGeom>
              <a:avLst/>
              <a:gdLst/>
              <a:ahLst/>
              <a:cxnLst/>
              <a:rect l="0" t="0" r="0" b="0"/>
              <a:pathLst>
                <a:path w="173281" h="257531">
                  <a:moveTo>
                    <a:pt x="165660" y="0"/>
                  </a:moveTo>
                  <a:lnTo>
                    <a:pt x="155053" y="0"/>
                  </a:lnTo>
                  <a:lnTo>
                    <a:pt x="119459" y="12998"/>
                  </a:lnTo>
                  <a:lnTo>
                    <a:pt x="101923" y="22102"/>
                  </a:lnTo>
                  <a:lnTo>
                    <a:pt x="75928" y="47076"/>
                  </a:lnTo>
                  <a:lnTo>
                    <a:pt x="43808" y="84846"/>
                  </a:lnTo>
                  <a:lnTo>
                    <a:pt x="21395" y="122625"/>
                  </a:lnTo>
                  <a:lnTo>
                    <a:pt x="4706" y="158654"/>
                  </a:lnTo>
                  <a:lnTo>
                    <a:pt x="0" y="186521"/>
                  </a:lnTo>
                  <a:lnTo>
                    <a:pt x="2651" y="208136"/>
                  </a:lnTo>
                  <a:lnTo>
                    <a:pt x="8800" y="225265"/>
                  </a:lnTo>
                  <a:lnTo>
                    <a:pt x="15793" y="233609"/>
                  </a:lnTo>
                  <a:lnTo>
                    <a:pt x="25392" y="240140"/>
                  </a:lnTo>
                  <a:lnTo>
                    <a:pt x="59574" y="253848"/>
                  </a:lnTo>
                  <a:lnTo>
                    <a:pt x="82016" y="257530"/>
                  </a:lnTo>
                  <a:lnTo>
                    <a:pt x="100707" y="254576"/>
                  </a:lnTo>
                  <a:lnTo>
                    <a:pt x="133399" y="243582"/>
                  </a:lnTo>
                  <a:lnTo>
                    <a:pt x="163246" y="228578"/>
                  </a:lnTo>
                  <a:lnTo>
                    <a:pt x="173280" y="2209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1" name="SMARTInkShape-Group105"/>
          <p:cNvGrpSpPr/>
          <p:nvPr/>
        </p:nvGrpSpPr>
        <p:grpSpPr>
          <a:xfrm>
            <a:off x="5463540" y="2362200"/>
            <a:ext cx="3429000" cy="883920"/>
            <a:chOff x="5463540" y="2362200"/>
            <a:chExt cx="3429000" cy="883920"/>
          </a:xfrm>
        </p:grpSpPr>
        <p:sp>
          <p:nvSpPr>
            <p:cNvPr id="85" name="SMARTInkShape-706"/>
            <p:cNvSpPr/>
            <p:nvPr/>
          </p:nvSpPr>
          <p:spPr>
            <a:xfrm>
              <a:off x="7882377" y="2697480"/>
              <a:ext cx="27184" cy="190501"/>
            </a:xfrm>
            <a:custGeom>
              <a:avLst/>
              <a:gdLst/>
              <a:ahLst/>
              <a:cxnLst/>
              <a:rect l="0" t="0" r="0" b="0"/>
              <a:pathLst>
                <a:path w="27184" h="190501">
                  <a:moveTo>
                    <a:pt x="27183" y="0"/>
                  </a:moveTo>
                  <a:lnTo>
                    <a:pt x="27183" y="4045"/>
                  </a:lnTo>
                  <a:lnTo>
                    <a:pt x="24924" y="8288"/>
                  </a:lnTo>
                  <a:lnTo>
                    <a:pt x="23137" y="10605"/>
                  </a:lnTo>
                  <a:lnTo>
                    <a:pt x="21151" y="17695"/>
                  </a:lnTo>
                  <a:lnTo>
                    <a:pt x="13671" y="51966"/>
                  </a:lnTo>
                  <a:lnTo>
                    <a:pt x="6933" y="89879"/>
                  </a:lnTo>
                  <a:lnTo>
                    <a:pt x="4667" y="125289"/>
                  </a:lnTo>
                  <a:lnTo>
                    <a:pt x="0" y="151372"/>
                  </a:lnTo>
                  <a:lnTo>
                    <a:pt x="4105" y="184122"/>
                  </a:lnTo>
                  <a:lnTo>
                    <a:pt x="5023" y="186248"/>
                  </a:lnTo>
                  <a:lnTo>
                    <a:pt x="6483" y="187665"/>
                  </a:lnTo>
                  <a:lnTo>
                    <a:pt x="11942" y="1905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6" name="SMARTInkShape-707"/>
            <p:cNvSpPr/>
            <p:nvPr/>
          </p:nvSpPr>
          <p:spPr>
            <a:xfrm>
              <a:off x="7707049" y="2781624"/>
              <a:ext cx="140010" cy="121453"/>
            </a:xfrm>
            <a:custGeom>
              <a:avLst/>
              <a:gdLst/>
              <a:ahLst/>
              <a:cxnLst/>
              <a:rect l="0" t="0" r="0" b="0"/>
              <a:pathLst>
                <a:path w="140010" h="121453">
                  <a:moveTo>
                    <a:pt x="4390" y="45395"/>
                  </a:moveTo>
                  <a:lnTo>
                    <a:pt x="4390" y="34044"/>
                  </a:lnTo>
                  <a:lnTo>
                    <a:pt x="2133" y="29626"/>
                  </a:lnTo>
                  <a:lnTo>
                    <a:pt x="345" y="27263"/>
                  </a:lnTo>
                  <a:lnTo>
                    <a:pt x="0" y="25687"/>
                  </a:lnTo>
                  <a:lnTo>
                    <a:pt x="616" y="24636"/>
                  </a:lnTo>
                  <a:lnTo>
                    <a:pt x="5529" y="20900"/>
                  </a:lnTo>
                  <a:lnTo>
                    <a:pt x="14775" y="12052"/>
                  </a:lnTo>
                  <a:lnTo>
                    <a:pt x="21989" y="9410"/>
                  </a:lnTo>
                  <a:lnTo>
                    <a:pt x="55329" y="3374"/>
                  </a:lnTo>
                  <a:lnTo>
                    <a:pt x="81637" y="0"/>
                  </a:lnTo>
                  <a:lnTo>
                    <a:pt x="99079" y="5823"/>
                  </a:lnTo>
                  <a:lnTo>
                    <a:pt x="108846" y="10310"/>
                  </a:lnTo>
                  <a:lnTo>
                    <a:pt x="116573" y="17384"/>
                  </a:lnTo>
                  <a:lnTo>
                    <a:pt x="136347" y="50620"/>
                  </a:lnTo>
                  <a:lnTo>
                    <a:pt x="140009" y="65758"/>
                  </a:lnTo>
                  <a:lnTo>
                    <a:pt x="138608" y="75894"/>
                  </a:lnTo>
                  <a:lnTo>
                    <a:pt x="134316" y="86044"/>
                  </a:lnTo>
                  <a:lnTo>
                    <a:pt x="122380" y="100431"/>
                  </a:lnTo>
                  <a:lnTo>
                    <a:pt x="98187" y="116070"/>
                  </a:lnTo>
                  <a:lnTo>
                    <a:pt x="83077" y="119958"/>
                  </a:lnTo>
                  <a:lnTo>
                    <a:pt x="56691" y="121452"/>
                  </a:lnTo>
                  <a:lnTo>
                    <a:pt x="30584" y="113827"/>
                  </a:lnTo>
                  <a:lnTo>
                    <a:pt x="19631" y="10635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7" name="SMARTInkShape-708"/>
            <p:cNvSpPr/>
            <p:nvPr/>
          </p:nvSpPr>
          <p:spPr>
            <a:xfrm>
              <a:off x="7680960" y="2849880"/>
              <a:ext cx="38101" cy="167640"/>
            </a:xfrm>
            <a:custGeom>
              <a:avLst/>
              <a:gdLst/>
              <a:ahLst/>
              <a:cxnLst/>
              <a:rect l="0" t="0" r="0" b="0"/>
              <a:pathLst>
                <a:path w="38101" h="167640">
                  <a:moveTo>
                    <a:pt x="38100" y="0"/>
                  </a:moveTo>
                  <a:lnTo>
                    <a:pt x="38100" y="10605"/>
                  </a:lnTo>
                  <a:lnTo>
                    <a:pt x="30950" y="48193"/>
                  </a:lnTo>
                  <a:lnTo>
                    <a:pt x="26527" y="76688"/>
                  </a:lnTo>
                  <a:lnTo>
                    <a:pt x="15053" y="112106"/>
                  </a:lnTo>
                  <a:lnTo>
                    <a:pt x="9823" y="128890"/>
                  </a:lnTo>
                  <a:lnTo>
                    <a:pt x="6014" y="144587"/>
                  </a:lnTo>
                  <a:lnTo>
                    <a:pt x="351" y="159116"/>
                  </a:lnTo>
                  <a:lnTo>
                    <a:pt x="0" y="1676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 name="SMARTInkShape-709"/>
            <p:cNvSpPr/>
            <p:nvPr/>
          </p:nvSpPr>
          <p:spPr>
            <a:xfrm>
              <a:off x="7551580" y="2811780"/>
              <a:ext cx="98443" cy="91299"/>
            </a:xfrm>
            <a:custGeom>
              <a:avLst/>
              <a:gdLst/>
              <a:ahLst/>
              <a:cxnLst/>
              <a:rect l="0" t="0" r="0" b="0"/>
              <a:pathLst>
                <a:path w="98443" h="91299">
                  <a:moveTo>
                    <a:pt x="91280" y="0"/>
                  </a:moveTo>
                  <a:lnTo>
                    <a:pt x="59214" y="0"/>
                  </a:lnTo>
                  <a:lnTo>
                    <a:pt x="46877" y="4045"/>
                  </a:lnTo>
                  <a:lnTo>
                    <a:pt x="33622" y="12997"/>
                  </a:lnTo>
                  <a:lnTo>
                    <a:pt x="12449" y="34049"/>
                  </a:lnTo>
                  <a:lnTo>
                    <a:pt x="3952" y="47718"/>
                  </a:lnTo>
                  <a:lnTo>
                    <a:pt x="1058" y="58353"/>
                  </a:lnTo>
                  <a:lnTo>
                    <a:pt x="0" y="77560"/>
                  </a:lnTo>
                  <a:lnTo>
                    <a:pt x="1640" y="80493"/>
                  </a:lnTo>
                  <a:lnTo>
                    <a:pt x="7978" y="86010"/>
                  </a:lnTo>
                  <a:lnTo>
                    <a:pt x="14181" y="89027"/>
                  </a:lnTo>
                  <a:lnTo>
                    <a:pt x="29107" y="90963"/>
                  </a:lnTo>
                  <a:lnTo>
                    <a:pt x="39368" y="91298"/>
                  </a:lnTo>
                  <a:lnTo>
                    <a:pt x="61322" y="83132"/>
                  </a:lnTo>
                  <a:lnTo>
                    <a:pt x="77178" y="73524"/>
                  </a:lnTo>
                  <a:lnTo>
                    <a:pt x="88463" y="57389"/>
                  </a:lnTo>
                  <a:lnTo>
                    <a:pt x="95430" y="42874"/>
                  </a:lnTo>
                  <a:lnTo>
                    <a:pt x="98442" y="17739"/>
                  </a:lnTo>
                  <a:lnTo>
                    <a:pt x="96439" y="9859"/>
                  </a:lnTo>
                  <a:lnTo>
                    <a:pt x="94719" y="6573"/>
                  </a:lnTo>
                  <a:lnTo>
                    <a:pt x="92727" y="4382"/>
                  </a:lnTo>
                  <a:lnTo>
                    <a:pt x="85020" y="577"/>
                  </a:lnTo>
                  <a:lnTo>
                    <a:pt x="6080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SMARTInkShape-710"/>
            <p:cNvSpPr/>
            <p:nvPr/>
          </p:nvSpPr>
          <p:spPr>
            <a:xfrm>
              <a:off x="7346229" y="2735827"/>
              <a:ext cx="136611" cy="175014"/>
            </a:xfrm>
            <a:custGeom>
              <a:avLst/>
              <a:gdLst/>
              <a:ahLst/>
              <a:cxnLst/>
              <a:rect l="0" t="0" r="0" b="0"/>
              <a:pathLst>
                <a:path w="136611" h="175014">
                  <a:moveTo>
                    <a:pt x="121371" y="83573"/>
                  </a:moveTo>
                  <a:lnTo>
                    <a:pt x="117326" y="79527"/>
                  </a:lnTo>
                  <a:lnTo>
                    <a:pt x="113081" y="77541"/>
                  </a:lnTo>
                  <a:lnTo>
                    <a:pt x="81778" y="75980"/>
                  </a:lnTo>
                  <a:lnTo>
                    <a:pt x="54977" y="86561"/>
                  </a:lnTo>
                  <a:lnTo>
                    <a:pt x="35787" y="97208"/>
                  </a:lnTo>
                  <a:lnTo>
                    <a:pt x="5719" y="130463"/>
                  </a:lnTo>
                  <a:lnTo>
                    <a:pt x="2236" y="138562"/>
                  </a:lnTo>
                  <a:lnTo>
                    <a:pt x="0" y="153513"/>
                  </a:lnTo>
                  <a:lnTo>
                    <a:pt x="1952" y="159249"/>
                  </a:lnTo>
                  <a:lnTo>
                    <a:pt x="3658" y="161963"/>
                  </a:lnTo>
                  <a:lnTo>
                    <a:pt x="14150" y="169829"/>
                  </a:lnTo>
                  <a:lnTo>
                    <a:pt x="23938" y="173477"/>
                  </a:lnTo>
                  <a:lnTo>
                    <a:pt x="31782" y="172072"/>
                  </a:lnTo>
                  <a:lnTo>
                    <a:pt x="50338" y="166316"/>
                  </a:lnTo>
                  <a:lnTo>
                    <a:pt x="73456" y="146262"/>
                  </a:lnTo>
                  <a:lnTo>
                    <a:pt x="93015" y="116521"/>
                  </a:lnTo>
                  <a:lnTo>
                    <a:pt x="102662" y="91022"/>
                  </a:lnTo>
                  <a:lnTo>
                    <a:pt x="109718" y="59519"/>
                  </a:lnTo>
                  <a:lnTo>
                    <a:pt x="119957" y="22978"/>
                  </a:lnTo>
                  <a:lnTo>
                    <a:pt x="121360" y="0"/>
                  </a:lnTo>
                  <a:lnTo>
                    <a:pt x="120523" y="33162"/>
                  </a:lnTo>
                  <a:lnTo>
                    <a:pt x="114810" y="66314"/>
                  </a:lnTo>
                  <a:lnTo>
                    <a:pt x="107858" y="100136"/>
                  </a:lnTo>
                  <a:lnTo>
                    <a:pt x="107745" y="113794"/>
                  </a:lnTo>
                  <a:lnTo>
                    <a:pt x="115582" y="149731"/>
                  </a:lnTo>
                  <a:lnTo>
                    <a:pt x="126692" y="164533"/>
                  </a:lnTo>
                  <a:lnTo>
                    <a:pt x="136610" y="17501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SMARTInkShape-711"/>
            <p:cNvSpPr/>
            <p:nvPr/>
          </p:nvSpPr>
          <p:spPr>
            <a:xfrm>
              <a:off x="7178048" y="2819552"/>
              <a:ext cx="144772" cy="143305"/>
            </a:xfrm>
            <a:custGeom>
              <a:avLst/>
              <a:gdLst/>
              <a:ahLst/>
              <a:cxnLst/>
              <a:rect l="0" t="0" r="0" b="0"/>
              <a:pathLst>
                <a:path w="144772" h="143305">
                  <a:moveTo>
                    <a:pt x="22852" y="22707"/>
                  </a:moveTo>
                  <a:lnTo>
                    <a:pt x="18807" y="22707"/>
                  </a:lnTo>
                  <a:lnTo>
                    <a:pt x="17615" y="23554"/>
                  </a:lnTo>
                  <a:lnTo>
                    <a:pt x="16820" y="24965"/>
                  </a:lnTo>
                  <a:lnTo>
                    <a:pt x="15545" y="33313"/>
                  </a:lnTo>
                  <a:lnTo>
                    <a:pt x="14390" y="71273"/>
                  </a:lnTo>
                  <a:lnTo>
                    <a:pt x="8318" y="101474"/>
                  </a:lnTo>
                  <a:lnTo>
                    <a:pt x="7624" y="137928"/>
                  </a:lnTo>
                  <a:lnTo>
                    <a:pt x="7620" y="140161"/>
                  </a:lnTo>
                  <a:lnTo>
                    <a:pt x="6770" y="141650"/>
                  </a:lnTo>
                  <a:lnTo>
                    <a:pt x="5358" y="142642"/>
                  </a:lnTo>
                  <a:lnTo>
                    <a:pt x="3569" y="143304"/>
                  </a:lnTo>
                  <a:lnTo>
                    <a:pt x="2377" y="142899"/>
                  </a:lnTo>
                  <a:lnTo>
                    <a:pt x="1581" y="141781"/>
                  </a:lnTo>
                  <a:lnTo>
                    <a:pt x="306" y="137950"/>
                  </a:lnTo>
                  <a:lnTo>
                    <a:pt x="0" y="104469"/>
                  </a:lnTo>
                  <a:lnTo>
                    <a:pt x="10598" y="67188"/>
                  </a:lnTo>
                  <a:lnTo>
                    <a:pt x="25430" y="29159"/>
                  </a:lnTo>
                  <a:lnTo>
                    <a:pt x="32747" y="19084"/>
                  </a:lnTo>
                  <a:lnTo>
                    <a:pt x="51240" y="5717"/>
                  </a:lnTo>
                  <a:lnTo>
                    <a:pt x="62120" y="1587"/>
                  </a:lnTo>
                  <a:lnTo>
                    <a:pt x="85172" y="0"/>
                  </a:lnTo>
                  <a:lnTo>
                    <a:pt x="97667" y="3938"/>
                  </a:lnTo>
                  <a:lnTo>
                    <a:pt x="108049" y="10467"/>
                  </a:lnTo>
                  <a:lnTo>
                    <a:pt x="111517" y="15292"/>
                  </a:lnTo>
                  <a:lnTo>
                    <a:pt x="120080" y="38634"/>
                  </a:lnTo>
                  <a:lnTo>
                    <a:pt x="123626" y="53391"/>
                  </a:lnTo>
                  <a:lnTo>
                    <a:pt x="127782" y="68488"/>
                  </a:lnTo>
                  <a:lnTo>
                    <a:pt x="129601" y="77768"/>
                  </a:lnTo>
                  <a:lnTo>
                    <a:pt x="144771" y="10652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SMARTInkShape-712"/>
            <p:cNvSpPr/>
            <p:nvPr/>
          </p:nvSpPr>
          <p:spPr>
            <a:xfrm>
              <a:off x="6987539" y="2743200"/>
              <a:ext cx="76201" cy="30481"/>
            </a:xfrm>
            <a:custGeom>
              <a:avLst/>
              <a:gdLst/>
              <a:ahLst/>
              <a:cxnLst/>
              <a:rect l="0" t="0" r="0" b="0"/>
              <a:pathLst>
                <a:path w="76201" h="30481">
                  <a:moveTo>
                    <a:pt x="0" y="30480"/>
                  </a:moveTo>
                  <a:lnTo>
                    <a:pt x="0" y="26434"/>
                  </a:lnTo>
                  <a:lnTo>
                    <a:pt x="847" y="25243"/>
                  </a:lnTo>
                  <a:lnTo>
                    <a:pt x="2259" y="24448"/>
                  </a:lnTo>
                  <a:lnTo>
                    <a:pt x="4046" y="23919"/>
                  </a:lnTo>
                  <a:lnTo>
                    <a:pt x="5237" y="22719"/>
                  </a:lnTo>
                  <a:lnTo>
                    <a:pt x="6561" y="19128"/>
                  </a:lnTo>
                  <a:lnTo>
                    <a:pt x="8608" y="17832"/>
                  </a:lnTo>
                  <a:lnTo>
                    <a:pt x="43417" y="8780"/>
                  </a:lnTo>
                  <a:lnTo>
                    <a:pt x="62701" y="7002"/>
                  </a:lnTo>
                  <a:lnTo>
                    <a:pt x="7620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SMARTInkShape-713"/>
            <p:cNvSpPr/>
            <p:nvPr/>
          </p:nvSpPr>
          <p:spPr>
            <a:xfrm>
              <a:off x="6972300" y="2834640"/>
              <a:ext cx="106681" cy="45720"/>
            </a:xfrm>
            <a:custGeom>
              <a:avLst/>
              <a:gdLst/>
              <a:ahLst/>
              <a:cxnLst/>
              <a:rect l="0" t="0" r="0" b="0"/>
              <a:pathLst>
                <a:path w="106681" h="45720">
                  <a:moveTo>
                    <a:pt x="0" y="45719"/>
                  </a:moveTo>
                  <a:lnTo>
                    <a:pt x="11351" y="45719"/>
                  </a:lnTo>
                  <a:lnTo>
                    <a:pt x="15769" y="43462"/>
                  </a:lnTo>
                  <a:lnTo>
                    <a:pt x="43656" y="27807"/>
                  </a:lnTo>
                  <a:lnTo>
                    <a:pt x="77921" y="17066"/>
                  </a:lnTo>
                  <a:lnTo>
                    <a:pt x="98862" y="2216"/>
                  </a:lnTo>
                  <a:lnTo>
                    <a:pt x="10668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SMARTInkShape-714"/>
            <p:cNvSpPr/>
            <p:nvPr/>
          </p:nvSpPr>
          <p:spPr>
            <a:xfrm>
              <a:off x="7941641" y="2766059"/>
              <a:ext cx="188899" cy="114301"/>
            </a:xfrm>
            <a:custGeom>
              <a:avLst/>
              <a:gdLst/>
              <a:ahLst/>
              <a:cxnLst/>
              <a:rect l="0" t="0" r="0" b="0"/>
              <a:pathLst>
                <a:path w="188899" h="114301">
                  <a:moveTo>
                    <a:pt x="97459" y="0"/>
                  </a:moveTo>
                  <a:lnTo>
                    <a:pt x="63409" y="847"/>
                  </a:lnTo>
                  <a:lnTo>
                    <a:pt x="49740" y="6084"/>
                  </a:lnTo>
                  <a:lnTo>
                    <a:pt x="22413" y="29485"/>
                  </a:lnTo>
                  <a:lnTo>
                    <a:pt x="2001" y="57507"/>
                  </a:lnTo>
                  <a:lnTo>
                    <a:pt x="0" y="63095"/>
                  </a:lnTo>
                  <a:lnTo>
                    <a:pt x="312" y="65770"/>
                  </a:lnTo>
                  <a:lnTo>
                    <a:pt x="2918" y="71000"/>
                  </a:lnTo>
                  <a:lnTo>
                    <a:pt x="9145" y="78705"/>
                  </a:lnTo>
                  <a:lnTo>
                    <a:pt x="13899" y="81547"/>
                  </a:lnTo>
                  <a:lnTo>
                    <a:pt x="23593" y="83147"/>
                  </a:lnTo>
                  <a:lnTo>
                    <a:pt x="32456" y="82674"/>
                  </a:lnTo>
                  <a:lnTo>
                    <a:pt x="64781" y="74396"/>
                  </a:lnTo>
                  <a:lnTo>
                    <a:pt x="91191" y="58315"/>
                  </a:lnTo>
                  <a:lnTo>
                    <a:pt x="116912" y="25608"/>
                  </a:lnTo>
                  <a:lnTo>
                    <a:pt x="119870" y="16773"/>
                  </a:lnTo>
                  <a:lnTo>
                    <a:pt x="120866" y="17109"/>
                  </a:lnTo>
                  <a:lnTo>
                    <a:pt x="126840" y="21936"/>
                  </a:lnTo>
                  <a:lnTo>
                    <a:pt x="127919" y="57593"/>
                  </a:lnTo>
                  <a:lnTo>
                    <a:pt x="128780" y="76614"/>
                  </a:lnTo>
                  <a:lnTo>
                    <a:pt x="134021" y="92504"/>
                  </a:lnTo>
                  <a:lnTo>
                    <a:pt x="138544" y="99815"/>
                  </a:lnTo>
                  <a:lnTo>
                    <a:pt x="149896" y="108691"/>
                  </a:lnTo>
                  <a:lnTo>
                    <a:pt x="163983" y="112639"/>
                  </a:lnTo>
                  <a:lnTo>
                    <a:pt x="188898" y="1143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SMARTInkShape-715"/>
            <p:cNvSpPr/>
            <p:nvPr/>
          </p:nvSpPr>
          <p:spPr>
            <a:xfrm>
              <a:off x="8214409" y="2735902"/>
              <a:ext cx="106173" cy="128019"/>
            </a:xfrm>
            <a:custGeom>
              <a:avLst/>
              <a:gdLst/>
              <a:ahLst/>
              <a:cxnLst/>
              <a:rect l="0" t="0" r="0" b="0"/>
              <a:pathLst>
                <a:path w="106173" h="128019">
                  <a:moveTo>
                    <a:pt x="83771" y="14917"/>
                  </a:moveTo>
                  <a:lnTo>
                    <a:pt x="83771" y="7611"/>
                  </a:lnTo>
                  <a:lnTo>
                    <a:pt x="79725" y="3345"/>
                  </a:lnTo>
                  <a:lnTo>
                    <a:pt x="73223" y="1308"/>
                  </a:lnTo>
                  <a:lnTo>
                    <a:pt x="59298" y="0"/>
                  </a:lnTo>
                  <a:lnTo>
                    <a:pt x="53702" y="2078"/>
                  </a:lnTo>
                  <a:lnTo>
                    <a:pt x="48394" y="4978"/>
                  </a:lnTo>
                  <a:lnTo>
                    <a:pt x="13205" y="14998"/>
                  </a:lnTo>
                  <a:lnTo>
                    <a:pt x="1863" y="21377"/>
                  </a:lnTo>
                  <a:lnTo>
                    <a:pt x="1225" y="22611"/>
                  </a:lnTo>
                  <a:lnTo>
                    <a:pt x="63" y="30230"/>
                  </a:lnTo>
                  <a:lnTo>
                    <a:pt x="0" y="33859"/>
                  </a:lnTo>
                  <a:lnTo>
                    <a:pt x="830" y="35165"/>
                  </a:lnTo>
                  <a:lnTo>
                    <a:pt x="2230" y="36036"/>
                  </a:lnTo>
                  <a:lnTo>
                    <a:pt x="36050" y="47139"/>
                  </a:lnTo>
                  <a:lnTo>
                    <a:pt x="72880" y="63280"/>
                  </a:lnTo>
                  <a:lnTo>
                    <a:pt x="90625" y="75891"/>
                  </a:lnTo>
                  <a:lnTo>
                    <a:pt x="101399" y="86040"/>
                  </a:lnTo>
                  <a:lnTo>
                    <a:pt x="104305" y="93376"/>
                  </a:lnTo>
                  <a:lnTo>
                    <a:pt x="106172" y="107838"/>
                  </a:lnTo>
                  <a:lnTo>
                    <a:pt x="104169" y="113507"/>
                  </a:lnTo>
                  <a:lnTo>
                    <a:pt x="102450" y="116204"/>
                  </a:lnTo>
                  <a:lnTo>
                    <a:pt x="100457" y="118002"/>
                  </a:lnTo>
                  <a:lnTo>
                    <a:pt x="85368" y="126519"/>
                  </a:lnTo>
                  <a:lnTo>
                    <a:pt x="77143" y="128018"/>
                  </a:lnTo>
                  <a:lnTo>
                    <a:pt x="70100" y="126427"/>
                  </a:lnTo>
                  <a:lnTo>
                    <a:pt x="64149" y="123744"/>
                  </a:lnTo>
                  <a:lnTo>
                    <a:pt x="39680" y="119465"/>
                  </a:lnTo>
                  <a:lnTo>
                    <a:pt x="22810" y="10635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SMARTInkShape-716"/>
            <p:cNvSpPr/>
            <p:nvPr/>
          </p:nvSpPr>
          <p:spPr>
            <a:xfrm>
              <a:off x="8382003" y="2697937"/>
              <a:ext cx="213358" cy="143838"/>
            </a:xfrm>
            <a:custGeom>
              <a:avLst/>
              <a:gdLst/>
              <a:ahLst/>
              <a:cxnLst/>
              <a:rect l="0" t="0" r="0" b="0"/>
              <a:pathLst>
                <a:path w="213358" h="143838">
                  <a:moveTo>
                    <a:pt x="30477" y="45263"/>
                  </a:moveTo>
                  <a:lnTo>
                    <a:pt x="30477" y="63175"/>
                  </a:lnTo>
                  <a:lnTo>
                    <a:pt x="21070" y="98806"/>
                  </a:lnTo>
                  <a:lnTo>
                    <a:pt x="7460" y="126843"/>
                  </a:lnTo>
                  <a:lnTo>
                    <a:pt x="3313" y="133167"/>
                  </a:lnTo>
                  <a:lnTo>
                    <a:pt x="126" y="143837"/>
                  </a:lnTo>
                  <a:lnTo>
                    <a:pt x="0" y="126398"/>
                  </a:lnTo>
                  <a:lnTo>
                    <a:pt x="15435" y="90779"/>
                  </a:lnTo>
                  <a:lnTo>
                    <a:pt x="32752" y="54453"/>
                  </a:lnTo>
                  <a:lnTo>
                    <a:pt x="41648" y="44268"/>
                  </a:lnTo>
                  <a:lnTo>
                    <a:pt x="62124" y="28021"/>
                  </a:lnTo>
                  <a:lnTo>
                    <a:pt x="70224" y="24899"/>
                  </a:lnTo>
                  <a:lnTo>
                    <a:pt x="85177" y="22896"/>
                  </a:lnTo>
                  <a:lnTo>
                    <a:pt x="90913" y="24879"/>
                  </a:lnTo>
                  <a:lnTo>
                    <a:pt x="101493" y="33052"/>
                  </a:lnTo>
                  <a:lnTo>
                    <a:pt x="102374" y="36275"/>
                  </a:lnTo>
                  <a:lnTo>
                    <a:pt x="99136" y="74020"/>
                  </a:lnTo>
                  <a:lnTo>
                    <a:pt x="99057" y="105774"/>
                  </a:lnTo>
                  <a:lnTo>
                    <a:pt x="99057" y="95577"/>
                  </a:lnTo>
                  <a:lnTo>
                    <a:pt x="101314" y="90767"/>
                  </a:lnTo>
                  <a:lnTo>
                    <a:pt x="121975" y="52679"/>
                  </a:lnTo>
                  <a:lnTo>
                    <a:pt x="139700" y="21356"/>
                  </a:lnTo>
                  <a:lnTo>
                    <a:pt x="160686" y="7359"/>
                  </a:lnTo>
                  <a:lnTo>
                    <a:pt x="173197" y="1859"/>
                  </a:lnTo>
                  <a:lnTo>
                    <a:pt x="185010" y="0"/>
                  </a:lnTo>
                  <a:lnTo>
                    <a:pt x="190316" y="2004"/>
                  </a:lnTo>
                  <a:lnTo>
                    <a:pt x="208266" y="17467"/>
                  </a:lnTo>
                  <a:lnTo>
                    <a:pt x="211094" y="24724"/>
                  </a:lnTo>
                  <a:lnTo>
                    <a:pt x="213269" y="62286"/>
                  </a:lnTo>
                  <a:lnTo>
                    <a:pt x="212484" y="73072"/>
                  </a:lnTo>
                  <a:lnTo>
                    <a:pt x="206440" y="95270"/>
                  </a:lnTo>
                  <a:lnTo>
                    <a:pt x="205829" y="108658"/>
                  </a:lnTo>
                  <a:lnTo>
                    <a:pt x="206645" y="110386"/>
                  </a:lnTo>
                  <a:lnTo>
                    <a:pt x="208035" y="111538"/>
                  </a:lnTo>
                  <a:lnTo>
                    <a:pt x="213357" y="11384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SMARTInkShape-717"/>
            <p:cNvSpPr/>
            <p:nvPr/>
          </p:nvSpPr>
          <p:spPr>
            <a:xfrm>
              <a:off x="8665035" y="2689859"/>
              <a:ext cx="26156" cy="117391"/>
            </a:xfrm>
            <a:custGeom>
              <a:avLst/>
              <a:gdLst/>
              <a:ahLst/>
              <a:cxnLst/>
              <a:rect l="0" t="0" r="0" b="0"/>
              <a:pathLst>
                <a:path w="26156" h="117391">
                  <a:moveTo>
                    <a:pt x="21765" y="0"/>
                  </a:moveTo>
                  <a:lnTo>
                    <a:pt x="21765" y="4046"/>
                  </a:lnTo>
                  <a:lnTo>
                    <a:pt x="22611" y="5237"/>
                  </a:lnTo>
                  <a:lnTo>
                    <a:pt x="24023" y="6032"/>
                  </a:lnTo>
                  <a:lnTo>
                    <a:pt x="25809" y="6561"/>
                  </a:lnTo>
                  <a:lnTo>
                    <a:pt x="26155" y="7761"/>
                  </a:lnTo>
                  <a:lnTo>
                    <a:pt x="22882" y="18028"/>
                  </a:lnTo>
                  <a:lnTo>
                    <a:pt x="19605" y="45965"/>
                  </a:lnTo>
                  <a:lnTo>
                    <a:pt x="7903" y="81295"/>
                  </a:lnTo>
                  <a:lnTo>
                    <a:pt x="5950" y="100757"/>
                  </a:lnTo>
                  <a:lnTo>
                    <a:pt x="0" y="116395"/>
                  </a:lnTo>
                  <a:lnTo>
                    <a:pt x="481" y="117390"/>
                  </a:lnTo>
                  <a:lnTo>
                    <a:pt x="1649" y="117207"/>
                  </a:lnTo>
                  <a:lnTo>
                    <a:pt x="6525" y="1143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SMARTInkShape-718"/>
            <p:cNvSpPr/>
            <p:nvPr/>
          </p:nvSpPr>
          <p:spPr>
            <a:xfrm>
              <a:off x="8702039" y="2606040"/>
              <a:ext cx="7622" cy="15241"/>
            </a:xfrm>
            <a:custGeom>
              <a:avLst/>
              <a:gdLst/>
              <a:ahLst/>
              <a:cxnLst/>
              <a:rect l="0" t="0" r="0" b="0"/>
              <a:pathLst>
                <a:path w="7622" h="15241">
                  <a:moveTo>
                    <a:pt x="7621" y="0"/>
                  </a:moveTo>
                  <a:lnTo>
                    <a:pt x="7621" y="4045"/>
                  </a:lnTo>
                  <a:lnTo>
                    <a:pt x="6774" y="5237"/>
                  </a:lnTo>
                  <a:lnTo>
                    <a:pt x="5362" y="6031"/>
                  </a:lnTo>
                  <a:lnTo>
                    <a:pt x="3575" y="6560"/>
                  </a:lnTo>
                  <a:lnTo>
                    <a:pt x="2384" y="7760"/>
                  </a:lnTo>
                  <a:lnTo>
                    <a:pt x="0" y="152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SMARTInkShape-719"/>
            <p:cNvSpPr/>
            <p:nvPr/>
          </p:nvSpPr>
          <p:spPr>
            <a:xfrm>
              <a:off x="8755958" y="2651759"/>
              <a:ext cx="136582" cy="144610"/>
            </a:xfrm>
            <a:custGeom>
              <a:avLst/>
              <a:gdLst/>
              <a:ahLst/>
              <a:cxnLst/>
              <a:rect l="0" t="0" r="0" b="0"/>
              <a:pathLst>
                <a:path w="136582" h="144610">
                  <a:moveTo>
                    <a:pt x="136581" y="0"/>
                  </a:moveTo>
                  <a:lnTo>
                    <a:pt x="121931" y="0"/>
                  </a:lnTo>
                  <a:lnTo>
                    <a:pt x="115112" y="2258"/>
                  </a:lnTo>
                  <a:lnTo>
                    <a:pt x="81372" y="17913"/>
                  </a:lnTo>
                  <a:lnTo>
                    <a:pt x="58476" y="28813"/>
                  </a:lnTo>
                  <a:lnTo>
                    <a:pt x="22318" y="61160"/>
                  </a:lnTo>
                  <a:lnTo>
                    <a:pt x="6014" y="81320"/>
                  </a:lnTo>
                  <a:lnTo>
                    <a:pt x="1375" y="96532"/>
                  </a:lnTo>
                  <a:lnTo>
                    <a:pt x="0" y="111764"/>
                  </a:lnTo>
                  <a:lnTo>
                    <a:pt x="3639" y="127002"/>
                  </a:lnTo>
                  <a:lnTo>
                    <a:pt x="10044" y="134903"/>
                  </a:lnTo>
                  <a:lnTo>
                    <a:pt x="18536" y="140390"/>
                  </a:lnTo>
                  <a:lnTo>
                    <a:pt x="33683" y="143480"/>
                  </a:lnTo>
                  <a:lnTo>
                    <a:pt x="68500" y="144609"/>
                  </a:lnTo>
                  <a:lnTo>
                    <a:pt x="92496" y="143900"/>
                  </a:lnTo>
                  <a:lnTo>
                    <a:pt x="128961" y="1371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SMARTInkShape-720"/>
            <p:cNvSpPr/>
            <p:nvPr/>
          </p:nvSpPr>
          <p:spPr>
            <a:xfrm>
              <a:off x="7246759" y="3063240"/>
              <a:ext cx="7481" cy="182880"/>
            </a:xfrm>
            <a:custGeom>
              <a:avLst/>
              <a:gdLst/>
              <a:ahLst/>
              <a:cxnLst/>
              <a:rect l="0" t="0" r="0" b="0"/>
              <a:pathLst>
                <a:path w="7481" h="182880">
                  <a:moveTo>
                    <a:pt x="7480" y="0"/>
                  </a:moveTo>
                  <a:lnTo>
                    <a:pt x="1448" y="14320"/>
                  </a:lnTo>
                  <a:lnTo>
                    <a:pt x="0" y="46977"/>
                  </a:lnTo>
                  <a:lnTo>
                    <a:pt x="2159" y="68952"/>
                  </a:lnTo>
                  <a:lnTo>
                    <a:pt x="6780" y="106728"/>
                  </a:lnTo>
                  <a:lnTo>
                    <a:pt x="7388" y="140741"/>
                  </a:lnTo>
                  <a:lnTo>
                    <a:pt x="7478" y="177315"/>
                  </a:lnTo>
                  <a:lnTo>
                    <a:pt x="7480" y="1828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SMARTInkShape-721"/>
            <p:cNvSpPr/>
            <p:nvPr/>
          </p:nvSpPr>
          <p:spPr>
            <a:xfrm>
              <a:off x="7227199" y="3003922"/>
              <a:ext cx="202302" cy="204098"/>
            </a:xfrm>
            <a:custGeom>
              <a:avLst/>
              <a:gdLst/>
              <a:ahLst/>
              <a:cxnLst/>
              <a:rect l="0" t="0" r="0" b="0"/>
              <a:pathLst>
                <a:path w="202302" h="204098">
                  <a:moveTo>
                    <a:pt x="11801" y="89797"/>
                  </a:moveTo>
                  <a:lnTo>
                    <a:pt x="11801" y="85752"/>
                  </a:lnTo>
                  <a:lnTo>
                    <a:pt x="9542" y="81509"/>
                  </a:lnTo>
                  <a:lnTo>
                    <a:pt x="6564" y="76800"/>
                  </a:lnTo>
                  <a:lnTo>
                    <a:pt x="4040" y="69389"/>
                  </a:lnTo>
                  <a:lnTo>
                    <a:pt x="449" y="64358"/>
                  </a:lnTo>
                  <a:lnTo>
                    <a:pt x="0" y="61831"/>
                  </a:lnTo>
                  <a:lnTo>
                    <a:pt x="547" y="59300"/>
                  </a:lnTo>
                  <a:lnTo>
                    <a:pt x="2565" y="54230"/>
                  </a:lnTo>
                  <a:lnTo>
                    <a:pt x="8013" y="37491"/>
                  </a:lnTo>
                  <a:lnTo>
                    <a:pt x="14632" y="30426"/>
                  </a:lnTo>
                  <a:lnTo>
                    <a:pt x="47526" y="11150"/>
                  </a:lnTo>
                  <a:lnTo>
                    <a:pt x="83777" y="1043"/>
                  </a:lnTo>
                  <a:lnTo>
                    <a:pt x="103400" y="0"/>
                  </a:lnTo>
                  <a:lnTo>
                    <a:pt x="141289" y="11425"/>
                  </a:lnTo>
                  <a:lnTo>
                    <a:pt x="152888" y="16301"/>
                  </a:lnTo>
                  <a:lnTo>
                    <a:pt x="156659" y="19633"/>
                  </a:lnTo>
                  <a:lnTo>
                    <a:pt x="162813" y="33260"/>
                  </a:lnTo>
                  <a:lnTo>
                    <a:pt x="167253" y="46043"/>
                  </a:lnTo>
                  <a:lnTo>
                    <a:pt x="167533" y="57933"/>
                  </a:lnTo>
                  <a:lnTo>
                    <a:pt x="160813" y="79364"/>
                  </a:lnTo>
                  <a:lnTo>
                    <a:pt x="150487" y="94667"/>
                  </a:lnTo>
                  <a:lnTo>
                    <a:pt x="133019" y="110860"/>
                  </a:lnTo>
                  <a:lnTo>
                    <a:pt x="98290" y="132061"/>
                  </a:lnTo>
                  <a:lnTo>
                    <a:pt x="61959" y="142784"/>
                  </a:lnTo>
                  <a:lnTo>
                    <a:pt x="60480" y="142055"/>
                  </a:lnTo>
                  <a:lnTo>
                    <a:pt x="59494" y="140722"/>
                  </a:lnTo>
                  <a:lnTo>
                    <a:pt x="57911" y="136546"/>
                  </a:lnTo>
                  <a:lnTo>
                    <a:pt x="58627" y="136203"/>
                  </a:lnTo>
                  <a:lnTo>
                    <a:pt x="79488" y="135544"/>
                  </a:lnTo>
                  <a:lnTo>
                    <a:pt x="86475" y="137787"/>
                  </a:lnTo>
                  <a:lnTo>
                    <a:pt x="120228" y="160694"/>
                  </a:lnTo>
                  <a:lnTo>
                    <a:pt x="158216" y="188719"/>
                  </a:lnTo>
                  <a:lnTo>
                    <a:pt x="170047" y="194179"/>
                  </a:lnTo>
                  <a:lnTo>
                    <a:pt x="176112" y="196303"/>
                  </a:lnTo>
                  <a:lnTo>
                    <a:pt x="184287" y="201412"/>
                  </a:lnTo>
                  <a:lnTo>
                    <a:pt x="192072" y="203302"/>
                  </a:lnTo>
                  <a:lnTo>
                    <a:pt x="202301" y="20409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SMARTInkShape-722"/>
            <p:cNvSpPr/>
            <p:nvPr/>
          </p:nvSpPr>
          <p:spPr>
            <a:xfrm>
              <a:off x="7479243" y="3066761"/>
              <a:ext cx="95038" cy="139641"/>
            </a:xfrm>
            <a:custGeom>
              <a:avLst/>
              <a:gdLst/>
              <a:ahLst/>
              <a:cxnLst/>
              <a:rect l="0" t="0" r="0" b="0"/>
              <a:pathLst>
                <a:path w="95038" h="139641">
                  <a:moveTo>
                    <a:pt x="3596" y="57439"/>
                  </a:moveTo>
                  <a:lnTo>
                    <a:pt x="3596" y="63999"/>
                  </a:lnTo>
                  <a:lnTo>
                    <a:pt x="4443" y="64352"/>
                  </a:lnTo>
                  <a:lnTo>
                    <a:pt x="21509" y="65031"/>
                  </a:lnTo>
                  <a:lnTo>
                    <a:pt x="33081" y="61005"/>
                  </a:lnTo>
                  <a:lnTo>
                    <a:pt x="48851" y="49619"/>
                  </a:lnTo>
                  <a:lnTo>
                    <a:pt x="69618" y="30337"/>
                  </a:lnTo>
                  <a:lnTo>
                    <a:pt x="74708" y="28460"/>
                  </a:lnTo>
                  <a:lnTo>
                    <a:pt x="76404" y="27113"/>
                  </a:lnTo>
                  <a:lnTo>
                    <a:pt x="78289" y="23358"/>
                  </a:lnTo>
                  <a:lnTo>
                    <a:pt x="77945" y="21172"/>
                  </a:lnTo>
                  <a:lnTo>
                    <a:pt x="73567" y="11579"/>
                  </a:lnTo>
                  <a:lnTo>
                    <a:pt x="73103" y="9085"/>
                  </a:lnTo>
                  <a:lnTo>
                    <a:pt x="71948" y="7423"/>
                  </a:lnTo>
                  <a:lnTo>
                    <a:pt x="70330" y="6315"/>
                  </a:lnTo>
                  <a:lnTo>
                    <a:pt x="66276" y="4237"/>
                  </a:lnTo>
                  <a:lnTo>
                    <a:pt x="61651" y="491"/>
                  </a:lnTo>
                  <a:lnTo>
                    <a:pt x="59233" y="0"/>
                  </a:lnTo>
                  <a:lnTo>
                    <a:pt x="56774" y="519"/>
                  </a:lnTo>
                  <a:lnTo>
                    <a:pt x="50937" y="2508"/>
                  </a:lnTo>
                  <a:lnTo>
                    <a:pt x="38978" y="4474"/>
                  </a:lnTo>
                  <a:lnTo>
                    <a:pt x="32586" y="7934"/>
                  </a:lnTo>
                  <a:lnTo>
                    <a:pt x="24227" y="18688"/>
                  </a:lnTo>
                  <a:lnTo>
                    <a:pt x="8703" y="51489"/>
                  </a:lnTo>
                  <a:lnTo>
                    <a:pt x="0" y="89124"/>
                  </a:lnTo>
                  <a:lnTo>
                    <a:pt x="22" y="99179"/>
                  </a:lnTo>
                  <a:lnTo>
                    <a:pt x="9209" y="120571"/>
                  </a:lnTo>
                  <a:lnTo>
                    <a:pt x="13994" y="127266"/>
                  </a:lnTo>
                  <a:lnTo>
                    <a:pt x="25492" y="135796"/>
                  </a:lnTo>
                  <a:lnTo>
                    <a:pt x="39623" y="139640"/>
                  </a:lnTo>
                  <a:lnTo>
                    <a:pt x="49524" y="138281"/>
                  </a:lnTo>
                  <a:lnTo>
                    <a:pt x="77557" y="131788"/>
                  </a:lnTo>
                  <a:lnTo>
                    <a:pt x="95037" y="11839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2" name="SMARTInkShape-723"/>
            <p:cNvSpPr/>
            <p:nvPr/>
          </p:nvSpPr>
          <p:spPr>
            <a:xfrm>
              <a:off x="7711439" y="2964180"/>
              <a:ext cx="22862" cy="213361"/>
            </a:xfrm>
            <a:custGeom>
              <a:avLst/>
              <a:gdLst/>
              <a:ahLst/>
              <a:cxnLst/>
              <a:rect l="0" t="0" r="0" b="0"/>
              <a:pathLst>
                <a:path w="22862" h="213361">
                  <a:moveTo>
                    <a:pt x="22861" y="0"/>
                  </a:moveTo>
                  <a:lnTo>
                    <a:pt x="22014" y="26638"/>
                  </a:lnTo>
                  <a:lnTo>
                    <a:pt x="16829" y="50480"/>
                  </a:lnTo>
                  <a:lnTo>
                    <a:pt x="11509" y="83255"/>
                  </a:lnTo>
                  <a:lnTo>
                    <a:pt x="7542" y="114188"/>
                  </a:lnTo>
                  <a:lnTo>
                    <a:pt x="1741" y="144757"/>
                  </a:lnTo>
                  <a:lnTo>
                    <a:pt x="153" y="179951"/>
                  </a:lnTo>
                  <a:lnTo>
                    <a:pt x="0" y="2133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3" name="SMARTInkShape-724"/>
            <p:cNvSpPr/>
            <p:nvPr/>
          </p:nvSpPr>
          <p:spPr>
            <a:xfrm>
              <a:off x="7658413" y="3070859"/>
              <a:ext cx="98748" cy="15242"/>
            </a:xfrm>
            <a:custGeom>
              <a:avLst/>
              <a:gdLst/>
              <a:ahLst/>
              <a:cxnLst/>
              <a:rect l="0" t="0" r="0" b="0"/>
              <a:pathLst>
                <a:path w="98748" h="15242">
                  <a:moveTo>
                    <a:pt x="7306" y="15241"/>
                  </a:moveTo>
                  <a:lnTo>
                    <a:pt x="0" y="15241"/>
                  </a:lnTo>
                  <a:lnTo>
                    <a:pt x="3824" y="15241"/>
                  </a:lnTo>
                  <a:lnTo>
                    <a:pt x="8017" y="12983"/>
                  </a:lnTo>
                  <a:lnTo>
                    <a:pt x="10320" y="11195"/>
                  </a:lnTo>
                  <a:lnTo>
                    <a:pt x="17395" y="9209"/>
                  </a:lnTo>
                  <a:lnTo>
                    <a:pt x="54676" y="7714"/>
                  </a:lnTo>
                  <a:lnTo>
                    <a:pt x="77748" y="6792"/>
                  </a:lnTo>
                  <a:lnTo>
                    <a:pt x="98747"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4" name="SMARTInkShape-725"/>
            <p:cNvSpPr/>
            <p:nvPr/>
          </p:nvSpPr>
          <p:spPr>
            <a:xfrm>
              <a:off x="7871460" y="3048000"/>
              <a:ext cx="22860" cy="99060"/>
            </a:xfrm>
            <a:custGeom>
              <a:avLst/>
              <a:gdLst/>
              <a:ahLst/>
              <a:cxnLst/>
              <a:rect l="0" t="0" r="0" b="0"/>
              <a:pathLst>
                <a:path w="22860" h="99060">
                  <a:moveTo>
                    <a:pt x="22859" y="0"/>
                  </a:moveTo>
                  <a:lnTo>
                    <a:pt x="22859" y="6560"/>
                  </a:lnTo>
                  <a:lnTo>
                    <a:pt x="16828" y="24058"/>
                  </a:lnTo>
                  <a:lnTo>
                    <a:pt x="13453" y="38455"/>
                  </a:lnTo>
                  <a:lnTo>
                    <a:pt x="2100" y="68611"/>
                  </a:lnTo>
                  <a:lnTo>
                    <a:pt x="0" y="990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SMARTInkShape-726"/>
            <p:cNvSpPr/>
            <p:nvPr/>
          </p:nvSpPr>
          <p:spPr>
            <a:xfrm>
              <a:off x="7894319" y="2987040"/>
              <a:ext cx="7621" cy="7620"/>
            </a:xfrm>
            <a:custGeom>
              <a:avLst/>
              <a:gdLst/>
              <a:ahLst/>
              <a:cxnLst/>
              <a:rect l="0" t="0" r="0" b="0"/>
              <a:pathLst>
                <a:path w="7621" h="7620">
                  <a:moveTo>
                    <a:pt x="7620" y="0"/>
                  </a:moveTo>
                  <a:lnTo>
                    <a:pt x="3575" y="0"/>
                  </a:lnTo>
                  <a:lnTo>
                    <a:pt x="2383" y="846"/>
                  </a:lnTo>
                  <a:lnTo>
                    <a:pt x="1588" y="2257"/>
                  </a:lnTo>
                  <a:lnTo>
                    <a:pt x="0" y="76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6" name="SMARTInkShape-727"/>
            <p:cNvSpPr/>
            <p:nvPr/>
          </p:nvSpPr>
          <p:spPr>
            <a:xfrm>
              <a:off x="7944572" y="3009900"/>
              <a:ext cx="117389" cy="137017"/>
            </a:xfrm>
            <a:custGeom>
              <a:avLst/>
              <a:gdLst/>
              <a:ahLst/>
              <a:cxnLst/>
              <a:rect l="0" t="0" r="0" b="0"/>
              <a:pathLst>
                <a:path w="117389" h="137017">
                  <a:moveTo>
                    <a:pt x="117388" y="0"/>
                  </a:moveTo>
                  <a:lnTo>
                    <a:pt x="106036" y="0"/>
                  </a:lnTo>
                  <a:lnTo>
                    <a:pt x="101619" y="2257"/>
                  </a:lnTo>
                  <a:lnTo>
                    <a:pt x="96833" y="5236"/>
                  </a:lnTo>
                  <a:lnTo>
                    <a:pt x="66132" y="18133"/>
                  </a:lnTo>
                  <a:lnTo>
                    <a:pt x="31848" y="43341"/>
                  </a:lnTo>
                  <a:lnTo>
                    <a:pt x="13543" y="71356"/>
                  </a:lnTo>
                  <a:lnTo>
                    <a:pt x="587" y="96551"/>
                  </a:lnTo>
                  <a:lnTo>
                    <a:pt x="0" y="106693"/>
                  </a:lnTo>
                  <a:lnTo>
                    <a:pt x="2563" y="115999"/>
                  </a:lnTo>
                  <a:lnTo>
                    <a:pt x="6522" y="122957"/>
                  </a:lnTo>
                  <a:lnTo>
                    <a:pt x="17558" y="131634"/>
                  </a:lnTo>
                  <a:lnTo>
                    <a:pt x="31552" y="135522"/>
                  </a:lnTo>
                  <a:lnTo>
                    <a:pt x="61554" y="137016"/>
                  </a:lnTo>
                  <a:lnTo>
                    <a:pt x="94528" y="1295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SMARTInkShape-728"/>
            <p:cNvSpPr/>
            <p:nvPr/>
          </p:nvSpPr>
          <p:spPr>
            <a:xfrm>
              <a:off x="8123042" y="3017519"/>
              <a:ext cx="98905" cy="114166"/>
            </a:xfrm>
            <a:custGeom>
              <a:avLst/>
              <a:gdLst/>
              <a:ahLst/>
              <a:cxnLst/>
              <a:rect l="0" t="0" r="0" b="0"/>
              <a:pathLst>
                <a:path w="98905" h="114166">
                  <a:moveTo>
                    <a:pt x="30358" y="7621"/>
                  </a:moveTo>
                  <a:lnTo>
                    <a:pt x="26313" y="7621"/>
                  </a:lnTo>
                  <a:lnTo>
                    <a:pt x="25121" y="8467"/>
                  </a:lnTo>
                  <a:lnTo>
                    <a:pt x="24326" y="9878"/>
                  </a:lnTo>
                  <a:lnTo>
                    <a:pt x="13372" y="45978"/>
                  </a:lnTo>
                  <a:lnTo>
                    <a:pt x="1982" y="76223"/>
                  </a:lnTo>
                  <a:lnTo>
                    <a:pt x="0" y="101156"/>
                  </a:lnTo>
                  <a:lnTo>
                    <a:pt x="2190" y="106483"/>
                  </a:lnTo>
                  <a:lnTo>
                    <a:pt x="3959" y="109089"/>
                  </a:lnTo>
                  <a:lnTo>
                    <a:pt x="8183" y="111984"/>
                  </a:lnTo>
                  <a:lnTo>
                    <a:pt x="13729" y="113271"/>
                  </a:lnTo>
                  <a:lnTo>
                    <a:pt x="31878" y="114165"/>
                  </a:lnTo>
                  <a:lnTo>
                    <a:pt x="53753" y="105994"/>
                  </a:lnTo>
                  <a:lnTo>
                    <a:pt x="69599" y="96385"/>
                  </a:lnTo>
                  <a:lnTo>
                    <a:pt x="82248" y="84815"/>
                  </a:lnTo>
                  <a:lnTo>
                    <a:pt x="87287" y="75513"/>
                  </a:lnTo>
                  <a:lnTo>
                    <a:pt x="98074" y="40771"/>
                  </a:lnTo>
                  <a:lnTo>
                    <a:pt x="98904" y="13052"/>
                  </a:lnTo>
                  <a:lnTo>
                    <a:pt x="96664" y="7777"/>
                  </a:lnTo>
                  <a:lnTo>
                    <a:pt x="91318"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8" name="SMARTInkShape-729"/>
            <p:cNvSpPr/>
            <p:nvPr/>
          </p:nvSpPr>
          <p:spPr>
            <a:xfrm>
              <a:off x="8290662" y="2903219"/>
              <a:ext cx="30065" cy="205741"/>
            </a:xfrm>
            <a:custGeom>
              <a:avLst/>
              <a:gdLst/>
              <a:ahLst/>
              <a:cxnLst/>
              <a:rect l="0" t="0" r="0" b="0"/>
              <a:pathLst>
                <a:path w="30065" h="205741">
                  <a:moveTo>
                    <a:pt x="22757" y="0"/>
                  </a:moveTo>
                  <a:lnTo>
                    <a:pt x="22757" y="4046"/>
                  </a:lnTo>
                  <a:lnTo>
                    <a:pt x="25015" y="8289"/>
                  </a:lnTo>
                  <a:lnTo>
                    <a:pt x="26803" y="10607"/>
                  </a:lnTo>
                  <a:lnTo>
                    <a:pt x="28789" y="17696"/>
                  </a:lnTo>
                  <a:lnTo>
                    <a:pt x="30064" y="36046"/>
                  </a:lnTo>
                  <a:lnTo>
                    <a:pt x="22047" y="71571"/>
                  </a:lnTo>
                  <a:lnTo>
                    <a:pt x="16503" y="105766"/>
                  </a:lnTo>
                  <a:lnTo>
                    <a:pt x="9286" y="142402"/>
                  </a:lnTo>
                  <a:lnTo>
                    <a:pt x="1641" y="178825"/>
                  </a:lnTo>
                  <a:lnTo>
                    <a:pt x="0" y="200423"/>
                  </a:lnTo>
                  <a:lnTo>
                    <a:pt x="812" y="202196"/>
                  </a:lnTo>
                  <a:lnTo>
                    <a:pt x="2200" y="203377"/>
                  </a:lnTo>
                  <a:lnTo>
                    <a:pt x="7518" y="2057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9" name="SMARTInkShape-730"/>
            <p:cNvSpPr/>
            <p:nvPr/>
          </p:nvSpPr>
          <p:spPr>
            <a:xfrm>
              <a:off x="8376831" y="2979419"/>
              <a:ext cx="88958" cy="113852"/>
            </a:xfrm>
            <a:custGeom>
              <a:avLst/>
              <a:gdLst/>
              <a:ahLst/>
              <a:cxnLst/>
              <a:rect l="0" t="0" r="0" b="0"/>
              <a:pathLst>
                <a:path w="88958" h="113852">
                  <a:moveTo>
                    <a:pt x="20408" y="22861"/>
                  </a:moveTo>
                  <a:lnTo>
                    <a:pt x="24454" y="22861"/>
                  </a:lnTo>
                  <a:lnTo>
                    <a:pt x="24798" y="23707"/>
                  </a:lnTo>
                  <a:lnTo>
                    <a:pt x="22085" y="29791"/>
                  </a:lnTo>
                  <a:lnTo>
                    <a:pt x="20059" y="41095"/>
                  </a:lnTo>
                  <a:lnTo>
                    <a:pt x="13625" y="51029"/>
                  </a:lnTo>
                  <a:lnTo>
                    <a:pt x="3065" y="64321"/>
                  </a:lnTo>
                  <a:lnTo>
                    <a:pt x="0" y="74025"/>
                  </a:lnTo>
                  <a:lnTo>
                    <a:pt x="30" y="78137"/>
                  </a:lnTo>
                  <a:lnTo>
                    <a:pt x="5453" y="96245"/>
                  </a:lnTo>
                  <a:lnTo>
                    <a:pt x="15700" y="109184"/>
                  </a:lnTo>
                  <a:lnTo>
                    <a:pt x="22832" y="112026"/>
                  </a:lnTo>
                  <a:lnTo>
                    <a:pt x="37162" y="113851"/>
                  </a:lnTo>
                  <a:lnTo>
                    <a:pt x="42812" y="111843"/>
                  </a:lnTo>
                  <a:lnTo>
                    <a:pt x="75222" y="88858"/>
                  </a:lnTo>
                  <a:lnTo>
                    <a:pt x="78637" y="83801"/>
                  </a:lnTo>
                  <a:lnTo>
                    <a:pt x="87770" y="55433"/>
                  </a:lnTo>
                  <a:lnTo>
                    <a:pt x="88957" y="20755"/>
                  </a:lnTo>
                  <a:lnTo>
                    <a:pt x="86716" y="15433"/>
                  </a:lnTo>
                  <a:lnTo>
                    <a:pt x="83745" y="10246"/>
                  </a:lnTo>
                  <a:lnTo>
                    <a:pt x="8136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0" name="SMARTInkShape-731"/>
            <p:cNvSpPr/>
            <p:nvPr/>
          </p:nvSpPr>
          <p:spPr>
            <a:xfrm>
              <a:off x="8557573" y="2942957"/>
              <a:ext cx="285195" cy="150620"/>
            </a:xfrm>
            <a:custGeom>
              <a:avLst/>
              <a:gdLst/>
              <a:ahLst/>
              <a:cxnLst/>
              <a:rect l="0" t="0" r="0" b="0"/>
              <a:pathLst>
                <a:path w="285195" h="150620">
                  <a:moveTo>
                    <a:pt x="22546" y="36462"/>
                  </a:moveTo>
                  <a:lnTo>
                    <a:pt x="22546" y="53629"/>
                  </a:lnTo>
                  <a:lnTo>
                    <a:pt x="15397" y="89977"/>
                  </a:lnTo>
                  <a:lnTo>
                    <a:pt x="14289" y="100040"/>
                  </a:lnTo>
                  <a:lnTo>
                    <a:pt x="7789" y="133269"/>
                  </a:lnTo>
                  <a:lnTo>
                    <a:pt x="7315" y="150278"/>
                  </a:lnTo>
                  <a:lnTo>
                    <a:pt x="3264" y="150619"/>
                  </a:lnTo>
                  <a:lnTo>
                    <a:pt x="2071" y="149820"/>
                  </a:lnTo>
                  <a:lnTo>
                    <a:pt x="1277" y="148441"/>
                  </a:lnTo>
                  <a:lnTo>
                    <a:pt x="0" y="140144"/>
                  </a:lnTo>
                  <a:lnTo>
                    <a:pt x="11046" y="102334"/>
                  </a:lnTo>
                  <a:lnTo>
                    <a:pt x="25192" y="65645"/>
                  </a:lnTo>
                  <a:lnTo>
                    <a:pt x="46897" y="31715"/>
                  </a:lnTo>
                  <a:lnTo>
                    <a:pt x="59301" y="20286"/>
                  </a:lnTo>
                  <a:lnTo>
                    <a:pt x="69655" y="15583"/>
                  </a:lnTo>
                  <a:lnTo>
                    <a:pt x="92506" y="13776"/>
                  </a:lnTo>
                  <a:lnTo>
                    <a:pt x="104988" y="17699"/>
                  </a:lnTo>
                  <a:lnTo>
                    <a:pt x="115365" y="24224"/>
                  </a:lnTo>
                  <a:lnTo>
                    <a:pt x="123802" y="35564"/>
                  </a:lnTo>
                  <a:lnTo>
                    <a:pt x="134146" y="69579"/>
                  </a:lnTo>
                  <a:lnTo>
                    <a:pt x="136741" y="106081"/>
                  </a:lnTo>
                  <a:lnTo>
                    <a:pt x="136846" y="126700"/>
                  </a:lnTo>
                  <a:lnTo>
                    <a:pt x="137693" y="108304"/>
                  </a:lnTo>
                  <a:lnTo>
                    <a:pt x="152285" y="74456"/>
                  </a:lnTo>
                  <a:lnTo>
                    <a:pt x="162023" y="59291"/>
                  </a:lnTo>
                  <a:lnTo>
                    <a:pt x="191357" y="23761"/>
                  </a:lnTo>
                  <a:lnTo>
                    <a:pt x="203986" y="12567"/>
                  </a:lnTo>
                  <a:lnTo>
                    <a:pt x="223424" y="2046"/>
                  </a:lnTo>
                  <a:lnTo>
                    <a:pt x="233464" y="0"/>
                  </a:lnTo>
                  <a:lnTo>
                    <a:pt x="241311" y="1348"/>
                  </a:lnTo>
                  <a:lnTo>
                    <a:pt x="257295" y="9112"/>
                  </a:lnTo>
                  <a:lnTo>
                    <a:pt x="264603" y="16122"/>
                  </a:lnTo>
                  <a:lnTo>
                    <a:pt x="276194" y="34420"/>
                  </a:lnTo>
                  <a:lnTo>
                    <a:pt x="285194" y="68492"/>
                  </a:lnTo>
                  <a:lnTo>
                    <a:pt x="285188" y="82871"/>
                  </a:lnTo>
                  <a:lnTo>
                    <a:pt x="281940" y="119674"/>
                  </a:lnTo>
                  <a:lnTo>
                    <a:pt x="281627" y="13552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1" name="SMARTInkShape-732"/>
            <p:cNvSpPr/>
            <p:nvPr/>
          </p:nvSpPr>
          <p:spPr>
            <a:xfrm>
              <a:off x="6934303" y="2804159"/>
              <a:ext cx="144678" cy="182528"/>
            </a:xfrm>
            <a:custGeom>
              <a:avLst/>
              <a:gdLst/>
              <a:ahLst/>
              <a:cxnLst/>
              <a:rect l="0" t="0" r="0" b="0"/>
              <a:pathLst>
                <a:path w="144678" h="182528">
                  <a:moveTo>
                    <a:pt x="53236" y="0"/>
                  </a:moveTo>
                  <a:lnTo>
                    <a:pt x="46676" y="0"/>
                  </a:lnTo>
                  <a:lnTo>
                    <a:pt x="46322" y="847"/>
                  </a:lnTo>
                  <a:lnTo>
                    <a:pt x="43399" y="17697"/>
                  </a:lnTo>
                  <a:lnTo>
                    <a:pt x="40398" y="26492"/>
                  </a:lnTo>
                  <a:lnTo>
                    <a:pt x="32124" y="61213"/>
                  </a:lnTo>
                  <a:lnTo>
                    <a:pt x="24857" y="83369"/>
                  </a:lnTo>
                  <a:lnTo>
                    <a:pt x="21121" y="98927"/>
                  </a:lnTo>
                  <a:lnTo>
                    <a:pt x="9631" y="129528"/>
                  </a:lnTo>
                  <a:lnTo>
                    <a:pt x="7609" y="138849"/>
                  </a:lnTo>
                  <a:lnTo>
                    <a:pt x="1671" y="151730"/>
                  </a:lnTo>
                  <a:lnTo>
                    <a:pt x="0" y="170141"/>
                  </a:lnTo>
                  <a:lnTo>
                    <a:pt x="812" y="171848"/>
                  </a:lnTo>
                  <a:lnTo>
                    <a:pt x="2200" y="172985"/>
                  </a:lnTo>
                  <a:lnTo>
                    <a:pt x="3972" y="173744"/>
                  </a:lnTo>
                  <a:lnTo>
                    <a:pt x="5154" y="175096"/>
                  </a:lnTo>
                  <a:lnTo>
                    <a:pt x="6467" y="178856"/>
                  </a:lnTo>
                  <a:lnTo>
                    <a:pt x="7663" y="180197"/>
                  </a:lnTo>
                  <a:lnTo>
                    <a:pt x="11251" y="181688"/>
                  </a:lnTo>
                  <a:lnTo>
                    <a:pt x="18030" y="182527"/>
                  </a:lnTo>
                  <a:lnTo>
                    <a:pt x="53448" y="175718"/>
                  </a:lnTo>
                  <a:lnTo>
                    <a:pt x="63490" y="174617"/>
                  </a:lnTo>
                  <a:lnTo>
                    <a:pt x="96704" y="168123"/>
                  </a:lnTo>
                  <a:lnTo>
                    <a:pt x="117444" y="166857"/>
                  </a:lnTo>
                  <a:lnTo>
                    <a:pt x="144677" y="1600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SMARTInkShape-733"/>
            <p:cNvSpPr/>
            <p:nvPr/>
          </p:nvSpPr>
          <p:spPr>
            <a:xfrm>
              <a:off x="8183880" y="2362200"/>
              <a:ext cx="259081" cy="190457"/>
            </a:xfrm>
            <a:custGeom>
              <a:avLst/>
              <a:gdLst/>
              <a:ahLst/>
              <a:cxnLst/>
              <a:rect l="0" t="0" r="0" b="0"/>
              <a:pathLst>
                <a:path w="259081" h="190457">
                  <a:moveTo>
                    <a:pt x="0" y="0"/>
                  </a:moveTo>
                  <a:lnTo>
                    <a:pt x="4045" y="4045"/>
                  </a:lnTo>
                  <a:lnTo>
                    <a:pt x="6031" y="8288"/>
                  </a:lnTo>
                  <a:lnTo>
                    <a:pt x="14087" y="40090"/>
                  </a:lnTo>
                  <a:lnTo>
                    <a:pt x="21119" y="76462"/>
                  </a:lnTo>
                  <a:lnTo>
                    <a:pt x="23477" y="113487"/>
                  </a:lnTo>
                  <a:lnTo>
                    <a:pt x="29390" y="145843"/>
                  </a:lnTo>
                  <a:lnTo>
                    <a:pt x="31111" y="168540"/>
                  </a:lnTo>
                  <a:lnTo>
                    <a:pt x="38221" y="186746"/>
                  </a:lnTo>
                  <a:lnTo>
                    <a:pt x="39874" y="187997"/>
                  </a:lnTo>
                  <a:lnTo>
                    <a:pt x="44565" y="190005"/>
                  </a:lnTo>
                  <a:lnTo>
                    <a:pt x="52179" y="190456"/>
                  </a:lnTo>
                  <a:lnTo>
                    <a:pt x="52566" y="189624"/>
                  </a:lnTo>
                  <a:lnTo>
                    <a:pt x="53309" y="157935"/>
                  </a:lnTo>
                  <a:lnTo>
                    <a:pt x="59417" y="129975"/>
                  </a:lnTo>
                  <a:lnTo>
                    <a:pt x="73747" y="96781"/>
                  </a:lnTo>
                  <a:lnTo>
                    <a:pt x="86371" y="75199"/>
                  </a:lnTo>
                  <a:lnTo>
                    <a:pt x="91445" y="71521"/>
                  </a:lnTo>
                  <a:lnTo>
                    <a:pt x="97368" y="69887"/>
                  </a:lnTo>
                  <a:lnTo>
                    <a:pt x="105645" y="69161"/>
                  </a:lnTo>
                  <a:lnTo>
                    <a:pt x="108530" y="69813"/>
                  </a:lnTo>
                  <a:lnTo>
                    <a:pt x="110454" y="71096"/>
                  </a:lnTo>
                  <a:lnTo>
                    <a:pt x="119030" y="81611"/>
                  </a:lnTo>
                  <a:lnTo>
                    <a:pt x="120635" y="86507"/>
                  </a:lnTo>
                  <a:lnTo>
                    <a:pt x="122512" y="101786"/>
                  </a:lnTo>
                  <a:lnTo>
                    <a:pt x="127080" y="112755"/>
                  </a:lnTo>
                  <a:lnTo>
                    <a:pt x="133261" y="141534"/>
                  </a:lnTo>
                  <a:lnTo>
                    <a:pt x="140050" y="153225"/>
                  </a:lnTo>
                  <a:lnTo>
                    <a:pt x="161531" y="176590"/>
                  </a:lnTo>
                  <a:lnTo>
                    <a:pt x="169441" y="180084"/>
                  </a:lnTo>
                  <a:lnTo>
                    <a:pt x="206566" y="182634"/>
                  </a:lnTo>
                  <a:lnTo>
                    <a:pt x="240428" y="178786"/>
                  </a:lnTo>
                  <a:lnTo>
                    <a:pt x="259080" y="1752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SMARTInkShape-734"/>
            <p:cNvSpPr/>
            <p:nvPr/>
          </p:nvSpPr>
          <p:spPr>
            <a:xfrm>
              <a:off x="8004337" y="2506980"/>
              <a:ext cx="163942" cy="212911"/>
            </a:xfrm>
            <a:custGeom>
              <a:avLst/>
              <a:gdLst/>
              <a:ahLst/>
              <a:cxnLst/>
              <a:rect l="0" t="0" r="0" b="0"/>
              <a:pathLst>
                <a:path w="163942" h="212911">
                  <a:moveTo>
                    <a:pt x="88102" y="0"/>
                  </a:moveTo>
                  <a:lnTo>
                    <a:pt x="65925" y="0"/>
                  </a:lnTo>
                  <a:lnTo>
                    <a:pt x="59055" y="2257"/>
                  </a:lnTo>
                  <a:lnTo>
                    <a:pt x="52332" y="5236"/>
                  </a:lnTo>
                  <a:lnTo>
                    <a:pt x="39875" y="7760"/>
                  </a:lnTo>
                  <a:lnTo>
                    <a:pt x="20896" y="18132"/>
                  </a:lnTo>
                  <a:lnTo>
                    <a:pt x="13642" y="25274"/>
                  </a:lnTo>
                  <a:lnTo>
                    <a:pt x="8442" y="33246"/>
                  </a:lnTo>
                  <a:lnTo>
                    <a:pt x="6131" y="39611"/>
                  </a:lnTo>
                  <a:lnTo>
                    <a:pt x="0" y="70510"/>
                  </a:lnTo>
                  <a:lnTo>
                    <a:pt x="1815" y="77340"/>
                  </a:lnTo>
                  <a:lnTo>
                    <a:pt x="9879" y="88623"/>
                  </a:lnTo>
                  <a:lnTo>
                    <a:pt x="14672" y="93857"/>
                  </a:lnTo>
                  <a:lnTo>
                    <a:pt x="21883" y="96747"/>
                  </a:lnTo>
                  <a:lnTo>
                    <a:pt x="26175" y="97518"/>
                  </a:lnTo>
                  <a:lnTo>
                    <a:pt x="35462" y="96117"/>
                  </a:lnTo>
                  <a:lnTo>
                    <a:pt x="66319" y="87668"/>
                  </a:lnTo>
                  <a:lnTo>
                    <a:pt x="90604" y="66007"/>
                  </a:lnTo>
                  <a:lnTo>
                    <a:pt x="93448" y="58687"/>
                  </a:lnTo>
                  <a:lnTo>
                    <a:pt x="95722" y="22994"/>
                  </a:lnTo>
                  <a:lnTo>
                    <a:pt x="99767" y="26944"/>
                  </a:lnTo>
                  <a:lnTo>
                    <a:pt x="101753" y="31166"/>
                  </a:lnTo>
                  <a:lnTo>
                    <a:pt x="102282" y="33477"/>
                  </a:lnTo>
                  <a:lnTo>
                    <a:pt x="116482" y="59388"/>
                  </a:lnTo>
                  <a:lnTo>
                    <a:pt x="126687" y="84350"/>
                  </a:lnTo>
                  <a:lnTo>
                    <a:pt x="136224" y="99217"/>
                  </a:lnTo>
                  <a:lnTo>
                    <a:pt x="150572" y="119411"/>
                  </a:lnTo>
                  <a:lnTo>
                    <a:pt x="161562" y="148028"/>
                  </a:lnTo>
                  <a:lnTo>
                    <a:pt x="163941" y="172813"/>
                  </a:lnTo>
                  <a:lnTo>
                    <a:pt x="162369" y="177015"/>
                  </a:lnTo>
                  <a:lnTo>
                    <a:pt x="147104" y="192602"/>
                  </a:lnTo>
                  <a:lnTo>
                    <a:pt x="120728" y="208241"/>
                  </a:lnTo>
                  <a:lnTo>
                    <a:pt x="105766" y="211843"/>
                  </a:lnTo>
                  <a:lnTo>
                    <a:pt x="90608" y="212910"/>
                  </a:lnTo>
                  <a:lnTo>
                    <a:pt x="75392" y="209181"/>
                  </a:lnTo>
                  <a:lnTo>
                    <a:pt x="51482" y="195436"/>
                  </a:lnTo>
                  <a:lnTo>
                    <a:pt x="44170" y="188178"/>
                  </a:lnTo>
                  <a:lnTo>
                    <a:pt x="38943" y="180154"/>
                  </a:lnTo>
                  <a:lnTo>
                    <a:pt x="34763" y="1676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SMARTInkShape-735"/>
            <p:cNvSpPr/>
            <p:nvPr/>
          </p:nvSpPr>
          <p:spPr>
            <a:xfrm>
              <a:off x="7818433" y="2522219"/>
              <a:ext cx="128874" cy="97868"/>
            </a:xfrm>
            <a:custGeom>
              <a:avLst/>
              <a:gdLst/>
              <a:ahLst/>
              <a:cxnLst/>
              <a:rect l="0" t="0" r="0" b="0"/>
              <a:pathLst>
                <a:path w="128874" h="97868">
                  <a:moveTo>
                    <a:pt x="7306" y="0"/>
                  </a:moveTo>
                  <a:lnTo>
                    <a:pt x="7306" y="25524"/>
                  </a:lnTo>
                  <a:lnTo>
                    <a:pt x="0" y="59615"/>
                  </a:lnTo>
                  <a:lnTo>
                    <a:pt x="2083" y="66853"/>
                  </a:lnTo>
                  <a:lnTo>
                    <a:pt x="4985" y="72893"/>
                  </a:lnTo>
                  <a:lnTo>
                    <a:pt x="7465" y="81053"/>
                  </a:lnTo>
                  <a:lnTo>
                    <a:pt x="11046" y="86259"/>
                  </a:lnTo>
                  <a:lnTo>
                    <a:pt x="17718" y="89138"/>
                  </a:lnTo>
                  <a:lnTo>
                    <a:pt x="46605" y="97867"/>
                  </a:lnTo>
                  <a:lnTo>
                    <a:pt x="54687" y="96272"/>
                  </a:lnTo>
                  <a:lnTo>
                    <a:pt x="88683" y="85162"/>
                  </a:lnTo>
                  <a:lnTo>
                    <a:pt x="92885" y="83022"/>
                  </a:lnTo>
                  <a:lnTo>
                    <a:pt x="108469" y="66772"/>
                  </a:lnTo>
                  <a:lnTo>
                    <a:pt x="116397" y="54592"/>
                  </a:lnTo>
                  <a:lnTo>
                    <a:pt x="128430" y="18055"/>
                  </a:lnTo>
                  <a:lnTo>
                    <a:pt x="128873" y="12823"/>
                  </a:lnTo>
                  <a:lnTo>
                    <a:pt x="128143" y="11089"/>
                  </a:lnTo>
                  <a:lnTo>
                    <a:pt x="126811" y="9933"/>
                  </a:lnTo>
                  <a:lnTo>
                    <a:pt x="125076" y="9162"/>
                  </a:lnTo>
                  <a:lnTo>
                    <a:pt x="123920" y="7801"/>
                  </a:lnTo>
                  <a:lnTo>
                    <a:pt x="121606"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SMARTInkShape-736"/>
            <p:cNvSpPr/>
            <p:nvPr/>
          </p:nvSpPr>
          <p:spPr>
            <a:xfrm>
              <a:off x="7650926" y="2537459"/>
              <a:ext cx="106214" cy="102428"/>
            </a:xfrm>
            <a:custGeom>
              <a:avLst/>
              <a:gdLst/>
              <a:ahLst/>
              <a:cxnLst/>
              <a:rect l="0" t="0" r="0" b="0"/>
              <a:pathLst>
                <a:path w="106214" h="102428">
                  <a:moveTo>
                    <a:pt x="98613" y="22860"/>
                  </a:moveTo>
                  <a:lnTo>
                    <a:pt x="87262" y="11509"/>
                  </a:lnTo>
                  <a:lnTo>
                    <a:pt x="85101" y="7091"/>
                  </a:lnTo>
                  <a:lnTo>
                    <a:pt x="84525" y="4728"/>
                  </a:lnTo>
                  <a:lnTo>
                    <a:pt x="83295" y="3152"/>
                  </a:lnTo>
                  <a:lnTo>
                    <a:pt x="79670" y="1401"/>
                  </a:lnTo>
                  <a:lnTo>
                    <a:pt x="43784" y="11"/>
                  </a:lnTo>
                  <a:lnTo>
                    <a:pt x="38120" y="2263"/>
                  </a:lnTo>
                  <a:lnTo>
                    <a:pt x="19901" y="17913"/>
                  </a:lnTo>
                  <a:lnTo>
                    <a:pt x="4636" y="43638"/>
                  </a:lnTo>
                  <a:lnTo>
                    <a:pt x="1059" y="54511"/>
                  </a:lnTo>
                  <a:lnTo>
                    <a:pt x="0" y="67140"/>
                  </a:lnTo>
                  <a:lnTo>
                    <a:pt x="2009" y="74431"/>
                  </a:lnTo>
                  <a:lnTo>
                    <a:pt x="10198" y="86011"/>
                  </a:lnTo>
                  <a:lnTo>
                    <a:pt x="24996" y="101570"/>
                  </a:lnTo>
                  <a:lnTo>
                    <a:pt x="28369" y="102427"/>
                  </a:lnTo>
                  <a:lnTo>
                    <a:pt x="65727" y="99242"/>
                  </a:lnTo>
                  <a:lnTo>
                    <a:pt x="69915" y="97488"/>
                  </a:lnTo>
                  <a:lnTo>
                    <a:pt x="100378" y="70398"/>
                  </a:lnTo>
                  <a:lnTo>
                    <a:pt x="103631" y="62050"/>
                  </a:lnTo>
                  <a:lnTo>
                    <a:pt x="106188" y="26169"/>
                  </a:lnTo>
                  <a:lnTo>
                    <a:pt x="106213" y="20662"/>
                  </a:lnTo>
                  <a:lnTo>
                    <a:pt x="105374" y="18855"/>
                  </a:lnTo>
                  <a:lnTo>
                    <a:pt x="103967" y="17650"/>
                  </a:lnTo>
                  <a:lnTo>
                    <a:pt x="100146" y="15465"/>
                  </a:lnTo>
                  <a:lnTo>
                    <a:pt x="93235" y="10321"/>
                  </a:lnTo>
                  <a:lnTo>
                    <a:pt x="88320" y="8821"/>
                  </a:lnTo>
                  <a:lnTo>
                    <a:pt x="86672" y="7574"/>
                  </a:lnTo>
                  <a:lnTo>
                    <a:pt x="83374"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6" name="SMARTInkShape-737"/>
            <p:cNvSpPr/>
            <p:nvPr/>
          </p:nvSpPr>
          <p:spPr>
            <a:xfrm>
              <a:off x="7429813" y="2430792"/>
              <a:ext cx="167327" cy="228589"/>
            </a:xfrm>
            <a:custGeom>
              <a:avLst/>
              <a:gdLst/>
              <a:ahLst/>
              <a:cxnLst/>
              <a:rect l="0" t="0" r="0" b="0"/>
              <a:pathLst>
                <a:path w="167327" h="228589">
                  <a:moveTo>
                    <a:pt x="7306" y="99048"/>
                  </a:moveTo>
                  <a:lnTo>
                    <a:pt x="7306" y="92487"/>
                  </a:lnTo>
                  <a:lnTo>
                    <a:pt x="2069" y="85553"/>
                  </a:lnTo>
                  <a:lnTo>
                    <a:pt x="392" y="78492"/>
                  </a:lnTo>
                  <a:lnTo>
                    <a:pt x="0" y="73543"/>
                  </a:lnTo>
                  <a:lnTo>
                    <a:pt x="8017" y="52645"/>
                  </a:lnTo>
                  <a:lnTo>
                    <a:pt x="25128" y="24288"/>
                  </a:lnTo>
                  <a:lnTo>
                    <a:pt x="32443" y="16997"/>
                  </a:lnTo>
                  <a:lnTo>
                    <a:pt x="50629" y="3607"/>
                  </a:lnTo>
                  <a:lnTo>
                    <a:pt x="68796" y="702"/>
                  </a:lnTo>
                  <a:lnTo>
                    <a:pt x="103691" y="15"/>
                  </a:lnTo>
                  <a:lnTo>
                    <a:pt x="112514" y="0"/>
                  </a:lnTo>
                  <a:lnTo>
                    <a:pt x="122081" y="4508"/>
                  </a:lnTo>
                  <a:lnTo>
                    <a:pt x="137974" y="17155"/>
                  </a:lnTo>
                  <a:lnTo>
                    <a:pt x="146588" y="29251"/>
                  </a:lnTo>
                  <a:lnTo>
                    <a:pt x="150457" y="43560"/>
                  </a:lnTo>
                  <a:lnTo>
                    <a:pt x="151943" y="73682"/>
                  </a:lnTo>
                  <a:lnTo>
                    <a:pt x="147999" y="88897"/>
                  </a:lnTo>
                  <a:lnTo>
                    <a:pt x="141520" y="96794"/>
                  </a:lnTo>
                  <a:lnTo>
                    <a:pt x="104221" y="124408"/>
                  </a:lnTo>
                  <a:lnTo>
                    <a:pt x="86070" y="141378"/>
                  </a:lnTo>
                  <a:lnTo>
                    <a:pt x="77395" y="144321"/>
                  </a:lnTo>
                  <a:lnTo>
                    <a:pt x="76892" y="145317"/>
                  </a:lnTo>
                  <a:lnTo>
                    <a:pt x="76019" y="151289"/>
                  </a:lnTo>
                  <a:lnTo>
                    <a:pt x="94020" y="170512"/>
                  </a:lnTo>
                  <a:lnTo>
                    <a:pt x="131676" y="200650"/>
                  </a:lnTo>
                  <a:lnTo>
                    <a:pt x="154341" y="220968"/>
                  </a:lnTo>
                  <a:lnTo>
                    <a:pt x="167326" y="22858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7" name="SMARTInkShape-738"/>
            <p:cNvSpPr/>
            <p:nvPr/>
          </p:nvSpPr>
          <p:spPr>
            <a:xfrm>
              <a:off x="7421880" y="2522219"/>
              <a:ext cx="15240" cy="160022"/>
            </a:xfrm>
            <a:custGeom>
              <a:avLst/>
              <a:gdLst/>
              <a:ahLst/>
              <a:cxnLst/>
              <a:rect l="0" t="0" r="0" b="0"/>
              <a:pathLst>
                <a:path w="15240" h="160022">
                  <a:moveTo>
                    <a:pt x="15239" y="0"/>
                  </a:moveTo>
                  <a:lnTo>
                    <a:pt x="8678" y="0"/>
                  </a:lnTo>
                  <a:lnTo>
                    <a:pt x="8325" y="847"/>
                  </a:lnTo>
                  <a:lnTo>
                    <a:pt x="7638" y="34253"/>
                  </a:lnTo>
                  <a:lnTo>
                    <a:pt x="7621" y="71295"/>
                  </a:lnTo>
                  <a:lnTo>
                    <a:pt x="6773" y="91398"/>
                  </a:lnTo>
                  <a:lnTo>
                    <a:pt x="470" y="127132"/>
                  </a:lnTo>
                  <a:lnTo>
                    <a:pt x="0" y="1600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SMARTInkShape-739"/>
            <p:cNvSpPr/>
            <p:nvPr/>
          </p:nvSpPr>
          <p:spPr>
            <a:xfrm>
              <a:off x="5578153" y="2918459"/>
              <a:ext cx="45408" cy="167642"/>
            </a:xfrm>
            <a:custGeom>
              <a:avLst/>
              <a:gdLst/>
              <a:ahLst/>
              <a:cxnLst/>
              <a:rect l="0" t="0" r="0" b="0"/>
              <a:pathLst>
                <a:path w="45408" h="167642">
                  <a:moveTo>
                    <a:pt x="7307" y="0"/>
                  </a:moveTo>
                  <a:lnTo>
                    <a:pt x="7307" y="4046"/>
                  </a:lnTo>
                  <a:lnTo>
                    <a:pt x="6460" y="5237"/>
                  </a:lnTo>
                  <a:lnTo>
                    <a:pt x="5049" y="6032"/>
                  </a:lnTo>
                  <a:lnTo>
                    <a:pt x="746" y="7307"/>
                  </a:lnTo>
                  <a:lnTo>
                    <a:pt x="0" y="15618"/>
                  </a:lnTo>
                  <a:lnTo>
                    <a:pt x="2084" y="21899"/>
                  </a:lnTo>
                  <a:lnTo>
                    <a:pt x="4986" y="27513"/>
                  </a:lnTo>
                  <a:lnTo>
                    <a:pt x="6848" y="40274"/>
                  </a:lnTo>
                  <a:lnTo>
                    <a:pt x="7949" y="49226"/>
                  </a:lnTo>
                  <a:lnTo>
                    <a:pt x="13841" y="73788"/>
                  </a:lnTo>
                  <a:lnTo>
                    <a:pt x="17041" y="99077"/>
                  </a:lnTo>
                  <a:lnTo>
                    <a:pt x="20916" y="114305"/>
                  </a:lnTo>
                  <a:lnTo>
                    <a:pt x="22669" y="123616"/>
                  </a:lnTo>
                  <a:lnTo>
                    <a:pt x="29012" y="139255"/>
                  </a:lnTo>
                  <a:lnTo>
                    <a:pt x="29824" y="147189"/>
                  </a:lnTo>
                  <a:lnTo>
                    <a:pt x="30785" y="148926"/>
                  </a:lnTo>
                  <a:lnTo>
                    <a:pt x="32273" y="150084"/>
                  </a:lnTo>
                  <a:lnTo>
                    <a:pt x="34110" y="150856"/>
                  </a:lnTo>
                  <a:lnTo>
                    <a:pt x="35336" y="152218"/>
                  </a:lnTo>
                  <a:lnTo>
                    <a:pt x="37463" y="158826"/>
                  </a:lnTo>
                  <a:lnTo>
                    <a:pt x="39900" y="159489"/>
                  </a:lnTo>
                  <a:lnTo>
                    <a:pt x="41736" y="159667"/>
                  </a:lnTo>
                  <a:lnTo>
                    <a:pt x="42959" y="160631"/>
                  </a:lnTo>
                  <a:lnTo>
                    <a:pt x="45407" y="1676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SMARTInkShape-740"/>
            <p:cNvSpPr/>
            <p:nvPr/>
          </p:nvSpPr>
          <p:spPr>
            <a:xfrm>
              <a:off x="5463540" y="2903219"/>
              <a:ext cx="137161" cy="167641"/>
            </a:xfrm>
            <a:custGeom>
              <a:avLst/>
              <a:gdLst/>
              <a:ahLst/>
              <a:cxnLst/>
              <a:rect l="0" t="0" r="0" b="0"/>
              <a:pathLst>
                <a:path w="137161" h="167641">
                  <a:moveTo>
                    <a:pt x="137160" y="0"/>
                  </a:moveTo>
                  <a:lnTo>
                    <a:pt x="137160" y="4046"/>
                  </a:lnTo>
                  <a:lnTo>
                    <a:pt x="134902" y="8289"/>
                  </a:lnTo>
                  <a:lnTo>
                    <a:pt x="131923" y="12998"/>
                  </a:lnTo>
                  <a:lnTo>
                    <a:pt x="129399" y="20409"/>
                  </a:lnTo>
                  <a:lnTo>
                    <a:pt x="106633" y="54011"/>
                  </a:lnTo>
                  <a:lnTo>
                    <a:pt x="96510" y="69748"/>
                  </a:lnTo>
                  <a:lnTo>
                    <a:pt x="70979" y="95734"/>
                  </a:lnTo>
                  <a:lnTo>
                    <a:pt x="35630" y="119360"/>
                  </a:lnTo>
                  <a:lnTo>
                    <a:pt x="18009" y="133772"/>
                  </a:lnTo>
                  <a:lnTo>
                    <a:pt x="12801" y="135654"/>
                  </a:lnTo>
                  <a:lnTo>
                    <a:pt x="11074" y="137003"/>
                  </a:lnTo>
                  <a:lnTo>
                    <a:pt x="7796" y="142100"/>
                  </a:lnTo>
                  <a:lnTo>
                    <a:pt x="4029" y="143589"/>
                  </a:lnTo>
                  <a:lnTo>
                    <a:pt x="2686" y="144833"/>
                  </a:lnTo>
                  <a:lnTo>
                    <a:pt x="0" y="152398"/>
                  </a:lnTo>
                  <a:lnTo>
                    <a:pt x="0" y="156445"/>
                  </a:lnTo>
                  <a:lnTo>
                    <a:pt x="846" y="157637"/>
                  </a:lnTo>
                  <a:lnTo>
                    <a:pt x="2257" y="158431"/>
                  </a:lnTo>
                  <a:lnTo>
                    <a:pt x="10606" y="159707"/>
                  </a:lnTo>
                  <a:lnTo>
                    <a:pt x="17912" y="159928"/>
                  </a:lnTo>
                  <a:lnTo>
                    <a:pt x="22918" y="162237"/>
                  </a:lnTo>
                  <a:lnTo>
                    <a:pt x="27965" y="165239"/>
                  </a:lnTo>
                  <a:lnTo>
                    <a:pt x="38104" y="167166"/>
                  </a:lnTo>
                  <a:lnTo>
                    <a:pt x="76043" y="167640"/>
                  </a:lnTo>
                  <a:lnTo>
                    <a:pt x="99060" y="1676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SMARTInkShape-741"/>
            <p:cNvSpPr/>
            <p:nvPr/>
          </p:nvSpPr>
          <p:spPr>
            <a:xfrm>
              <a:off x="5486400" y="2636519"/>
              <a:ext cx="1760220" cy="396241"/>
            </a:xfrm>
            <a:custGeom>
              <a:avLst/>
              <a:gdLst/>
              <a:ahLst/>
              <a:cxnLst/>
              <a:rect l="0" t="0" r="0" b="0"/>
              <a:pathLst>
                <a:path w="1760220" h="396241">
                  <a:moveTo>
                    <a:pt x="0" y="396240"/>
                  </a:moveTo>
                  <a:lnTo>
                    <a:pt x="0" y="392195"/>
                  </a:lnTo>
                  <a:lnTo>
                    <a:pt x="846" y="391003"/>
                  </a:lnTo>
                  <a:lnTo>
                    <a:pt x="2257" y="390209"/>
                  </a:lnTo>
                  <a:lnTo>
                    <a:pt x="4045" y="389680"/>
                  </a:lnTo>
                  <a:lnTo>
                    <a:pt x="25644" y="376532"/>
                  </a:lnTo>
                  <a:lnTo>
                    <a:pt x="62821" y="362897"/>
                  </a:lnTo>
                  <a:lnTo>
                    <a:pt x="100283" y="347952"/>
                  </a:lnTo>
                  <a:lnTo>
                    <a:pt x="137320" y="337535"/>
                  </a:lnTo>
                  <a:lnTo>
                    <a:pt x="167671" y="331680"/>
                  </a:lnTo>
                  <a:lnTo>
                    <a:pt x="203363" y="322371"/>
                  </a:lnTo>
                  <a:lnTo>
                    <a:pt x="235749" y="312379"/>
                  </a:lnTo>
                  <a:lnTo>
                    <a:pt x="270652" y="302252"/>
                  </a:lnTo>
                  <a:lnTo>
                    <a:pt x="300138" y="294638"/>
                  </a:lnTo>
                  <a:lnTo>
                    <a:pt x="330324" y="287020"/>
                  </a:lnTo>
                  <a:lnTo>
                    <a:pt x="360716" y="279401"/>
                  </a:lnTo>
                  <a:lnTo>
                    <a:pt x="391170" y="271781"/>
                  </a:lnTo>
                  <a:lnTo>
                    <a:pt x="426565" y="261620"/>
                  </a:lnTo>
                  <a:lnTo>
                    <a:pt x="456213" y="254001"/>
                  </a:lnTo>
                  <a:lnTo>
                    <a:pt x="490586" y="246381"/>
                  </a:lnTo>
                  <a:lnTo>
                    <a:pt x="522596" y="238760"/>
                  </a:lnTo>
                  <a:lnTo>
                    <a:pt x="553529" y="231141"/>
                  </a:lnTo>
                  <a:lnTo>
                    <a:pt x="584989" y="223520"/>
                  </a:lnTo>
                  <a:lnTo>
                    <a:pt x="619900" y="215901"/>
                  </a:lnTo>
                  <a:lnTo>
                    <a:pt x="653762" y="207434"/>
                  </a:lnTo>
                  <a:lnTo>
                    <a:pt x="680873" y="199155"/>
                  </a:lnTo>
                  <a:lnTo>
                    <a:pt x="716608" y="189020"/>
                  </a:lnTo>
                  <a:lnTo>
                    <a:pt x="748644" y="184700"/>
                  </a:lnTo>
                  <a:lnTo>
                    <a:pt x="783630" y="179374"/>
                  </a:lnTo>
                  <a:lnTo>
                    <a:pt x="816763" y="172434"/>
                  </a:lnTo>
                  <a:lnTo>
                    <a:pt x="848028" y="165016"/>
                  </a:lnTo>
                  <a:lnTo>
                    <a:pt x="882787" y="157455"/>
                  </a:lnTo>
                  <a:lnTo>
                    <a:pt x="915851" y="149853"/>
                  </a:lnTo>
                  <a:lnTo>
                    <a:pt x="947097" y="142238"/>
                  </a:lnTo>
                  <a:lnTo>
                    <a:pt x="977804" y="134620"/>
                  </a:lnTo>
                  <a:lnTo>
                    <a:pt x="1012397" y="127001"/>
                  </a:lnTo>
                  <a:lnTo>
                    <a:pt x="1045412" y="123426"/>
                  </a:lnTo>
                  <a:lnTo>
                    <a:pt x="1076643" y="118321"/>
                  </a:lnTo>
                  <a:lnTo>
                    <a:pt x="1107346" y="111446"/>
                  </a:lnTo>
                  <a:lnTo>
                    <a:pt x="1137891" y="104048"/>
                  </a:lnTo>
                  <a:lnTo>
                    <a:pt x="1168391" y="100538"/>
                  </a:lnTo>
                  <a:lnTo>
                    <a:pt x="1198877" y="95453"/>
                  </a:lnTo>
                  <a:lnTo>
                    <a:pt x="1234282" y="86996"/>
                  </a:lnTo>
                  <a:lnTo>
                    <a:pt x="1263085" y="83915"/>
                  </a:lnTo>
                  <a:lnTo>
                    <a:pt x="1300901" y="75718"/>
                  </a:lnTo>
                  <a:lnTo>
                    <a:pt x="1337126" y="69990"/>
                  </a:lnTo>
                  <a:lnTo>
                    <a:pt x="1371658" y="62775"/>
                  </a:lnTo>
                  <a:lnTo>
                    <a:pt x="1400309" y="56512"/>
                  </a:lnTo>
                  <a:lnTo>
                    <a:pt x="1438073" y="53967"/>
                  </a:lnTo>
                  <a:lnTo>
                    <a:pt x="1470243" y="49419"/>
                  </a:lnTo>
                  <a:lnTo>
                    <a:pt x="1501057" y="45604"/>
                  </a:lnTo>
                  <a:lnTo>
                    <a:pt x="1531603" y="39833"/>
                  </a:lnTo>
                  <a:lnTo>
                    <a:pt x="1552216" y="36356"/>
                  </a:lnTo>
                  <a:lnTo>
                    <a:pt x="1584818" y="26017"/>
                  </a:lnTo>
                  <a:lnTo>
                    <a:pt x="1618591" y="17901"/>
                  </a:lnTo>
                  <a:lnTo>
                    <a:pt x="1653954" y="11546"/>
                  </a:lnTo>
                  <a:lnTo>
                    <a:pt x="1688690" y="7965"/>
                  </a:lnTo>
                  <a:lnTo>
                    <a:pt x="1724635" y="727"/>
                  </a:lnTo>
                  <a:lnTo>
                    <a:pt x="176021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5" name="SMARTInkShape-Group106"/>
          <p:cNvGrpSpPr/>
          <p:nvPr/>
        </p:nvGrpSpPr>
        <p:grpSpPr>
          <a:xfrm>
            <a:off x="5677254" y="3886200"/>
            <a:ext cx="1439827" cy="167641"/>
            <a:chOff x="5677254" y="3886200"/>
            <a:chExt cx="1439827" cy="167641"/>
          </a:xfrm>
        </p:grpSpPr>
        <p:sp>
          <p:nvSpPr>
            <p:cNvPr id="122" name="SMARTInkShape-742"/>
            <p:cNvSpPr/>
            <p:nvPr/>
          </p:nvSpPr>
          <p:spPr>
            <a:xfrm>
              <a:off x="5715000" y="3954780"/>
              <a:ext cx="1402081" cy="99061"/>
            </a:xfrm>
            <a:custGeom>
              <a:avLst/>
              <a:gdLst/>
              <a:ahLst/>
              <a:cxnLst/>
              <a:rect l="0" t="0" r="0" b="0"/>
              <a:pathLst>
                <a:path w="1402081" h="99061">
                  <a:moveTo>
                    <a:pt x="0" y="0"/>
                  </a:moveTo>
                  <a:lnTo>
                    <a:pt x="36045" y="0"/>
                  </a:lnTo>
                  <a:lnTo>
                    <a:pt x="63281" y="2257"/>
                  </a:lnTo>
                  <a:lnTo>
                    <a:pt x="100212" y="6913"/>
                  </a:lnTo>
                  <a:lnTo>
                    <a:pt x="135632" y="9738"/>
                  </a:lnTo>
                  <a:lnTo>
                    <a:pt x="167337" y="14153"/>
                  </a:lnTo>
                  <a:lnTo>
                    <a:pt x="203297" y="20262"/>
                  </a:lnTo>
                  <a:lnTo>
                    <a:pt x="237995" y="22347"/>
                  </a:lnTo>
                  <a:lnTo>
                    <a:pt x="267226" y="22707"/>
                  </a:lnTo>
                  <a:lnTo>
                    <a:pt x="299593" y="22815"/>
                  </a:lnTo>
                  <a:lnTo>
                    <a:pt x="333736" y="25104"/>
                  </a:lnTo>
                  <a:lnTo>
                    <a:pt x="367560" y="28886"/>
                  </a:lnTo>
                  <a:lnTo>
                    <a:pt x="404393" y="32265"/>
                  </a:lnTo>
                  <a:lnTo>
                    <a:pt x="442117" y="36371"/>
                  </a:lnTo>
                  <a:lnTo>
                    <a:pt x="480107" y="37587"/>
                  </a:lnTo>
                  <a:lnTo>
                    <a:pt x="518174" y="40205"/>
                  </a:lnTo>
                  <a:lnTo>
                    <a:pt x="556264" y="44085"/>
                  </a:lnTo>
                  <a:lnTo>
                    <a:pt x="582508" y="45840"/>
                  </a:lnTo>
                  <a:lnTo>
                    <a:pt x="611105" y="49442"/>
                  </a:lnTo>
                  <a:lnTo>
                    <a:pt x="638492" y="51607"/>
                  </a:lnTo>
                  <a:lnTo>
                    <a:pt x="664774" y="52569"/>
                  </a:lnTo>
                  <a:lnTo>
                    <a:pt x="690566" y="52997"/>
                  </a:lnTo>
                  <a:lnTo>
                    <a:pt x="716140" y="55445"/>
                  </a:lnTo>
                  <a:lnTo>
                    <a:pt x="741618" y="58509"/>
                  </a:lnTo>
                  <a:lnTo>
                    <a:pt x="767052" y="59871"/>
                  </a:lnTo>
                  <a:lnTo>
                    <a:pt x="792467" y="60475"/>
                  </a:lnTo>
                  <a:lnTo>
                    <a:pt x="818720" y="61591"/>
                  </a:lnTo>
                  <a:lnTo>
                    <a:pt x="847322" y="64909"/>
                  </a:lnTo>
                  <a:lnTo>
                    <a:pt x="874710" y="66948"/>
                  </a:lnTo>
                  <a:lnTo>
                    <a:pt x="900993" y="67855"/>
                  </a:lnTo>
                  <a:lnTo>
                    <a:pt x="926786" y="68257"/>
                  </a:lnTo>
                  <a:lnTo>
                    <a:pt x="952360" y="68436"/>
                  </a:lnTo>
                  <a:lnTo>
                    <a:pt x="977837" y="68516"/>
                  </a:lnTo>
                  <a:lnTo>
                    <a:pt x="1015134" y="68561"/>
                  </a:lnTo>
                  <a:lnTo>
                    <a:pt x="1048858" y="68574"/>
                  </a:lnTo>
                  <a:lnTo>
                    <a:pt x="1084437" y="69424"/>
                  </a:lnTo>
                  <a:lnTo>
                    <a:pt x="1116804" y="73816"/>
                  </a:lnTo>
                  <a:lnTo>
                    <a:pt x="1148691" y="75493"/>
                  </a:lnTo>
                  <a:lnTo>
                    <a:pt x="1183726" y="75991"/>
                  </a:lnTo>
                  <a:lnTo>
                    <a:pt x="1215933" y="76138"/>
                  </a:lnTo>
                  <a:lnTo>
                    <a:pt x="1246078" y="77028"/>
                  </a:lnTo>
                  <a:lnTo>
                    <a:pt x="1281706" y="82227"/>
                  </a:lnTo>
                  <a:lnTo>
                    <a:pt x="1317059" y="87550"/>
                  </a:lnTo>
                  <a:lnTo>
                    <a:pt x="1352892" y="90671"/>
                  </a:lnTo>
                  <a:lnTo>
                    <a:pt x="1378033" y="93545"/>
                  </a:lnTo>
                  <a:lnTo>
                    <a:pt x="1402080" y="990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3" name="SMARTInkShape-743"/>
            <p:cNvSpPr/>
            <p:nvPr/>
          </p:nvSpPr>
          <p:spPr>
            <a:xfrm>
              <a:off x="5677254" y="3886200"/>
              <a:ext cx="167286" cy="114301"/>
            </a:xfrm>
            <a:custGeom>
              <a:avLst/>
              <a:gdLst/>
              <a:ahLst/>
              <a:cxnLst/>
              <a:rect l="0" t="0" r="0" b="0"/>
              <a:pathLst>
                <a:path w="167286" h="114301">
                  <a:moveTo>
                    <a:pt x="167285" y="0"/>
                  </a:moveTo>
                  <a:lnTo>
                    <a:pt x="163240" y="0"/>
                  </a:lnTo>
                  <a:lnTo>
                    <a:pt x="162049" y="846"/>
                  </a:lnTo>
                  <a:lnTo>
                    <a:pt x="161254" y="2257"/>
                  </a:lnTo>
                  <a:lnTo>
                    <a:pt x="160725" y="4045"/>
                  </a:lnTo>
                  <a:lnTo>
                    <a:pt x="151516" y="15437"/>
                  </a:lnTo>
                  <a:lnTo>
                    <a:pt x="146730" y="19561"/>
                  </a:lnTo>
                  <a:lnTo>
                    <a:pt x="111102" y="35771"/>
                  </a:lnTo>
                  <a:lnTo>
                    <a:pt x="93283" y="43503"/>
                  </a:lnTo>
                  <a:lnTo>
                    <a:pt x="58701" y="52547"/>
                  </a:lnTo>
                  <a:lnTo>
                    <a:pt x="48000" y="53951"/>
                  </a:lnTo>
                  <a:lnTo>
                    <a:pt x="25834" y="60233"/>
                  </a:lnTo>
                  <a:lnTo>
                    <a:pt x="12449" y="60864"/>
                  </a:lnTo>
                  <a:lnTo>
                    <a:pt x="10722" y="61743"/>
                  </a:lnTo>
                  <a:lnTo>
                    <a:pt x="9569" y="63175"/>
                  </a:lnTo>
                  <a:lnTo>
                    <a:pt x="8802" y="64976"/>
                  </a:lnTo>
                  <a:lnTo>
                    <a:pt x="7443" y="66178"/>
                  </a:lnTo>
                  <a:lnTo>
                    <a:pt x="0" y="68486"/>
                  </a:lnTo>
                  <a:lnTo>
                    <a:pt x="6237" y="68571"/>
                  </a:lnTo>
                  <a:lnTo>
                    <a:pt x="13146" y="73814"/>
                  </a:lnTo>
                  <a:lnTo>
                    <a:pt x="47167" y="85565"/>
                  </a:lnTo>
                  <a:lnTo>
                    <a:pt x="56326" y="88829"/>
                  </a:lnTo>
                  <a:lnTo>
                    <a:pt x="92151" y="97899"/>
                  </a:lnTo>
                  <a:lnTo>
                    <a:pt x="127069" y="108421"/>
                  </a:lnTo>
                  <a:lnTo>
                    <a:pt x="134882" y="113138"/>
                  </a:lnTo>
                  <a:lnTo>
                    <a:pt x="144841" y="114147"/>
                  </a:lnTo>
                  <a:lnTo>
                    <a:pt x="159665" y="1143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4" name="SMARTInkShape-744"/>
            <p:cNvSpPr/>
            <p:nvPr/>
          </p:nvSpPr>
          <p:spPr>
            <a:xfrm>
              <a:off x="5836919" y="3886200"/>
              <a:ext cx="7621" cy="137160"/>
            </a:xfrm>
            <a:custGeom>
              <a:avLst/>
              <a:gdLst/>
              <a:ahLst/>
              <a:cxnLst/>
              <a:rect l="0" t="0" r="0" b="0"/>
              <a:pathLst>
                <a:path w="7621" h="137160">
                  <a:moveTo>
                    <a:pt x="7620" y="0"/>
                  </a:moveTo>
                  <a:lnTo>
                    <a:pt x="314" y="0"/>
                  </a:lnTo>
                  <a:lnTo>
                    <a:pt x="6" y="34252"/>
                  </a:lnTo>
                  <a:lnTo>
                    <a:pt x="1" y="71294"/>
                  </a:lnTo>
                  <a:lnTo>
                    <a:pt x="0" y="108455"/>
                  </a:lnTo>
                  <a:lnTo>
                    <a:pt x="0" y="1371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7" name="SMARTInkShape-Group107"/>
          <p:cNvGrpSpPr/>
          <p:nvPr/>
        </p:nvGrpSpPr>
        <p:grpSpPr>
          <a:xfrm>
            <a:off x="7185831" y="3634881"/>
            <a:ext cx="1881970" cy="377306"/>
            <a:chOff x="7185831" y="3634881"/>
            <a:chExt cx="1881970" cy="377306"/>
          </a:xfrm>
        </p:grpSpPr>
        <p:sp>
          <p:nvSpPr>
            <p:cNvPr id="126" name="SMARTInkShape-745"/>
            <p:cNvSpPr/>
            <p:nvPr/>
          </p:nvSpPr>
          <p:spPr>
            <a:xfrm>
              <a:off x="7185831" y="3787555"/>
              <a:ext cx="152230" cy="220117"/>
            </a:xfrm>
            <a:custGeom>
              <a:avLst/>
              <a:gdLst/>
              <a:ahLst/>
              <a:cxnLst/>
              <a:rect l="0" t="0" r="0" b="0"/>
              <a:pathLst>
                <a:path w="152230" h="220117">
                  <a:moveTo>
                    <a:pt x="152229" y="22445"/>
                  </a:moveTo>
                  <a:lnTo>
                    <a:pt x="152229" y="15884"/>
                  </a:lnTo>
                  <a:lnTo>
                    <a:pt x="141622" y="4311"/>
                  </a:lnTo>
                  <a:lnTo>
                    <a:pt x="134533" y="1686"/>
                  </a:lnTo>
                  <a:lnTo>
                    <a:pt x="116183" y="0"/>
                  </a:lnTo>
                  <a:lnTo>
                    <a:pt x="82100" y="10227"/>
                  </a:lnTo>
                  <a:lnTo>
                    <a:pt x="48399" y="18466"/>
                  </a:lnTo>
                  <a:lnTo>
                    <a:pt x="13393" y="42123"/>
                  </a:lnTo>
                  <a:lnTo>
                    <a:pt x="1782" y="51335"/>
                  </a:lnTo>
                  <a:lnTo>
                    <a:pt x="697" y="54476"/>
                  </a:lnTo>
                  <a:lnTo>
                    <a:pt x="0" y="63391"/>
                  </a:lnTo>
                  <a:lnTo>
                    <a:pt x="1636" y="65829"/>
                  </a:lnTo>
                  <a:lnTo>
                    <a:pt x="29096" y="85953"/>
                  </a:lnTo>
                  <a:lnTo>
                    <a:pt x="64926" y="101185"/>
                  </a:lnTo>
                  <a:lnTo>
                    <a:pt x="97175" y="116143"/>
                  </a:lnTo>
                  <a:lnTo>
                    <a:pt x="134348" y="143016"/>
                  </a:lnTo>
                  <a:lnTo>
                    <a:pt x="145613" y="157418"/>
                  </a:lnTo>
                  <a:lnTo>
                    <a:pt x="150268" y="168364"/>
                  </a:lnTo>
                  <a:lnTo>
                    <a:pt x="151648" y="181015"/>
                  </a:lnTo>
                  <a:lnTo>
                    <a:pt x="149713" y="188312"/>
                  </a:lnTo>
                  <a:lnTo>
                    <a:pt x="141571" y="199894"/>
                  </a:lnTo>
                  <a:lnTo>
                    <a:pt x="130964" y="210335"/>
                  </a:lnTo>
                  <a:lnTo>
                    <a:pt x="118176" y="217157"/>
                  </a:lnTo>
                  <a:lnTo>
                    <a:pt x="93672" y="220116"/>
                  </a:lnTo>
                  <a:lnTo>
                    <a:pt x="78528" y="216386"/>
                  </a:lnTo>
                  <a:lnTo>
                    <a:pt x="59194" y="207367"/>
                  </a:lnTo>
                  <a:lnTo>
                    <a:pt x="50767" y="205385"/>
                  </a:lnTo>
                  <a:lnTo>
                    <a:pt x="38458" y="197214"/>
                  </a:lnTo>
                  <a:lnTo>
                    <a:pt x="30308" y="19008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7" name="SMARTInkShape-746"/>
            <p:cNvSpPr/>
            <p:nvPr/>
          </p:nvSpPr>
          <p:spPr>
            <a:xfrm>
              <a:off x="7421880" y="3863926"/>
              <a:ext cx="198121" cy="148261"/>
            </a:xfrm>
            <a:custGeom>
              <a:avLst/>
              <a:gdLst/>
              <a:ahLst/>
              <a:cxnLst/>
              <a:rect l="0" t="0" r="0" b="0"/>
              <a:pathLst>
                <a:path w="198121" h="148261">
                  <a:moveTo>
                    <a:pt x="7620" y="37514"/>
                  </a:moveTo>
                  <a:lnTo>
                    <a:pt x="7620" y="71043"/>
                  </a:lnTo>
                  <a:lnTo>
                    <a:pt x="7620" y="108515"/>
                  </a:lnTo>
                  <a:lnTo>
                    <a:pt x="6773" y="122991"/>
                  </a:lnTo>
                  <a:lnTo>
                    <a:pt x="313" y="142555"/>
                  </a:lnTo>
                  <a:lnTo>
                    <a:pt x="62" y="148260"/>
                  </a:lnTo>
                  <a:lnTo>
                    <a:pt x="0" y="111648"/>
                  </a:lnTo>
                  <a:lnTo>
                    <a:pt x="10605" y="74373"/>
                  </a:lnTo>
                  <a:lnTo>
                    <a:pt x="21254" y="45735"/>
                  </a:lnTo>
                  <a:lnTo>
                    <a:pt x="34049" y="29131"/>
                  </a:lnTo>
                  <a:lnTo>
                    <a:pt x="47718" y="19319"/>
                  </a:lnTo>
                  <a:lnTo>
                    <a:pt x="57506" y="16036"/>
                  </a:lnTo>
                  <a:lnTo>
                    <a:pt x="78704" y="14707"/>
                  </a:lnTo>
                  <a:lnTo>
                    <a:pt x="83804" y="16935"/>
                  </a:lnTo>
                  <a:lnTo>
                    <a:pt x="86349" y="18715"/>
                  </a:lnTo>
                  <a:lnTo>
                    <a:pt x="88046" y="21594"/>
                  </a:lnTo>
                  <a:lnTo>
                    <a:pt x="97272" y="59042"/>
                  </a:lnTo>
                  <a:lnTo>
                    <a:pt x="98706" y="80431"/>
                  </a:lnTo>
                  <a:lnTo>
                    <a:pt x="91500" y="117717"/>
                  </a:lnTo>
                  <a:lnTo>
                    <a:pt x="91442" y="109874"/>
                  </a:lnTo>
                  <a:lnTo>
                    <a:pt x="100846" y="75365"/>
                  </a:lnTo>
                  <a:lnTo>
                    <a:pt x="114456" y="39080"/>
                  </a:lnTo>
                  <a:lnTo>
                    <a:pt x="124490" y="17503"/>
                  </a:lnTo>
                  <a:lnTo>
                    <a:pt x="131810" y="9429"/>
                  </a:lnTo>
                  <a:lnTo>
                    <a:pt x="139862" y="3865"/>
                  </a:lnTo>
                  <a:lnTo>
                    <a:pt x="146263" y="1392"/>
                  </a:lnTo>
                  <a:lnTo>
                    <a:pt x="158672" y="0"/>
                  </a:lnTo>
                  <a:lnTo>
                    <a:pt x="165911" y="1932"/>
                  </a:lnTo>
                  <a:lnTo>
                    <a:pt x="169027" y="3632"/>
                  </a:lnTo>
                  <a:lnTo>
                    <a:pt x="171105" y="5613"/>
                  </a:lnTo>
                  <a:lnTo>
                    <a:pt x="185703" y="35463"/>
                  </a:lnTo>
                  <a:lnTo>
                    <a:pt x="189552" y="55390"/>
                  </a:lnTo>
                  <a:lnTo>
                    <a:pt x="189373" y="70562"/>
                  </a:lnTo>
                  <a:lnTo>
                    <a:pt x="183902" y="95937"/>
                  </a:lnTo>
                  <a:lnTo>
                    <a:pt x="185592" y="103838"/>
                  </a:lnTo>
                  <a:lnTo>
                    <a:pt x="189045" y="113045"/>
                  </a:lnTo>
                  <a:lnTo>
                    <a:pt x="189530" y="115808"/>
                  </a:lnTo>
                  <a:lnTo>
                    <a:pt x="190700" y="117650"/>
                  </a:lnTo>
                  <a:lnTo>
                    <a:pt x="192326" y="118878"/>
                  </a:lnTo>
                  <a:lnTo>
                    <a:pt x="198120" y="12133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8" name="SMARTInkShape-747"/>
            <p:cNvSpPr/>
            <p:nvPr/>
          </p:nvSpPr>
          <p:spPr>
            <a:xfrm>
              <a:off x="7658270" y="3870959"/>
              <a:ext cx="106370" cy="113267"/>
            </a:xfrm>
            <a:custGeom>
              <a:avLst/>
              <a:gdLst/>
              <a:ahLst/>
              <a:cxnLst/>
              <a:rect l="0" t="0" r="0" b="0"/>
              <a:pathLst>
                <a:path w="106370" h="113267">
                  <a:moveTo>
                    <a:pt x="98890" y="7621"/>
                  </a:moveTo>
                  <a:lnTo>
                    <a:pt x="69340" y="7621"/>
                  </a:lnTo>
                  <a:lnTo>
                    <a:pt x="62331" y="9878"/>
                  </a:lnTo>
                  <a:lnTo>
                    <a:pt x="27532" y="34112"/>
                  </a:lnTo>
                  <a:lnTo>
                    <a:pt x="13306" y="49431"/>
                  </a:lnTo>
                  <a:lnTo>
                    <a:pt x="4199" y="68833"/>
                  </a:lnTo>
                  <a:lnTo>
                    <a:pt x="0" y="101065"/>
                  </a:lnTo>
                  <a:lnTo>
                    <a:pt x="2163" y="106443"/>
                  </a:lnTo>
                  <a:lnTo>
                    <a:pt x="3925" y="109062"/>
                  </a:lnTo>
                  <a:lnTo>
                    <a:pt x="6793" y="110808"/>
                  </a:lnTo>
                  <a:lnTo>
                    <a:pt x="18920" y="113266"/>
                  </a:lnTo>
                  <a:lnTo>
                    <a:pt x="33238" y="113147"/>
                  </a:lnTo>
                  <a:lnTo>
                    <a:pt x="62517" y="105666"/>
                  </a:lnTo>
                  <a:lnTo>
                    <a:pt x="89484" y="81875"/>
                  </a:lnTo>
                  <a:lnTo>
                    <a:pt x="101077" y="63116"/>
                  </a:lnTo>
                  <a:lnTo>
                    <a:pt x="104900" y="48147"/>
                  </a:lnTo>
                  <a:lnTo>
                    <a:pt x="106369" y="21816"/>
                  </a:lnTo>
                  <a:lnTo>
                    <a:pt x="104189" y="15905"/>
                  </a:lnTo>
                  <a:lnTo>
                    <a:pt x="95155" y="4060"/>
                  </a:lnTo>
                  <a:lnTo>
                    <a:pt x="90739" y="1805"/>
                  </a:lnTo>
                  <a:lnTo>
                    <a:pt x="8364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9" name="SMARTInkShape-748"/>
            <p:cNvSpPr/>
            <p:nvPr/>
          </p:nvSpPr>
          <p:spPr>
            <a:xfrm>
              <a:off x="7783627" y="3840480"/>
              <a:ext cx="103070" cy="114045"/>
            </a:xfrm>
            <a:custGeom>
              <a:avLst/>
              <a:gdLst/>
              <a:ahLst/>
              <a:cxnLst/>
              <a:rect l="0" t="0" r="0" b="0"/>
              <a:pathLst>
                <a:path w="103070" h="114045">
                  <a:moveTo>
                    <a:pt x="87833" y="38100"/>
                  </a:moveTo>
                  <a:lnTo>
                    <a:pt x="83787" y="38100"/>
                  </a:lnTo>
                  <a:lnTo>
                    <a:pt x="82596" y="37253"/>
                  </a:lnTo>
                  <a:lnTo>
                    <a:pt x="81801" y="35842"/>
                  </a:lnTo>
                  <a:lnTo>
                    <a:pt x="79575" y="25102"/>
                  </a:lnTo>
                  <a:lnTo>
                    <a:pt x="76260" y="20188"/>
                  </a:lnTo>
                  <a:lnTo>
                    <a:pt x="69707" y="17438"/>
                  </a:lnTo>
                  <a:lnTo>
                    <a:pt x="65589" y="16706"/>
                  </a:lnTo>
                  <a:lnTo>
                    <a:pt x="58756" y="18149"/>
                  </a:lnTo>
                  <a:lnTo>
                    <a:pt x="26240" y="40433"/>
                  </a:lnTo>
                  <a:lnTo>
                    <a:pt x="13703" y="54031"/>
                  </a:lnTo>
                  <a:lnTo>
                    <a:pt x="8319" y="63807"/>
                  </a:lnTo>
                  <a:lnTo>
                    <a:pt x="2606" y="81622"/>
                  </a:lnTo>
                  <a:lnTo>
                    <a:pt x="535" y="84895"/>
                  </a:lnTo>
                  <a:lnTo>
                    <a:pt x="0" y="88770"/>
                  </a:lnTo>
                  <a:lnTo>
                    <a:pt x="1665" y="97591"/>
                  </a:lnTo>
                  <a:lnTo>
                    <a:pt x="3294" y="100620"/>
                  </a:lnTo>
                  <a:lnTo>
                    <a:pt x="5227" y="102640"/>
                  </a:lnTo>
                  <a:lnTo>
                    <a:pt x="17719" y="111384"/>
                  </a:lnTo>
                  <a:lnTo>
                    <a:pt x="44964" y="114044"/>
                  </a:lnTo>
                  <a:lnTo>
                    <a:pt x="59138" y="113377"/>
                  </a:lnTo>
                  <a:lnTo>
                    <a:pt x="82620" y="101296"/>
                  </a:lnTo>
                  <a:lnTo>
                    <a:pt x="89184" y="96385"/>
                  </a:lnTo>
                  <a:lnTo>
                    <a:pt x="92667" y="89122"/>
                  </a:lnTo>
                  <a:lnTo>
                    <a:pt x="101851" y="55744"/>
                  </a:lnTo>
                  <a:lnTo>
                    <a:pt x="103001" y="21158"/>
                  </a:lnTo>
                  <a:lnTo>
                    <a:pt x="103069" y="1637"/>
                  </a:lnTo>
                  <a:lnTo>
                    <a:pt x="102224" y="1091"/>
                  </a:lnTo>
                  <a:lnTo>
                    <a:pt x="95453"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0" name="SMARTInkShape-749"/>
            <p:cNvSpPr/>
            <p:nvPr/>
          </p:nvSpPr>
          <p:spPr>
            <a:xfrm>
              <a:off x="7993391" y="3672840"/>
              <a:ext cx="45710" cy="262049"/>
            </a:xfrm>
            <a:custGeom>
              <a:avLst/>
              <a:gdLst/>
              <a:ahLst/>
              <a:cxnLst/>
              <a:rect l="0" t="0" r="0" b="0"/>
              <a:pathLst>
                <a:path w="45710" h="262049">
                  <a:moveTo>
                    <a:pt x="45709" y="0"/>
                  </a:moveTo>
                  <a:lnTo>
                    <a:pt x="45709" y="4045"/>
                  </a:lnTo>
                  <a:lnTo>
                    <a:pt x="44862" y="5236"/>
                  </a:lnTo>
                  <a:lnTo>
                    <a:pt x="43450" y="6031"/>
                  </a:lnTo>
                  <a:lnTo>
                    <a:pt x="41664" y="6560"/>
                  </a:lnTo>
                  <a:lnTo>
                    <a:pt x="40472" y="7760"/>
                  </a:lnTo>
                  <a:lnTo>
                    <a:pt x="39148" y="11351"/>
                  </a:lnTo>
                  <a:lnTo>
                    <a:pt x="38130" y="47104"/>
                  </a:lnTo>
                  <a:lnTo>
                    <a:pt x="34052" y="84563"/>
                  </a:lnTo>
                  <a:lnTo>
                    <a:pt x="27485" y="120352"/>
                  </a:lnTo>
                  <a:lnTo>
                    <a:pt x="20177" y="157768"/>
                  </a:lnTo>
                  <a:lnTo>
                    <a:pt x="12649" y="191620"/>
                  </a:lnTo>
                  <a:lnTo>
                    <a:pt x="3368" y="226469"/>
                  </a:lnTo>
                  <a:lnTo>
                    <a:pt x="76" y="262048"/>
                  </a:lnTo>
                  <a:lnTo>
                    <a:pt x="0" y="259637"/>
                  </a:lnTo>
                  <a:lnTo>
                    <a:pt x="7609" y="2514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1" name="SMARTInkShape-750"/>
            <p:cNvSpPr/>
            <p:nvPr/>
          </p:nvSpPr>
          <p:spPr>
            <a:xfrm>
              <a:off x="7913766" y="3658115"/>
              <a:ext cx="430135" cy="294763"/>
            </a:xfrm>
            <a:custGeom>
              <a:avLst/>
              <a:gdLst/>
              <a:ahLst/>
              <a:cxnLst/>
              <a:rect l="0" t="0" r="0" b="0"/>
              <a:pathLst>
                <a:path w="430135" h="294763">
                  <a:moveTo>
                    <a:pt x="26273" y="106165"/>
                  </a:moveTo>
                  <a:lnTo>
                    <a:pt x="26273" y="110210"/>
                  </a:lnTo>
                  <a:lnTo>
                    <a:pt x="25426" y="111401"/>
                  </a:lnTo>
                  <a:lnTo>
                    <a:pt x="24016" y="112195"/>
                  </a:lnTo>
                  <a:lnTo>
                    <a:pt x="22228" y="112725"/>
                  </a:lnTo>
                  <a:lnTo>
                    <a:pt x="10835" y="121934"/>
                  </a:lnTo>
                  <a:lnTo>
                    <a:pt x="834" y="131669"/>
                  </a:lnTo>
                  <a:lnTo>
                    <a:pt x="0" y="134174"/>
                  </a:lnTo>
                  <a:lnTo>
                    <a:pt x="292" y="136691"/>
                  </a:lnTo>
                  <a:lnTo>
                    <a:pt x="2488" y="144278"/>
                  </a:lnTo>
                  <a:lnTo>
                    <a:pt x="2797" y="146813"/>
                  </a:lnTo>
                  <a:lnTo>
                    <a:pt x="7655" y="151888"/>
                  </a:lnTo>
                  <a:lnTo>
                    <a:pt x="11321" y="154427"/>
                  </a:lnTo>
                  <a:lnTo>
                    <a:pt x="28617" y="158000"/>
                  </a:lnTo>
                  <a:lnTo>
                    <a:pt x="52826" y="158361"/>
                  </a:lnTo>
                  <a:lnTo>
                    <a:pt x="86207" y="151157"/>
                  </a:lnTo>
                  <a:lnTo>
                    <a:pt x="117511" y="141581"/>
                  </a:lnTo>
                  <a:lnTo>
                    <a:pt x="140513" y="130017"/>
                  </a:lnTo>
                  <a:lnTo>
                    <a:pt x="172634" y="97672"/>
                  </a:lnTo>
                  <a:lnTo>
                    <a:pt x="189866" y="75426"/>
                  </a:lnTo>
                  <a:lnTo>
                    <a:pt x="211317" y="42787"/>
                  </a:lnTo>
                  <a:lnTo>
                    <a:pt x="221836" y="23322"/>
                  </a:lnTo>
                  <a:lnTo>
                    <a:pt x="235616" y="8301"/>
                  </a:lnTo>
                  <a:lnTo>
                    <a:pt x="239398" y="0"/>
                  </a:lnTo>
                  <a:lnTo>
                    <a:pt x="239627" y="32061"/>
                  </a:lnTo>
                  <a:lnTo>
                    <a:pt x="238785" y="62552"/>
                  </a:lnTo>
                  <a:lnTo>
                    <a:pt x="233549" y="95594"/>
                  </a:lnTo>
                  <a:lnTo>
                    <a:pt x="226636" y="132196"/>
                  </a:lnTo>
                  <a:lnTo>
                    <a:pt x="219225" y="169005"/>
                  </a:lnTo>
                  <a:lnTo>
                    <a:pt x="211667" y="200890"/>
                  </a:lnTo>
                  <a:lnTo>
                    <a:pt x="198990" y="238709"/>
                  </a:lnTo>
                  <a:lnTo>
                    <a:pt x="194046" y="265239"/>
                  </a:lnTo>
                  <a:lnTo>
                    <a:pt x="196230" y="265764"/>
                  </a:lnTo>
                  <a:lnTo>
                    <a:pt x="197998" y="265904"/>
                  </a:lnTo>
                  <a:lnTo>
                    <a:pt x="199177" y="265151"/>
                  </a:lnTo>
                  <a:lnTo>
                    <a:pt x="199963" y="263802"/>
                  </a:lnTo>
                  <a:lnTo>
                    <a:pt x="214469" y="231081"/>
                  </a:lnTo>
                  <a:lnTo>
                    <a:pt x="226698" y="198448"/>
                  </a:lnTo>
                  <a:lnTo>
                    <a:pt x="245169" y="163246"/>
                  </a:lnTo>
                  <a:lnTo>
                    <a:pt x="259887" y="136694"/>
                  </a:lnTo>
                  <a:lnTo>
                    <a:pt x="282027" y="117621"/>
                  </a:lnTo>
                  <a:lnTo>
                    <a:pt x="287544" y="115490"/>
                  </a:lnTo>
                  <a:lnTo>
                    <a:pt x="290201" y="115768"/>
                  </a:lnTo>
                  <a:lnTo>
                    <a:pt x="295410" y="118335"/>
                  </a:lnTo>
                  <a:lnTo>
                    <a:pt x="303102" y="128585"/>
                  </a:lnTo>
                  <a:lnTo>
                    <a:pt x="306699" y="142347"/>
                  </a:lnTo>
                  <a:lnTo>
                    <a:pt x="307068" y="169098"/>
                  </a:lnTo>
                  <a:lnTo>
                    <a:pt x="302123" y="203858"/>
                  </a:lnTo>
                  <a:lnTo>
                    <a:pt x="300896" y="235434"/>
                  </a:lnTo>
                  <a:lnTo>
                    <a:pt x="301499" y="264438"/>
                  </a:lnTo>
                  <a:lnTo>
                    <a:pt x="304665" y="273310"/>
                  </a:lnTo>
                  <a:lnTo>
                    <a:pt x="311152" y="280076"/>
                  </a:lnTo>
                  <a:lnTo>
                    <a:pt x="326582" y="288645"/>
                  </a:lnTo>
                  <a:lnTo>
                    <a:pt x="344983" y="294288"/>
                  </a:lnTo>
                  <a:lnTo>
                    <a:pt x="357576" y="294762"/>
                  </a:lnTo>
                  <a:lnTo>
                    <a:pt x="395513" y="285909"/>
                  </a:lnTo>
                  <a:lnTo>
                    <a:pt x="430134" y="27380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2" name="SMARTInkShape-751"/>
            <p:cNvSpPr/>
            <p:nvPr/>
          </p:nvSpPr>
          <p:spPr>
            <a:xfrm>
              <a:off x="8511681" y="3741419"/>
              <a:ext cx="182739" cy="167578"/>
            </a:xfrm>
            <a:custGeom>
              <a:avLst/>
              <a:gdLst/>
              <a:ahLst/>
              <a:cxnLst/>
              <a:rect l="0" t="0" r="0" b="0"/>
              <a:pathLst>
                <a:path w="182739" h="167578">
                  <a:moveTo>
                    <a:pt x="83679" y="0"/>
                  </a:moveTo>
                  <a:lnTo>
                    <a:pt x="83679" y="4046"/>
                  </a:lnTo>
                  <a:lnTo>
                    <a:pt x="79633" y="14652"/>
                  </a:lnTo>
                  <a:lnTo>
                    <a:pt x="55510" y="48374"/>
                  </a:lnTo>
                  <a:lnTo>
                    <a:pt x="28587" y="83827"/>
                  </a:lnTo>
                  <a:lnTo>
                    <a:pt x="3475" y="118377"/>
                  </a:lnTo>
                  <a:lnTo>
                    <a:pt x="930" y="126703"/>
                  </a:lnTo>
                  <a:lnTo>
                    <a:pt x="0" y="139661"/>
                  </a:lnTo>
                  <a:lnTo>
                    <a:pt x="2179" y="144763"/>
                  </a:lnTo>
                  <a:lnTo>
                    <a:pt x="3946" y="147309"/>
                  </a:lnTo>
                  <a:lnTo>
                    <a:pt x="8167" y="150138"/>
                  </a:lnTo>
                  <a:lnTo>
                    <a:pt x="12865" y="152241"/>
                  </a:lnTo>
                  <a:lnTo>
                    <a:pt x="17775" y="155998"/>
                  </a:lnTo>
                  <a:lnTo>
                    <a:pt x="33389" y="158829"/>
                  </a:lnTo>
                  <a:lnTo>
                    <a:pt x="69765" y="163961"/>
                  </a:lnTo>
                  <a:lnTo>
                    <a:pt x="104456" y="167156"/>
                  </a:lnTo>
                  <a:lnTo>
                    <a:pt x="136901" y="167577"/>
                  </a:lnTo>
                  <a:lnTo>
                    <a:pt x="154011" y="166775"/>
                  </a:lnTo>
                  <a:lnTo>
                    <a:pt x="168958" y="161551"/>
                  </a:lnTo>
                  <a:lnTo>
                    <a:pt x="182738" y="1524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3" name="SMARTInkShape-752"/>
            <p:cNvSpPr/>
            <p:nvPr/>
          </p:nvSpPr>
          <p:spPr>
            <a:xfrm>
              <a:off x="8549639" y="3779519"/>
              <a:ext cx="121922" cy="22862"/>
            </a:xfrm>
            <a:custGeom>
              <a:avLst/>
              <a:gdLst/>
              <a:ahLst/>
              <a:cxnLst/>
              <a:rect l="0" t="0" r="0" b="0"/>
              <a:pathLst>
                <a:path w="121922" h="22862">
                  <a:moveTo>
                    <a:pt x="0" y="22861"/>
                  </a:moveTo>
                  <a:lnTo>
                    <a:pt x="10607" y="22861"/>
                  </a:lnTo>
                  <a:lnTo>
                    <a:pt x="46201" y="15947"/>
                  </a:lnTo>
                  <a:lnTo>
                    <a:pt x="83797" y="10066"/>
                  </a:lnTo>
                  <a:lnTo>
                    <a:pt x="12192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4" name="SMARTInkShape-753"/>
            <p:cNvSpPr/>
            <p:nvPr/>
          </p:nvSpPr>
          <p:spPr>
            <a:xfrm>
              <a:off x="8572500" y="3688080"/>
              <a:ext cx="137161" cy="15240"/>
            </a:xfrm>
            <a:custGeom>
              <a:avLst/>
              <a:gdLst/>
              <a:ahLst/>
              <a:cxnLst/>
              <a:rect l="0" t="0" r="0" b="0"/>
              <a:pathLst>
                <a:path w="137161" h="15240">
                  <a:moveTo>
                    <a:pt x="0" y="15239"/>
                  </a:moveTo>
                  <a:lnTo>
                    <a:pt x="4044" y="15239"/>
                  </a:lnTo>
                  <a:lnTo>
                    <a:pt x="33405" y="8326"/>
                  </a:lnTo>
                  <a:lnTo>
                    <a:pt x="66561" y="3667"/>
                  </a:lnTo>
                  <a:lnTo>
                    <a:pt x="104156" y="482"/>
                  </a:lnTo>
                  <a:lnTo>
                    <a:pt x="13716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5" name="SMARTInkShape-754"/>
            <p:cNvSpPr/>
            <p:nvPr/>
          </p:nvSpPr>
          <p:spPr>
            <a:xfrm>
              <a:off x="8839200" y="3703319"/>
              <a:ext cx="76201" cy="198122"/>
            </a:xfrm>
            <a:custGeom>
              <a:avLst/>
              <a:gdLst/>
              <a:ahLst/>
              <a:cxnLst/>
              <a:rect l="0" t="0" r="0" b="0"/>
              <a:pathLst>
                <a:path w="76201" h="198122">
                  <a:moveTo>
                    <a:pt x="76200" y="0"/>
                  </a:moveTo>
                  <a:lnTo>
                    <a:pt x="70168" y="14321"/>
                  </a:lnTo>
                  <a:lnTo>
                    <a:pt x="62111" y="50134"/>
                  </a:lnTo>
                  <a:lnTo>
                    <a:pt x="52823" y="84402"/>
                  </a:lnTo>
                  <a:lnTo>
                    <a:pt x="47183" y="98472"/>
                  </a:lnTo>
                  <a:lnTo>
                    <a:pt x="28968" y="130634"/>
                  </a:lnTo>
                  <a:lnTo>
                    <a:pt x="12790" y="167266"/>
                  </a:lnTo>
                  <a:lnTo>
                    <a:pt x="1513" y="187680"/>
                  </a:lnTo>
                  <a:lnTo>
                    <a:pt x="0" y="1981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6" name="SMARTInkShape-755"/>
            <p:cNvSpPr/>
            <p:nvPr/>
          </p:nvSpPr>
          <p:spPr>
            <a:xfrm>
              <a:off x="8847133" y="3634881"/>
              <a:ext cx="220668" cy="289420"/>
            </a:xfrm>
            <a:custGeom>
              <a:avLst/>
              <a:gdLst/>
              <a:ahLst/>
              <a:cxnLst/>
              <a:rect l="0" t="0" r="0" b="0"/>
              <a:pathLst>
                <a:path w="220668" h="289420">
                  <a:moveTo>
                    <a:pt x="7306" y="83678"/>
                  </a:moveTo>
                  <a:lnTo>
                    <a:pt x="3261" y="79633"/>
                  </a:lnTo>
                  <a:lnTo>
                    <a:pt x="1274" y="75390"/>
                  </a:lnTo>
                  <a:lnTo>
                    <a:pt x="0" y="61721"/>
                  </a:lnTo>
                  <a:lnTo>
                    <a:pt x="3825" y="47634"/>
                  </a:lnTo>
                  <a:lnTo>
                    <a:pt x="10320" y="36780"/>
                  </a:lnTo>
                  <a:lnTo>
                    <a:pt x="26184" y="20290"/>
                  </a:lnTo>
                  <a:lnTo>
                    <a:pt x="50631" y="5288"/>
                  </a:lnTo>
                  <a:lnTo>
                    <a:pt x="76919" y="931"/>
                  </a:lnTo>
                  <a:lnTo>
                    <a:pt x="110077" y="0"/>
                  </a:lnTo>
                  <a:lnTo>
                    <a:pt x="142816" y="6816"/>
                  </a:lnTo>
                  <a:lnTo>
                    <a:pt x="172362" y="23591"/>
                  </a:lnTo>
                  <a:lnTo>
                    <a:pt x="199159" y="48233"/>
                  </a:lnTo>
                  <a:lnTo>
                    <a:pt x="215096" y="73534"/>
                  </a:lnTo>
                  <a:lnTo>
                    <a:pt x="216106" y="78609"/>
                  </a:lnTo>
                  <a:lnTo>
                    <a:pt x="214971" y="88763"/>
                  </a:lnTo>
                  <a:lnTo>
                    <a:pt x="209572" y="104000"/>
                  </a:lnTo>
                  <a:lnTo>
                    <a:pt x="198564" y="119239"/>
                  </a:lnTo>
                  <a:lnTo>
                    <a:pt x="180533" y="130434"/>
                  </a:lnTo>
                  <a:lnTo>
                    <a:pt x="151685" y="140955"/>
                  </a:lnTo>
                  <a:lnTo>
                    <a:pt x="113933" y="144154"/>
                  </a:lnTo>
                  <a:lnTo>
                    <a:pt x="78868" y="151156"/>
                  </a:lnTo>
                  <a:lnTo>
                    <a:pt x="61236" y="152230"/>
                  </a:lnTo>
                  <a:lnTo>
                    <a:pt x="64867" y="156295"/>
                  </a:lnTo>
                  <a:lnTo>
                    <a:pt x="69013" y="158286"/>
                  </a:lnTo>
                  <a:lnTo>
                    <a:pt x="71304" y="158817"/>
                  </a:lnTo>
                  <a:lnTo>
                    <a:pt x="106584" y="184682"/>
                  </a:lnTo>
                  <a:lnTo>
                    <a:pt x="142898" y="215647"/>
                  </a:lnTo>
                  <a:lnTo>
                    <a:pt x="180839" y="250862"/>
                  </a:lnTo>
                  <a:lnTo>
                    <a:pt x="220667" y="2894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9" name="SMARTInkShape-Group108"/>
          <p:cNvGrpSpPr/>
          <p:nvPr/>
        </p:nvGrpSpPr>
        <p:grpSpPr>
          <a:xfrm>
            <a:off x="6659880" y="4602480"/>
            <a:ext cx="2087881" cy="457201"/>
            <a:chOff x="6659880" y="4602480"/>
            <a:chExt cx="2087881" cy="457201"/>
          </a:xfrm>
        </p:grpSpPr>
        <p:sp>
          <p:nvSpPr>
            <p:cNvPr id="138" name="SMARTInkShape-756"/>
            <p:cNvSpPr/>
            <p:nvPr/>
          </p:nvSpPr>
          <p:spPr>
            <a:xfrm>
              <a:off x="6659880" y="4800600"/>
              <a:ext cx="60960" cy="259081"/>
            </a:xfrm>
            <a:custGeom>
              <a:avLst/>
              <a:gdLst/>
              <a:ahLst/>
              <a:cxnLst/>
              <a:rect l="0" t="0" r="0" b="0"/>
              <a:pathLst>
                <a:path w="60960" h="259081">
                  <a:moveTo>
                    <a:pt x="60959" y="0"/>
                  </a:moveTo>
                  <a:lnTo>
                    <a:pt x="60959" y="4045"/>
                  </a:lnTo>
                  <a:lnTo>
                    <a:pt x="58702" y="8289"/>
                  </a:lnTo>
                  <a:lnTo>
                    <a:pt x="56914" y="10605"/>
                  </a:lnTo>
                  <a:lnTo>
                    <a:pt x="54927" y="17695"/>
                  </a:lnTo>
                  <a:lnTo>
                    <a:pt x="48312" y="47893"/>
                  </a:lnTo>
                  <a:lnTo>
                    <a:pt x="43974" y="84751"/>
                  </a:lnTo>
                  <a:lnTo>
                    <a:pt x="37583" y="119091"/>
                  </a:lnTo>
                  <a:lnTo>
                    <a:pt x="30327" y="156924"/>
                  </a:lnTo>
                  <a:lnTo>
                    <a:pt x="20557" y="187325"/>
                  </a:lnTo>
                  <a:lnTo>
                    <a:pt x="4086" y="222098"/>
                  </a:lnTo>
                  <a:lnTo>
                    <a:pt x="0" y="2590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9" name="SMARTInkShape-757"/>
            <p:cNvSpPr/>
            <p:nvPr/>
          </p:nvSpPr>
          <p:spPr>
            <a:xfrm>
              <a:off x="6671486" y="4619678"/>
              <a:ext cx="247475" cy="431075"/>
            </a:xfrm>
            <a:custGeom>
              <a:avLst/>
              <a:gdLst/>
              <a:ahLst/>
              <a:cxnLst/>
              <a:rect l="0" t="0" r="0" b="0"/>
              <a:pathLst>
                <a:path w="247475" h="431075">
                  <a:moveTo>
                    <a:pt x="11253" y="165681"/>
                  </a:moveTo>
                  <a:lnTo>
                    <a:pt x="11253" y="161636"/>
                  </a:lnTo>
                  <a:lnTo>
                    <a:pt x="8996" y="157393"/>
                  </a:lnTo>
                  <a:lnTo>
                    <a:pt x="7208" y="155076"/>
                  </a:lnTo>
                  <a:lnTo>
                    <a:pt x="5221" y="147986"/>
                  </a:lnTo>
                  <a:lnTo>
                    <a:pt x="0" y="111457"/>
                  </a:lnTo>
                  <a:lnTo>
                    <a:pt x="9238" y="74971"/>
                  </a:lnTo>
                  <a:lnTo>
                    <a:pt x="25528" y="42687"/>
                  </a:lnTo>
                  <a:lnTo>
                    <a:pt x="44584" y="20000"/>
                  </a:lnTo>
                  <a:lnTo>
                    <a:pt x="60453" y="9439"/>
                  </a:lnTo>
                  <a:lnTo>
                    <a:pt x="80864" y="1795"/>
                  </a:lnTo>
                  <a:lnTo>
                    <a:pt x="102999" y="0"/>
                  </a:lnTo>
                  <a:lnTo>
                    <a:pt x="125644" y="5301"/>
                  </a:lnTo>
                  <a:lnTo>
                    <a:pt x="153793" y="21834"/>
                  </a:lnTo>
                  <a:lnTo>
                    <a:pt x="175911" y="45451"/>
                  </a:lnTo>
                  <a:lnTo>
                    <a:pt x="181801" y="59752"/>
                  </a:lnTo>
                  <a:lnTo>
                    <a:pt x="185583" y="93675"/>
                  </a:lnTo>
                  <a:lnTo>
                    <a:pt x="182192" y="118946"/>
                  </a:lnTo>
                  <a:lnTo>
                    <a:pt x="171781" y="142521"/>
                  </a:lnTo>
                  <a:lnTo>
                    <a:pt x="153926" y="161547"/>
                  </a:lnTo>
                  <a:lnTo>
                    <a:pt x="124291" y="182300"/>
                  </a:lnTo>
                  <a:lnTo>
                    <a:pt x="91219" y="195430"/>
                  </a:lnTo>
                  <a:lnTo>
                    <a:pt x="57312" y="208765"/>
                  </a:lnTo>
                  <a:lnTo>
                    <a:pt x="26675" y="218982"/>
                  </a:lnTo>
                  <a:lnTo>
                    <a:pt x="45585" y="219866"/>
                  </a:lnTo>
                  <a:lnTo>
                    <a:pt x="67110" y="229568"/>
                  </a:lnTo>
                  <a:lnTo>
                    <a:pt x="104503" y="259636"/>
                  </a:lnTo>
                  <a:lnTo>
                    <a:pt x="123832" y="282984"/>
                  </a:lnTo>
                  <a:lnTo>
                    <a:pt x="145533" y="317170"/>
                  </a:lnTo>
                  <a:lnTo>
                    <a:pt x="166126" y="348382"/>
                  </a:lnTo>
                  <a:lnTo>
                    <a:pt x="186500" y="379006"/>
                  </a:lnTo>
                  <a:lnTo>
                    <a:pt x="215512" y="415213"/>
                  </a:lnTo>
                  <a:lnTo>
                    <a:pt x="222826" y="420517"/>
                  </a:lnTo>
                  <a:lnTo>
                    <a:pt x="231704" y="425762"/>
                  </a:lnTo>
                  <a:lnTo>
                    <a:pt x="238244" y="431074"/>
                  </a:lnTo>
                  <a:lnTo>
                    <a:pt x="239627" y="430663"/>
                  </a:lnTo>
                  <a:lnTo>
                    <a:pt x="247474" y="4247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0" name="SMARTInkShape-758"/>
            <p:cNvSpPr/>
            <p:nvPr/>
          </p:nvSpPr>
          <p:spPr>
            <a:xfrm>
              <a:off x="6979932" y="4907280"/>
              <a:ext cx="15229" cy="136571"/>
            </a:xfrm>
            <a:custGeom>
              <a:avLst/>
              <a:gdLst/>
              <a:ahLst/>
              <a:cxnLst/>
              <a:rect l="0" t="0" r="0" b="0"/>
              <a:pathLst>
                <a:path w="15229" h="136571">
                  <a:moveTo>
                    <a:pt x="7607" y="0"/>
                  </a:moveTo>
                  <a:lnTo>
                    <a:pt x="6760" y="7776"/>
                  </a:lnTo>
                  <a:lnTo>
                    <a:pt x="1047" y="39123"/>
                  </a:lnTo>
                  <a:lnTo>
                    <a:pt x="127" y="76335"/>
                  </a:lnTo>
                  <a:lnTo>
                    <a:pt x="0" y="113642"/>
                  </a:lnTo>
                  <a:lnTo>
                    <a:pt x="840" y="123321"/>
                  </a:lnTo>
                  <a:lnTo>
                    <a:pt x="6550" y="135170"/>
                  </a:lnTo>
                  <a:lnTo>
                    <a:pt x="7749" y="135833"/>
                  </a:lnTo>
                  <a:lnTo>
                    <a:pt x="11339" y="136570"/>
                  </a:lnTo>
                  <a:lnTo>
                    <a:pt x="12635" y="135920"/>
                  </a:lnTo>
                  <a:lnTo>
                    <a:pt x="13500" y="134640"/>
                  </a:lnTo>
                  <a:lnTo>
                    <a:pt x="14460" y="129266"/>
                  </a:lnTo>
                  <a:lnTo>
                    <a:pt x="15228" y="1066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1" name="SMARTInkShape-759"/>
            <p:cNvSpPr/>
            <p:nvPr/>
          </p:nvSpPr>
          <p:spPr>
            <a:xfrm>
              <a:off x="7002780" y="4678680"/>
              <a:ext cx="15240" cy="15240"/>
            </a:xfrm>
            <a:custGeom>
              <a:avLst/>
              <a:gdLst/>
              <a:ahLst/>
              <a:cxnLst/>
              <a:rect l="0" t="0" r="0" b="0"/>
              <a:pathLst>
                <a:path w="15240" h="15240">
                  <a:moveTo>
                    <a:pt x="15239" y="15239"/>
                  </a:moveTo>
                  <a:lnTo>
                    <a:pt x="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2" name="SMARTInkShape-760"/>
            <p:cNvSpPr/>
            <p:nvPr/>
          </p:nvSpPr>
          <p:spPr>
            <a:xfrm>
              <a:off x="7094219" y="4602480"/>
              <a:ext cx="204861" cy="380540"/>
            </a:xfrm>
            <a:custGeom>
              <a:avLst/>
              <a:gdLst/>
              <a:ahLst/>
              <a:cxnLst/>
              <a:rect l="0" t="0" r="0" b="0"/>
              <a:pathLst>
                <a:path w="204861" h="380540">
                  <a:moveTo>
                    <a:pt x="7620" y="0"/>
                  </a:moveTo>
                  <a:lnTo>
                    <a:pt x="5363" y="35391"/>
                  </a:lnTo>
                  <a:lnTo>
                    <a:pt x="1588" y="64673"/>
                  </a:lnTo>
                  <a:lnTo>
                    <a:pt x="2729" y="100160"/>
                  </a:lnTo>
                  <a:lnTo>
                    <a:pt x="4600" y="126642"/>
                  </a:lnTo>
                  <a:lnTo>
                    <a:pt x="2609" y="158167"/>
                  </a:lnTo>
                  <a:lnTo>
                    <a:pt x="1160" y="189677"/>
                  </a:lnTo>
                  <a:lnTo>
                    <a:pt x="516" y="220614"/>
                  </a:lnTo>
                  <a:lnTo>
                    <a:pt x="230" y="251297"/>
                  </a:lnTo>
                  <a:lnTo>
                    <a:pt x="68" y="289041"/>
                  </a:lnTo>
                  <a:lnTo>
                    <a:pt x="20" y="321674"/>
                  </a:lnTo>
                  <a:lnTo>
                    <a:pt x="2" y="358203"/>
                  </a:lnTo>
                  <a:lnTo>
                    <a:pt x="0" y="373228"/>
                  </a:lnTo>
                  <a:lnTo>
                    <a:pt x="847" y="361183"/>
                  </a:lnTo>
                  <a:lnTo>
                    <a:pt x="6032" y="340240"/>
                  </a:lnTo>
                  <a:lnTo>
                    <a:pt x="11351" y="311894"/>
                  </a:lnTo>
                  <a:lnTo>
                    <a:pt x="25792" y="276599"/>
                  </a:lnTo>
                  <a:lnTo>
                    <a:pt x="39933" y="246548"/>
                  </a:lnTo>
                  <a:lnTo>
                    <a:pt x="49075" y="235730"/>
                  </a:lnTo>
                  <a:lnTo>
                    <a:pt x="79659" y="211912"/>
                  </a:lnTo>
                  <a:lnTo>
                    <a:pt x="100085" y="207569"/>
                  </a:lnTo>
                  <a:lnTo>
                    <a:pt x="121377" y="207128"/>
                  </a:lnTo>
                  <a:lnTo>
                    <a:pt x="153499" y="216417"/>
                  </a:lnTo>
                  <a:lnTo>
                    <a:pt x="171541" y="227718"/>
                  </a:lnTo>
                  <a:lnTo>
                    <a:pt x="187611" y="245836"/>
                  </a:lnTo>
                  <a:lnTo>
                    <a:pt x="199052" y="267291"/>
                  </a:lnTo>
                  <a:lnTo>
                    <a:pt x="204860" y="302619"/>
                  </a:lnTo>
                  <a:lnTo>
                    <a:pt x="204778" y="335150"/>
                  </a:lnTo>
                  <a:lnTo>
                    <a:pt x="199622" y="351422"/>
                  </a:lnTo>
                  <a:lnTo>
                    <a:pt x="195119" y="358822"/>
                  </a:lnTo>
                  <a:lnTo>
                    <a:pt x="183779" y="367749"/>
                  </a:lnTo>
                  <a:lnTo>
                    <a:pt x="164776" y="377505"/>
                  </a:lnTo>
                  <a:lnTo>
                    <a:pt x="135612" y="380539"/>
                  </a:lnTo>
                  <a:lnTo>
                    <a:pt x="107222" y="374825"/>
                  </a:lnTo>
                  <a:lnTo>
                    <a:pt x="71019" y="364106"/>
                  </a:lnTo>
                  <a:lnTo>
                    <a:pt x="67666" y="362118"/>
                  </a:lnTo>
                  <a:lnTo>
                    <a:pt x="58902" y="351228"/>
                  </a:lnTo>
                  <a:lnTo>
                    <a:pt x="45720" y="3276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3" name="SMARTInkShape-761"/>
            <p:cNvSpPr/>
            <p:nvPr/>
          </p:nvSpPr>
          <p:spPr>
            <a:xfrm>
              <a:off x="7347847" y="4792980"/>
              <a:ext cx="165211" cy="189919"/>
            </a:xfrm>
            <a:custGeom>
              <a:avLst/>
              <a:gdLst/>
              <a:ahLst/>
              <a:cxnLst/>
              <a:rect l="0" t="0" r="0" b="0"/>
              <a:pathLst>
                <a:path w="165211" h="189919">
                  <a:moveTo>
                    <a:pt x="150233" y="22860"/>
                  </a:moveTo>
                  <a:lnTo>
                    <a:pt x="134836" y="22860"/>
                  </a:lnTo>
                  <a:lnTo>
                    <a:pt x="128432" y="25117"/>
                  </a:lnTo>
                  <a:lnTo>
                    <a:pt x="95648" y="38297"/>
                  </a:lnTo>
                  <a:lnTo>
                    <a:pt x="81946" y="44114"/>
                  </a:lnTo>
                  <a:lnTo>
                    <a:pt x="50040" y="66497"/>
                  </a:lnTo>
                  <a:lnTo>
                    <a:pt x="21213" y="93757"/>
                  </a:lnTo>
                  <a:lnTo>
                    <a:pt x="7865" y="114986"/>
                  </a:lnTo>
                  <a:lnTo>
                    <a:pt x="805" y="135106"/>
                  </a:lnTo>
                  <a:lnTo>
                    <a:pt x="0" y="146406"/>
                  </a:lnTo>
                  <a:lnTo>
                    <a:pt x="6383" y="167459"/>
                  </a:lnTo>
                  <a:lnTo>
                    <a:pt x="8613" y="172599"/>
                  </a:lnTo>
                  <a:lnTo>
                    <a:pt x="17864" y="180568"/>
                  </a:lnTo>
                  <a:lnTo>
                    <a:pt x="30442" y="186085"/>
                  </a:lnTo>
                  <a:lnTo>
                    <a:pt x="66693" y="189918"/>
                  </a:lnTo>
                  <a:lnTo>
                    <a:pt x="104550" y="182134"/>
                  </a:lnTo>
                  <a:lnTo>
                    <a:pt x="118922" y="176622"/>
                  </a:lnTo>
                  <a:lnTo>
                    <a:pt x="147248" y="154449"/>
                  </a:lnTo>
                  <a:lnTo>
                    <a:pt x="158756" y="135509"/>
                  </a:lnTo>
                  <a:lnTo>
                    <a:pt x="163482" y="117856"/>
                  </a:lnTo>
                  <a:lnTo>
                    <a:pt x="165210" y="83284"/>
                  </a:lnTo>
                  <a:lnTo>
                    <a:pt x="164509" y="69188"/>
                  </a:lnTo>
                  <a:lnTo>
                    <a:pt x="161376" y="57279"/>
                  </a:lnTo>
                  <a:lnTo>
                    <a:pt x="147228" y="36682"/>
                  </a:lnTo>
                  <a:lnTo>
                    <a:pt x="137301" y="26485"/>
                  </a:lnTo>
                  <a:lnTo>
                    <a:pt x="104513"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4" name="SMARTInkShape-762"/>
            <p:cNvSpPr/>
            <p:nvPr/>
          </p:nvSpPr>
          <p:spPr>
            <a:xfrm>
              <a:off x="7589519" y="4770119"/>
              <a:ext cx="158354" cy="219890"/>
            </a:xfrm>
            <a:custGeom>
              <a:avLst/>
              <a:gdLst/>
              <a:ahLst/>
              <a:cxnLst/>
              <a:rect l="0" t="0" r="0" b="0"/>
              <a:pathLst>
                <a:path w="158354" h="219890">
                  <a:moveTo>
                    <a:pt x="129541" y="0"/>
                  </a:moveTo>
                  <a:lnTo>
                    <a:pt x="95447" y="0"/>
                  </a:lnTo>
                  <a:lnTo>
                    <a:pt x="80963" y="847"/>
                  </a:lnTo>
                  <a:lnTo>
                    <a:pt x="51620" y="8608"/>
                  </a:lnTo>
                  <a:lnTo>
                    <a:pt x="28072" y="32811"/>
                  </a:lnTo>
                  <a:lnTo>
                    <a:pt x="27181" y="35421"/>
                  </a:lnTo>
                  <a:lnTo>
                    <a:pt x="27435" y="38007"/>
                  </a:lnTo>
                  <a:lnTo>
                    <a:pt x="29974" y="43139"/>
                  </a:lnTo>
                  <a:lnTo>
                    <a:pt x="44953" y="59920"/>
                  </a:lnTo>
                  <a:lnTo>
                    <a:pt x="77861" y="82472"/>
                  </a:lnTo>
                  <a:lnTo>
                    <a:pt x="115506" y="107820"/>
                  </a:lnTo>
                  <a:lnTo>
                    <a:pt x="133473" y="120471"/>
                  </a:lnTo>
                  <a:lnTo>
                    <a:pt x="148630" y="139916"/>
                  </a:lnTo>
                  <a:lnTo>
                    <a:pt x="156270" y="155004"/>
                  </a:lnTo>
                  <a:lnTo>
                    <a:pt x="158353" y="165129"/>
                  </a:lnTo>
                  <a:lnTo>
                    <a:pt x="157022" y="175273"/>
                  </a:lnTo>
                  <a:lnTo>
                    <a:pt x="146926" y="199816"/>
                  </a:lnTo>
                  <a:lnTo>
                    <a:pt x="142064" y="206776"/>
                  </a:lnTo>
                  <a:lnTo>
                    <a:pt x="126478" y="215454"/>
                  </a:lnTo>
                  <a:lnTo>
                    <a:pt x="104539" y="219889"/>
                  </a:lnTo>
                  <a:lnTo>
                    <a:pt x="88172" y="219810"/>
                  </a:lnTo>
                  <a:lnTo>
                    <a:pt x="56956" y="210332"/>
                  </a:lnTo>
                  <a:lnTo>
                    <a:pt x="25495" y="184932"/>
                  </a:lnTo>
                  <a:lnTo>
                    <a:pt x="6792" y="165851"/>
                  </a:lnTo>
                  <a:lnTo>
                    <a:pt x="3019" y="158942"/>
                  </a:lnTo>
                  <a:lnTo>
                    <a:pt x="0" y="1447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5" name="SMARTInkShape-763"/>
            <p:cNvSpPr/>
            <p:nvPr/>
          </p:nvSpPr>
          <p:spPr>
            <a:xfrm>
              <a:off x="7788541" y="4792980"/>
              <a:ext cx="174184" cy="218873"/>
            </a:xfrm>
            <a:custGeom>
              <a:avLst/>
              <a:gdLst/>
              <a:ahLst/>
              <a:cxnLst/>
              <a:rect l="0" t="0" r="0" b="0"/>
              <a:pathLst>
                <a:path w="174184" h="218873">
                  <a:moveTo>
                    <a:pt x="128639" y="7620"/>
                  </a:moveTo>
                  <a:lnTo>
                    <a:pt x="128639" y="1059"/>
                  </a:lnTo>
                  <a:lnTo>
                    <a:pt x="127792" y="706"/>
                  </a:lnTo>
                  <a:lnTo>
                    <a:pt x="106681" y="27"/>
                  </a:lnTo>
                  <a:lnTo>
                    <a:pt x="99689" y="2269"/>
                  </a:lnTo>
                  <a:lnTo>
                    <a:pt x="66474" y="19954"/>
                  </a:lnTo>
                  <a:lnTo>
                    <a:pt x="52750" y="33422"/>
                  </a:lnTo>
                  <a:lnTo>
                    <a:pt x="30142" y="69663"/>
                  </a:lnTo>
                  <a:lnTo>
                    <a:pt x="9370" y="105389"/>
                  </a:lnTo>
                  <a:lnTo>
                    <a:pt x="2142" y="133202"/>
                  </a:lnTo>
                  <a:lnTo>
                    <a:pt x="0" y="154802"/>
                  </a:lnTo>
                  <a:lnTo>
                    <a:pt x="4015" y="168707"/>
                  </a:lnTo>
                  <a:lnTo>
                    <a:pt x="11444" y="181661"/>
                  </a:lnTo>
                  <a:lnTo>
                    <a:pt x="40778" y="207883"/>
                  </a:lnTo>
                  <a:lnTo>
                    <a:pt x="61119" y="216723"/>
                  </a:lnTo>
                  <a:lnTo>
                    <a:pt x="83232" y="218872"/>
                  </a:lnTo>
                  <a:lnTo>
                    <a:pt x="105871" y="213676"/>
                  </a:lnTo>
                  <a:lnTo>
                    <a:pt x="134020" y="197179"/>
                  </a:lnTo>
                  <a:lnTo>
                    <a:pt x="156136" y="173568"/>
                  </a:lnTo>
                  <a:lnTo>
                    <a:pt x="167643" y="151898"/>
                  </a:lnTo>
                  <a:lnTo>
                    <a:pt x="173031" y="121821"/>
                  </a:lnTo>
                  <a:lnTo>
                    <a:pt x="174183" y="83806"/>
                  </a:lnTo>
                  <a:lnTo>
                    <a:pt x="168240" y="54183"/>
                  </a:lnTo>
                  <a:lnTo>
                    <a:pt x="153947" y="21463"/>
                  </a:lnTo>
                  <a:lnTo>
                    <a:pt x="13625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6" name="SMARTInkShape-764"/>
            <p:cNvSpPr/>
            <p:nvPr/>
          </p:nvSpPr>
          <p:spPr>
            <a:xfrm>
              <a:off x="8016344" y="4748976"/>
              <a:ext cx="304696" cy="229922"/>
            </a:xfrm>
            <a:custGeom>
              <a:avLst/>
              <a:gdLst/>
              <a:ahLst/>
              <a:cxnLst/>
              <a:rect l="0" t="0" r="0" b="0"/>
              <a:pathLst>
                <a:path w="304696" h="229922">
                  <a:moveTo>
                    <a:pt x="53236" y="21143"/>
                  </a:moveTo>
                  <a:lnTo>
                    <a:pt x="53236" y="57752"/>
                  </a:lnTo>
                  <a:lnTo>
                    <a:pt x="47152" y="95512"/>
                  </a:lnTo>
                  <a:lnTo>
                    <a:pt x="39392" y="125493"/>
                  </a:lnTo>
                  <a:lnTo>
                    <a:pt x="27591" y="155826"/>
                  </a:lnTo>
                  <a:lnTo>
                    <a:pt x="15588" y="191900"/>
                  </a:lnTo>
                  <a:lnTo>
                    <a:pt x="251" y="226375"/>
                  </a:lnTo>
                  <a:lnTo>
                    <a:pt x="0" y="222687"/>
                  </a:lnTo>
                  <a:lnTo>
                    <a:pt x="12899" y="187386"/>
                  </a:lnTo>
                  <a:lnTo>
                    <a:pt x="25073" y="153511"/>
                  </a:lnTo>
                  <a:lnTo>
                    <a:pt x="38682" y="121041"/>
                  </a:lnTo>
                  <a:lnTo>
                    <a:pt x="53439" y="89972"/>
                  </a:lnTo>
                  <a:lnTo>
                    <a:pt x="68536" y="59317"/>
                  </a:lnTo>
                  <a:lnTo>
                    <a:pt x="88808" y="26708"/>
                  </a:lnTo>
                  <a:lnTo>
                    <a:pt x="109118" y="10044"/>
                  </a:lnTo>
                  <a:lnTo>
                    <a:pt x="124356" y="2144"/>
                  </a:lnTo>
                  <a:lnTo>
                    <a:pt x="134516" y="0"/>
                  </a:lnTo>
                  <a:lnTo>
                    <a:pt x="142419" y="1304"/>
                  </a:lnTo>
                  <a:lnTo>
                    <a:pt x="145711" y="2837"/>
                  </a:lnTo>
                  <a:lnTo>
                    <a:pt x="151627" y="9056"/>
                  </a:lnTo>
                  <a:lnTo>
                    <a:pt x="162323" y="26846"/>
                  </a:lnTo>
                  <a:lnTo>
                    <a:pt x="165991" y="45693"/>
                  </a:lnTo>
                  <a:lnTo>
                    <a:pt x="161994" y="80054"/>
                  </a:lnTo>
                  <a:lnTo>
                    <a:pt x="158068" y="112179"/>
                  </a:lnTo>
                  <a:lnTo>
                    <a:pt x="144513" y="149979"/>
                  </a:lnTo>
                  <a:lnTo>
                    <a:pt x="129540" y="181019"/>
                  </a:lnTo>
                  <a:lnTo>
                    <a:pt x="129467" y="173030"/>
                  </a:lnTo>
                  <a:lnTo>
                    <a:pt x="140044" y="141290"/>
                  </a:lnTo>
                  <a:lnTo>
                    <a:pt x="156774" y="106150"/>
                  </a:lnTo>
                  <a:lnTo>
                    <a:pt x="176483" y="76622"/>
                  </a:lnTo>
                  <a:lnTo>
                    <a:pt x="205898" y="40820"/>
                  </a:lnTo>
                  <a:lnTo>
                    <a:pt x="242923" y="13261"/>
                  </a:lnTo>
                  <a:lnTo>
                    <a:pt x="260522" y="8084"/>
                  </a:lnTo>
                  <a:lnTo>
                    <a:pt x="271234" y="6872"/>
                  </a:lnTo>
                  <a:lnTo>
                    <a:pt x="279382" y="8592"/>
                  </a:lnTo>
                  <a:lnTo>
                    <a:pt x="288728" y="14320"/>
                  </a:lnTo>
                  <a:lnTo>
                    <a:pt x="291511" y="16595"/>
                  </a:lnTo>
                  <a:lnTo>
                    <a:pt x="299472" y="31931"/>
                  </a:lnTo>
                  <a:lnTo>
                    <a:pt x="304007" y="69539"/>
                  </a:lnTo>
                  <a:lnTo>
                    <a:pt x="304491" y="98136"/>
                  </a:lnTo>
                  <a:lnTo>
                    <a:pt x="302377" y="128058"/>
                  </a:lnTo>
                  <a:lnTo>
                    <a:pt x="294131" y="158373"/>
                  </a:lnTo>
                  <a:lnTo>
                    <a:pt x="284264" y="190867"/>
                  </a:lnTo>
                  <a:lnTo>
                    <a:pt x="281899" y="228900"/>
                  </a:lnTo>
                  <a:lnTo>
                    <a:pt x="282724" y="229921"/>
                  </a:lnTo>
                  <a:lnTo>
                    <a:pt x="284122" y="229755"/>
                  </a:lnTo>
                  <a:lnTo>
                    <a:pt x="290133" y="225477"/>
                  </a:lnTo>
                  <a:lnTo>
                    <a:pt x="304695" y="21164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7" name="SMARTInkShape-765"/>
            <p:cNvSpPr/>
            <p:nvPr/>
          </p:nvSpPr>
          <p:spPr>
            <a:xfrm>
              <a:off x="8386322" y="4762986"/>
              <a:ext cx="161709" cy="235734"/>
            </a:xfrm>
            <a:custGeom>
              <a:avLst/>
              <a:gdLst/>
              <a:ahLst/>
              <a:cxnLst/>
              <a:rect l="0" t="0" r="0" b="0"/>
              <a:pathLst>
                <a:path w="161709" h="235734">
                  <a:moveTo>
                    <a:pt x="18538" y="45233"/>
                  </a:moveTo>
                  <a:lnTo>
                    <a:pt x="14492" y="45233"/>
                  </a:lnTo>
                  <a:lnTo>
                    <a:pt x="13301" y="46080"/>
                  </a:lnTo>
                  <a:lnTo>
                    <a:pt x="12506" y="47491"/>
                  </a:lnTo>
                  <a:lnTo>
                    <a:pt x="11126" y="52994"/>
                  </a:lnTo>
                  <a:lnTo>
                    <a:pt x="11011" y="56585"/>
                  </a:lnTo>
                  <a:lnTo>
                    <a:pt x="14990" y="67412"/>
                  </a:lnTo>
                  <a:lnTo>
                    <a:pt x="21532" y="77299"/>
                  </a:lnTo>
                  <a:lnTo>
                    <a:pt x="32878" y="85591"/>
                  </a:lnTo>
                  <a:lnTo>
                    <a:pt x="57118" y="95131"/>
                  </a:lnTo>
                  <a:lnTo>
                    <a:pt x="94617" y="98372"/>
                  </a:lnTo>
                  <a:lnTo>
                    <a:pt x="104844" y="97637"/>
                  </a:lnTo>
                  <a:lnTo>
                    <a:pt x="115034" y="94488"/>
                  </a:lnTo>
                  <a:lnTo>
                    <a:pt x="122950" y="88009"/>
                  </a:lnTo>
                  <a:lnTo>
                    <a:pt x="130136" y="80331"/>
                  </a:lnTo>
                  <a:lnTo>
                    <a:pt x="142856" y="69556"/>
                  </a:lnTo>
                  <a:lnTo>
                    <a:pt x="157885" y="40848"/>
                  </a:lnTo>
                  <a:lnTo>
                    <a:pt x="161708" y="25119"/>
                  </a:lnTo>
                  <a:lnTo>
                    <a:pt x="160344" y="17102"/>
                  </a:lnTo>
                  <a:lnTo>
                    <a:pt x="157074" y="7830"/>
                  </a:lnTo>
                  <a:lnTo>
                    <a:pt x="156615" y="5058"/>
                  </a:lnTo>
                  <a:lnTo>
                    <a:pt x="154616" y="3209"/>
                  </a:lnTo>
                  <a:lnTo>
                    <a:pt x="147879" y="1156"/>
                  </a:lnTo>
                  <a:lnTo>
                    <a:pt x="134566" y="0"/>
                  </a:lnTo>
                  <a:lnTo>
                    <a:pt x="109660" y="5693"/>
                  </a:lnTo>
                  <a:lnTo>
                    <a:pt x="78285" y="21483"/>
                  </a:lnTo>
                  <a:lnTo>
                    <a:pt x="54861" y="41326"/>
                  </a:lnTo>
                  <a:lnTo>
                    <a:pt x="28798" y="76203"/>
                  </a:lnTo>
                  <a:lnTo>
                    <a:pt x="14481" y="111527"/>
                  </a:lnTo>
                  <a:lnTo>
                    <a:pt x="3499" y="143842"/>
                  </a:lnTo>
                  <a:lnTo>
                    <a:pt x="0" y="159333"/>
                  </a:lnTo>
                  <a:lnTo>
                    <a:pt x="1268" y="174684"/>
                  </a:lnTo>
                  <a:lnTo>
                    <a:pt x="17350" y="210604"/>
                  </a:lnTo>
                  <a:lnTo>
                    <a:pt x="20286" y="216441"/>
                  </a:lnTo>
                  <a:lnTo>
                    <a:pt x="30321" y="225183"/>
                  </a:lnTo>
                  <a:lnTo>
                    <a:pt x="43248" y="231045"/>
                  </a:lnTo>
                  <a:lnTo>
                    <a:pt x="81196" y="235322"/>
                  </a:lnTo>
                  <a:lnTo>
                    <a:pt x="102358" y="23573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8" name="SMARTInkShape-766"/>
            <p:cNvSpPr/>
            <p:nvPr/>
          </p:nvSpPr>
          <p:spPr>
            <a:xfrm>
              <a:off x="8587739" y="4755107"/>
              <a:ext cx="160022" cy="254506"/>
            </a:xfrm>
            <a:custGeom>
              <a:avLst/>
              <a:gdLst/>
              <a:ahLst/>
              <a:cxnLst/>
              <a:rect l="0" t="0" r="0" b="0"/>
              <a:pathLst>
                <a:path w="160022" h="254506">
                  <a:moveTo>
                    <a:pt x="160021" y="60733"/>
                  </a:moveTo>
                  <a:lnTo>
                    <a:pt x="160021" y="28732"/>
                  </a:lnTo>
                  <a:lnTo>
                    <a:pt x="157762" y="23086"/>
                  </a:lnTo>
                  <a:lnTo>
                    <a:pt x="145369" y="8517"/>
                  </a:lnTo>
                  <a:lnTo>
                    <a:pt x="138551" y="3659"/>
                  </a:lnTo>
                  <a:lnTo>
                    <a:pt x="131005" y="1500"/>
                  </a:lnTo>
                  <a:lnTo>
                    <a:pt x="98250" y="0"/>
                  </a:lnTo>
                  <a:lnTo>
                    <a:pt x="80005" y="3885"/>
                  </a:lnTo>
                  <a:lnTo>
                    <a:pt x="48371" y="17691"/>
                  </a:lnTo>
                  <a:lnTo>
                    <a:pt x="40407" y="24952"/>
                  </a:lnTo>
                  <a:lnTo>
                    <a:pt x="34892" y="33823"/>
                  </a:lnTo>
                  <a:lnTo>
                    <a:pt x="31351" y="53316"/>
                  </a:lnTo>
                  <a:lnTo>
                    <a:pt x="31714" y="63363"/>
                  </a:lnTo>
                  <a:lnTo>
                    <a:pt x="37525" y="79386"/>
                  </a:lnTo>
                  <a:lnTo>
                    <a:pt x="63060" y="114522"/>
                  </a:lnTo>
                  <a:lnTo>
                    <a:pt x="91048" y="152231"/>
                  </a:lnTo>
                  <a:lnTo>
                    <a:pt x="110706" y="190280"/>
                  </a:lnTo>
                  <a:lnTo>
                    <a:pt x="120276" y="224328"/>
                  </a:lnTo>
                  <a:lnTo>
                    <a:pt x="121433" y="236582"/>
                  </a:lnTo>
                  <a:lnTo>
                    <a:pt x="119903" y="239772"/>
                  </a:lnTo>
                  <a:lnTo>
                    <a:pt x="104711" y="253602"/>
                  </a:lnTo>
                  <a:lnTo>
                    <a:pt x="100288" y="254505"/>
                  </a:lnTo>
                  <a:lnTo>
                    <a:pt x="74938" y="249872"/>
                  </a:lnTo>
                  <a:lnTo>
                    <a:pt x="37935" y="238354"/>
                  </a:lnTo>
                  <a:lnTo>
                    <a:pt x="12104" y="228337"/>
                  </a:lnTo>
                  <a:lnTo>
                    <a:pt x="0" y="22075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8" name="SMARTInkShape-Group109"/>
          <p:cNvGrpSpPr/>
          <p:nvPr/>
        </p:nvGrpSpPr>
        <p:grpSpPr>
          <a:xfrm>
            <a:off x="6166047" y="5381399"/>
            <a:ext cx="2810314" cy="675471"/>
            <a:chOff x="6166047" y="5381399"/>
            <a:chExt cx="2810314" cy="675471"/>
          </a:xfrm>
        </p:grpSpPr>
        <p:sp>
          <p:nvSpPr>
            <p:cNvPr id="150" name="SMARTInkShape-767"/>
            <p:cNvSpPr/>
            <p:nvPr/>
          </p:nvSpPr>
          <p:spPr>
            <a:xfrm>
              <a:off x="6166047" y="5459377"/>
              <a:ext cx="219366" cy="391104"/>
            </a:xfrm>
            <a:custGeom>
              <a:avLst/>
              <a:gdLst/>
              <a:ahLst/>
              <a:cxnLst/>
              <a:rect l="0" t="0" r="0" b="0"/>
              <a:pathLst>
                <a:path w="219366" h="391104">
                  <a:moveTo>
                    <a:pt x="196653" y="19403"/>
                  </a:moveTo>
                  <a:lnTo>
                    <a:pt x="196653" y="15357"/>
                  </a:lnTo>
                  <a:lnTo>
                    <a:pt x="195806" y="14166"/>
                  </a:lnTo>
                  <a:lnTo>
                    <a:pt x="194394" y="13371"/>
                  </a:lnTo>
                  <a:lnTo>
                    <a:pt x="192607" y="12841"/>
                  </a:lnTo>
                  <a:lnTo>
                    <a:pt x="191416" y="11642"/>
                  </a:lnTo>
                  <a:lnTo>
                    <a:pt x="190091" y="8051"/>
                  </a:lnTo>
                  <a:lnTo>
                    <a:pt x="188892" y="6755"/>
                  </a:lnTo>
                  <a:lnTo>
                    <a:pt x="178520" y="458"/>
                  </a:lnTo>
                  <a:lnTo>
                    <a:pt x="176097" y="0"/>
                  </a:lnTo>
                  <a:lnTo>
                    <a:pt x="173635" y="540"/>
                  </a:lnTo>
                  <a:lnTo>
                    <a:pt x="167796" y="2553"/>
                  </a:lnTo>
                  <a:lnTo>
                    <a:pt x="150250" y="6102"/>
                  </a:lnTo>
                  <a:lnTo>
                    <a:pt x="140469" y="10951"/>
                  </a:lnTo>
                  <a:lnTo>
                    <a:pt x="104183" y="43639"/>
                  </a:lnTo>
                  <a:lnTo>
                    <a:pt x="74529" y="75272"/>
                  </a:lnTo>
                  <a:lnTo>
                    <a:pt x="51812" y="103972"/>
                  </a:lnTo>
                  <a:lnTo>
                    <a:pt x="31252" y="133925"/>
                  </a:lnTo>
                  <a:lnTo>
                    <a:pt x="14436" y="164248"/>
                  </a:lnTo>
                  <a:lnTo>
                    <a:pt x="5601" y="184531"/>
                  </a:lnTo>
                  <a:lnTo>
                    <a:pt x="626" y="214991"/>
                  </a:lnTo>
                  <a:lnTo>
                    <a:pt x="0" y="245465"/>
                  </a:lnTo>
                  <a:lnTo>
                    <a:pt x="4800" y="275943"/>
                  </a:lnTo>
                  <a:lnTo>
                    <a:pt x="12430" y="305576"/>
                  </a:lnTo>
                  <a:lnTo>
                    <a:pt x="29751" y="338774"/>
                  </a:lnTo>
                  <a:lnTo>
                    <a:pt x="49479" y="365745"/>
                  </a:lnTo>
                  <a:lnTo>
                    <a:pt x="64073" y="374557"/>
                  </a:lnTo>
                  <a:lnTo>
                    <a:pt x="101037" y="387113"/>
                  </a:lnTo>
                  <a:lnTo>
                    <a:pt x="126836" y="391103"/>
                  </a:lnTo>
                  <a:lnTo>
                    <a:pt x="158308" y="386367"/>
                  </a:lnTo>
                  <a:lnTo>
                    <a:pt x="180494" y="378840"/>
                  </a:lnTo>
                  <a:lnTo>
                    <a:pt x="192575" y="370782"/>
                  </a:lnTo>
                  <a:lnTo>
                    <a:pt x="201331" y="359298"/>
                  </a:lnTo>
                  <a:lnTo>
                    <a:pt x="215739" y="329044"/>
                  </a:lnTo>
                  <a:lnTo>
                    <a:pt x="219015" y="293356"/>
                  </a:lnTo>
                  <a:lnTo>
                    <a:pt x="219365" y="274799"/>
                  </a:lnTo>
                  <a:lnTo>
                    <a:pt x="214932" y="263863"/>
                  </a:lnTo>
                  <a:lnTo>
                    <a:pt x="194291" y="231764"/>
                  </a:lnTo>
                  <a:lnTo>
                    <a:pt x="182500" y="223059"/>
                  </a:lnTo>
                  <a:lnTo>
                    <a:pt x="168282" y="219163"/>
                  </a:lnTo>
                  <a:lnTo>
                    <a:pt x="157390" y="218009"/>
                  </a:lnTo>
                  <a:lnTo>
                    <a:pt x="151544" y="219996"/>
                  </a:lnTo>
                  <a:lnTo>
                    <a:pt x="146124" y="222856"/>
                  </a:lnTo>
                  <a:lnTo>
                    <a:pt x="135692" y="22514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1" name="SMARTInkShape-768"/>
            <p:cNvSpPr/>
            <p:nvPr/>
          </p:nvSpPr>
          <p:spPr>
            <a:xfrm>
              <a:off x="6489150" y="5654039"/>
              <a:ext cx="124525" cy="151823"/>
            </a:xfrm>
            <a:custGeom>
              <a:avLst/>
              <a:gdLst/>
              <a:ahLst/>
              <a:cxnLst/>
              <a:rect l="0" t="0" r="0" b="0"/>
              <a:pathLst>
                <a:path w="124525" h="151823">
                  <a:moveTo>
                    <a:pt x="109769" y="30480"/>
                  </a:moveTo>
                  <a:lnTo>
                    <a:pt x="103208" y="30480"/>
                  </a:lnTo>
                  <a:lnTo>
                    <a:pt x="94373" y="26435"/>
                  </a:lnTo>
                  <a:lnTo>
                    <a:pt x="85712" y="26708"/>
                  </a:lnTo>
                  <a:lnTo>
                    <a:pt x="51280" y="40866"/>
                  </a:lnTo>
                  <a:lnTo>
                    <a:pt x="25940" y="55627"/>
                  </a:lnTo>
                  <a:lnTo>
                    <a:pt x="12964" y="69258"/>
                  </a:lnTo>
                  <a:lnTo>
                    <a:pt x="994" y="89034"/>
                  </a:lnTo>
                  <a:lnTo>
                    <a:pt x="0" y="94069"/>
                  </a:lnTo>
                  <a:lnTo>
                    <a:pt x="2515" y="119393"/>
                  </a:lnTo>
                  <a:lnTo>
                    <a:pt x="7350" y="129546"/>
                  </a:lnTo>
                  <a:lnTo>
                    <a:pt x="20206" y="145817"/>
                  </a:lnTo>
                  <a:lnTo>
                    <a:pt x="30170" y="149474"/>
                  </a:lnTo>
                  <a:lnTo>
                    <a:pt x="53218" y="151822"/>
                  </a:lnTo>
                  <a:lnTo>
                    <a:pt x="68931" y="148184"/>
                  </a:lnTo>
                  <a:lnTo>
                    <a:pt x="89410" y="138522"/>
                  </a:lnTo>
                  <a:lnTo>
                    <a:pt x="103831" y="125899"/>
                  </a:lnTo>
                  <a:lnTo>
                    <a:pt x="113843" y="110588"/>
                  </a:lnTo>
                  <a:lnTo>
                    <a:pt x="122553" y="85344"/>
                  </a:lnTo>
                  <a:lnTo>
                    <a:pt x="124524" y="63801"/>
                  </a:lnTo>
                  <a:lnTo>
                    <a:pt x="120821" y="48350"/>
                  </a:lnTo>
                  <a:lnTo>
                    <a:pt x="109552" y="25130"/>
                  </a:lnTo>
                  <a:lnTo>
                    <a:pt x="97888" y="10460"/>
                  </a:lnTo>
                  <a:lnTo>
                    <a:pt x="9453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 name="SMARTInkShape-769"/>
            <p:cNvSpPr/>
            <p:nvPr/>
          </p:nvSpPr>
          <p:spPr>
            <a:xfrm>
              <a:off x="6698064" y="5463539"/>
              <a:ext cx="38017" cy="335281"/>
            </a:xfrm>
            <a:custGeom>
              <a:avLst/>
              <a:gdLst/>
              <a:ahLst/>
              <a:cxnLst/>
              <a:rect l="0" t="0" r="0" b="0"/>
              <a:pathLst>
                <a:path w="38017" h="335281">
                  <a:moveTo>
                    <a:pt x="38016" y="0"/>
                  </a:moveTo>
                  <a:lnTo>
                    <a:pt x="37169" y="19928"/>
                  </a:lnTo>
                  <a:lnTo>
                    <a:pt x="31454" y="58003"/>
                  </a:lnTo>
                  <a:lnTo>
                    <a:pt x="22619" y="86990"/>
                  </a:lnTo>
                  <a:lnTo>
                    <a:pt x="17367" y="121072"/>
                  </a:lnTo>
                  <a:lnTo>
                    <a:pt x="11765" y="157981"/>
                  </a:lnTo>
                  <a:lnTo>
                    <a:pt x="4743" y="191684"/>
                  </a:lnTo>
                  <a:lnTo>
                    <a:pt x="1346" y="223119"/>
                  </a:lnTo>
                  <a:lnTo>
                    <a:pt x="339" y="253881"/>
                  </a:lnTo>
                  <a:lnTo>
                    <a:pt x="0" y="287687"/>
                  </a:lnTo>
                  <a:lnTo>
                    <a:pt x="2190" y="313807"/>
                  </a:lnTo>
                  <a:lnTo>
                    <a:pt x="7536" y="3352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3" name="SMARTInkShape-770"/>
            <p:cNvSpPr/>
            <p:nvPr/>
          </p:nvSpPr>
          <p:spPr>
            <a:xfrm>
              <a:off x="6760908" y="5657541"/>
              <a:ext cx="165228" cy="399329"/>
            </a:xfrm>
            <a:custGeom>
              <a:avLst/>
              <a:gdLst/>
              <a:ahLst/>
              <a:cxnLst/>
              <a:rect l="0" t="0" r="0" b="0"/>
              <a:pathLst>
                <a:path w="165228" h="399329">
                  <a:moveTo>
                    <a:pt x="127572" y="19359"/>
                  </a:moveTo>
                  <a:lnTo>
                    <a:pt x="123526" y="15313"/>
                  </a:lnTo>
                  <a:lnTo>
                    <a:pt x="121540" y="11069"/>
                  </a:lnTo>
                  <a:lnTo>
                    <a:pt x="121010" y="8753"/>
                  </a:lnTo>
                  <a:lnTo>
                    <a:pt x="118964" y="7208"/>
                  </a:lnTo>
                  <a:lnTo>
                    <a:pt x="105771" y="2471"/>
                  </a:lnTo>
                  <a:lnTo>
                    <a:pt x="102878" y="480"/>
                  </a:lnTo>
                  <a:lnTo>
                    <a:pt x="100102" y="0"/>
                  </a:lnTo>
                  <a:lnTo>
                    <a:pt x="97405" y="526"/>
                  </a:lnTo>
                  <a:lnTo>
                    <a:pt x="91304" y="2522"/>
                  </a:lnTo>
                  <a:lnTo>
                    <a:pt x="82948" y="3409"/>
                  </a:lnTo>
                  <a:lnTo>
                    <a:pt x="73590" y="8318"/>
                  </a:lnTo>
                  <a:lnTo>
                    <a:pt x="38634" y="39924"/>
                  </a:lnTo>
                  <a:lnTo>
                    <a:pt x="18794" y="76741"/>
                  </a:lnTo>
                  <a:lnTo>
                    <a:pt x="17983" y="87477"/>
                  </a:lnTo>
                  <a:lnTo>
                    <a:pt x="24363" y="108167"/>
                  </a:lnTo>
                  <a:lnTo>
                    <a:pt x="31327" y="123472"/>
                  </a:lnTo>
                  <a:lnTo>
                    <a:pt x="34622" y="126867"/>
                  </a:lnTo>
                  <a:lnTo>
                    <a:pt x="56922" y="136809"/>
                  </a:lnTo>
                  <a:lnTo>
                    <a:pt x="71831" y="139954"/>
                  </a:lnTo>
                  <a:lnTo>
                    <a:pt x="79655" y="138432"/>
                  </a:lnTo>
                  <a:lnTo>
                    <a:pt x="110109" y="123332"/>
                  </a:lnTo>
                  <a:lnTo>
                    <a:pt x="117835" y="116087"/>
                  </a:lnTo>
                  <a:lnTo>
                    <a:pt x="129693" y="97638"/>
                  </a:lnTo>
                  <a:lnTo>
                    <a:pt x="133562" y="82722"/>
                  </a:lnTo>
                  <a:lnTo>
                    <a:pt x="135179" y="65249"/>
                  </a:lnTo>
                  <a:lnTo>
                    <a:pt x="131143" y="65129"/>
                  </a:lnTo>
                  <a:lnTo>
                    <a:pt x="129952" y="66806"/>
                  </a:lnTo>
                  <a:lnTo>
                    <a:pt x="128042" y="81663"/>
                  </a:lnTo>
                  <a:lnTo>
                    <a:pt x="127613" y="119206"/>
                  </a:lnTo>
                  <a:lnTo>
                    <a:pt x="128424" y="156622"/>
                  </a:lnTo>
                  <a:lnTo>
                    <a:pt x="135861" y="189277"/>
                  </a:lnTo>
                  <a:lnTo>
                    <a:pt x="145484" y="224044"/>
                  </a:lnTo>
                  <a:lnTo>
                    <a:pt x="155538" y="261454"/>
                  </a:lnTo>
                  <a:lnTo>
                    <a:pt x="163419" y="299198"/>
                  </a:lnTo>
                  <a:lnTo>
                    <a:pt x="165227" y="331364"/>
                  </a:lnTo>
                  <a:lnTo>
                    <a:pt x="159500" y="361330"/>
                  </a:lnTo>
                  <a:lnTo>
                    <a:pt x="151801" y="379011"/>
                  </a:lnTo>
                  <a:lnTo>
                    <a:pt x="143703" y="389742"/>
                  </a:lnTo>
                  <a:lnTo>
                    <a:pt x="134459" y="395639"/>
                  </a:lnTo>
                  <a:lnTo>
                    <a:pt x="117477" y="398960"/>
                  </a:lnTo>
                  <a:lnTo>
                    <a:pt x="85916" y="399328"/>
                  </a:lnTo>
                  <a:lnTo>
                    <a:pt x="61418" y="393374"/>
                  </a:lnTo>
                  <a:lnTo>
                    <a:pt x="26407" y="371339"/>
                  </a:lnTo>
                  <a:lnTo>
                    <a:pt x="4675" y="342633"/>
                  </a:lnTo>
                  <a:lnTo>
                    <a:pt x="0" y="322859"/>
                  </a:lnTo>
                  <a:lnTo>
                    <a:pt x="1164" y="310599"/>
                  </a:lnTo>
                  <a:lnTo>
                    <a:pt x="6754" y="283739"/>
                  </a:lnTo>
                  <a:lnTo>
                    <a:pt x="20892" y="26319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4" name="SMARTInkShape-771"/>
            <p:cNvSpPr/>
            <p:nvPr/>
          </p:nvSpPr>
          <p:spPr>
            <a:xfrm>
              <a:off x="6995160" y="5676900"/>
              <a:ext cx="22860" cy="99061"/>
            </a:xfrm>
            <a:custGeom>
              <a:avLst/>
              <a:gdLst/>
              <a:ahLst/>
              <a:cxnLst/>
              <a:rect l="0" t="0" r="0" b="0"/>
              <a:pathLst>
                <a:path w="22860" h="99061">
                  <a:moveTo>
                    <a:pt x="22859" y="0"/>
                  </a:moveTo>
                  <a:lnTo>
                    <a:pt x="16828" y="14320"/>
                  </a:lnTo>
                  <a:lnTo>
                    <a:pt x="7090" y="44719"/>
                  </a:lnTo>
                  <a:lnTo>
                    <a:pt x="2100" y="60663"/>
                  </a:lnTo>
                  <a:lnTo>
                    <a:pt x="0" y="990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5" name="SMARTInkShape-772"/>
            <p:cNvSpPr/>
            <p:nvPr/>
          </p:nvSpPr>
          <p:spPr>
            <a:xfrm>
              <a:off x="7002780" y="5510318"/>
              <a:ext cx="22860" cy="6563"/>
            </a:xfrm>
            <a:custGeom>
              <a:avLst/>
              <a:gdLst/>
              <a:ahLst/>
              <a:cxnLst/>
              <a:rect l="0" t="0" r="0" b="0"/>
              <a:pathLst>
                <a:path w="22860" h="6563">
                  <a:moveTo>
                    <a:pt x="22859" y="6562"/>
                  </a:moveTo>
                  <a:lnTo>
                    <a:pt x="18814" y="6562"/>
                  </a:lnTo>
                  <a:lnTo>
                    <a:pt x="14571" y="4304"/>
                  </a:lnTo>
                  <a:lnTo>
                    <a:pt x="8993" y="0"/>
                  </a:lnTo>
                  <a:lnTo>
                    <a:pt x="7688" y="495"/>
                  </a:lnTo>
                  <a:lnTo>
                    <a:pt x="0" y="656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6" name="SMARTInkShape-773"/>
            <p:cNvSpPr/>
            <p:nvPr/>
          </p:nvSpPr>
          <p:spPr>
            <a:xfrm>
              <a:off x="7170556" y="5381399"/>
              <a:ext cx="281805" cy="484219"/>
            </a:xfrm>
            <a:custGeom>
              <a:avLst/>
              <a:gdLst/>
              <a:ahLst/>
              <a:cxnLst/>
              <a:rect l="0" t="0" r="0" b="0"/>
              <a:pathLst>
                <a:path w="281805" h="484219">
                  <a:moveTo>
                    <a:pt x="137024" y="105001"/>
                  </a:moveTo>
                  <a:lnTo>
                    <a:pt x="137024" y="113091"/>
                  </a:lnTo>
                  <a:lnTo>
                    <a:pt x="134766" y="119321"/>
                  </a:lnTo>
                  <a:lnTo>
                    <a:pt x="132978" y="122168"/>
                  </a:lnTo>
                  <a:lnTo>
                    <a:pt x="125359" y="154235"/>
                  </a:lnTo>
                  <a:lnTo>
                    <a:pt x="115223" y="184500"/>
                  </a:lnTo>
                  <a:lnTo>
                    <a:pt x="104599" y="218020"/>
                  </a:lnTo>
                  <a:lnTo>
                    <a:pt x="90727" y="251659"/>
                  </a:lnTo>
                  <a:lnTo>
                    <a:pt x="75893" y="288437"/>
                  </a:lnTo>
                  <a:lnTo>
                    <a:pt x="58515" y="326146"/>
                  </a:lnTo>
                  <a:lnTo>
                    <a:pt x="39537" y="359614"/>
                  </a:lnTo>
                  <a:lnTo>
                    <a:pt x="22000" y="393678"/>
                  </a:lnTo>
                  <a:lnTo>
                    <a:pt x="2192" y="431759"/>
                  </a:lnTo>
                  <a:lnTo>
                    <a:pt x="324" y="438597"/>
                  </a:lnTo>
                  <a:lnTo>
                    <a:pt x="170" y="438312"/>
                  </a:lnTo>
                  <a:lnTo>
                    <a:pt x="0" y="435737"/>
                  </a:lnTo>
                  <a:lnTo>
                    <a:pt x="6821" y="420255"/>
                  </a:lnTo>
                  <a:lnTo>
                    <a:pt x="24340" y="382265"/>
                  </a:lnTo>
                  <a:lnTo>
                    <a:pt x="36655" y="349243"/>
                  </a:lnTo>
                  <a:lnTo>
                    <a:pt x="46131" y="322772"/>
                  </a:lnTo>
                  <a:lnTo>
                    <a:pt x="55987" y="294921"/>
                  </a:lnTo>
                  <a:lnTo>
                    <a:pt x="66012" y="268432"/>
                  </a:lnTo>
                  <a:lnTo>
                    <a:pt x="76111" y="242548"/>
                  </a:lnTo>
                  <a:lnTo>
                    <a:pt x="86245" y="216932"/>
                  </a:lnTo>
                  <a:lnTo>
                    <a:pt x="96393" y="191437"/>
                  </a:lnTo>
                  <a:lnTo>
                    <a:pt x="104289" y="165994"/>
                  </a:lnTo>
                  <a:lnTo>
                    <a:pt x="113495" y="132386"/>
                  </a:lnTo>
                  <a:lnTo>
                    <a:pt x="121586" y="104084"/>
                  </a:lnTo>
                  <a:lnTo>
                    <a:pt x="127860" y="68224"/>
                  </a:lnTo>
                  <a:lnTo>
                    <a:pt x="137489" y="31232"/>
                  </a:lnTo>
                  <a:lnTo>
                    <a:pt x="144781" y="16538"/>
                  </a:lnTo>
                  <a:lnTo>
                    <a:pt x="148938" y="9804"/>
                  </a:lnTo>
                  <a:lnTo>
                    <a:pt x="150786" y="3989"/>
                  </a:lnTo>
                  <a:lnTo>
                    <a:pt x="152125" y="2099"/>
                  </a:lnTo>
                  <a:lnTo>
                    <a:pt x="153865" y="840"/>
                  </a:lnTo>
                  <a:lnTo>
                    <a:pt x="155871" y="0"/>
                  </a:lnTo>
                  <a:lnTo>
                    <a:pt x="157209" y="287"/>
                  </a:lnTo>
                  <a:lnTo>
                    <a:pt x="158100" y="1325"/>
                  </a:lnTo>
                  <a:lnTo>
                    <a:pt x="159937" y="4736"/>
                  </a:lnTo>
                  <a:lnTo>
                    <a:pt x="165732" y="13110"/>
                  </a:lnTo>
                  <a:lnTo>
                    <a:pt x="171964" y="30925"/>
                  </a:lnTo>
                  <a:lnTo>
                    <a:pt x="176757" y="61958"/>
                  </a:lnTo>
                  <a:lnTo>
                    <a:pt x="183227" y="92812"/>
                  </a:lnTo>
                  <a:lnTo>
                    <a:pt x="190507" y="128765"/>
                  </a:lnTo>
                  <a:lnTo>
                    <a:pt x="195768" y="166228"/>
                  </a:lnTo>
                  <a:lnTo>
                    <a:pt x="196999" y="192326"/>
                  </a:lnTo>
                  <a:lnTo>
                    <a:pt x="197546" y="220859"/>
                  </a:lnTo>
                  <a:lnTo>
                    <a:pt x="200046" y="248216"/>
                  </a:lnTo>
                  <a:lnTo>
                    <a:pt x="203981" y="274485"/>
                  </a:lnTo>
                  <a:lnTo>
                    <a:pt x="208550" y="300271"/>
                  </a:lnTo>
                  <a:lnTo>
                    <a:pt x="213404" y="325844"/>
                  </a:lnTo>
                  <a:lnTo>
                    <a:pt x="220897" y="361782"/>
                  </a:lnTo>
                  <a:lnTo>
                    <a:pt x="228479" y="393879"/>
                  </a:lnTo>
                  <a:lnTo>
                    <a:pt x="238627" y="431021"/>
                  </a:lnTo>
                  <a:lnTo>
                    <a:pt x="257355" y="466029"/>
                  </a:lnTo>
                  <a:lnTo>
                    <a:pt x="272586" y="484218"/>
                  </a:lnTo>
                  <a:lnTo>
                    <a:pt x="273964" y="483966"/>
                  </a:lnTo>
                  <a:lnTo>
                    <a:pt x="281804" y="4783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7" name="SMARTInkShape-774"/>
            <p:cNvSpPr/>
            <p:nvPr/>
          </p:nvSpPr>
          <p:spPr>
            <a:xfrm>
              <a:off x="7223760" y="5600700"/>
              <a:ext cx="167641" cy="30481"/>
            </a:xfrm>
            <a:custGeom>
              <a:avLst/>
              <a:gdLst/>
              <a:ahLst/>
              <a:cxnLst/>
              <a:rect l="0" t="0" r="0" b="0"/>
              <a:pathLst>
                <a:path w="167641" h="30481">
                  <a:moveTo>
                    <a:pt x="0" y="0"/>
                  </a:moveTo>
                  <a:lnTo>
                    <a:pt x="4045" y="0"/>
                  </a:lnTo>
                  <a:lnTo>
                    <a:pt x="36608" y="6560"/>
                  </a:lnTo>
                  <a:lnTo>
                    <a:pt x="64563" y="15396"/>
                  </a:lnTo>
                  <a:lnTo>
                    <a:pt x="98340" y="20648"/>
                  </a:lnTo>
                  <a:lnTo>
                    <a:pt x="135513" y="27659"/>
                  </a:lnTo>
                  <a:lnTo>
                    <a:pt x="167640" y="304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8" name="SMARTInkShape-775"/>
            <p:cNvSpPr/>
            <p:nvPr/>
          </p:nvSpPr>
          <p:spPr>
            <a:xfrm>
              <a:off x="8300232" y="5654140"/>
              <a:ext cx="211308" cy="151815"/>
            </a:xfrm>
            <a:custGeom>
              <a:avLst/>
              <a:gdLst/>
              <a:ahLst/>
              <a:cxnLst/>
              <a:rect l="0" t="0" r="0" b="0"/>
              <a:pathLst>
                <a:path w="211308" h="151815">
                  <a:moveTo>
                    <a:pt x="127487" y="15140"/>
                  </a:moveTo>
                  <a:lnTo>
                    <a:pt x="127487" y="11094"/>
                  </a:lnTo>
                  <a:lnTo>
                    <a:pt x="126641" y="9903"/>
                  </a:lnTo>
                  <a:lnTo>
                    <a:pt x="125229" y="9108"/>
                  </a:lnTo>
                  <a:lnTo>
                    <a:pt x="123442" y="8578"/>
                  </a:lnTo>
                  <a:lnTo>
                    <a:pt x="122250" y="7379"/>
                  </a:lnTo>
                  <a:lnTo>
                    <a:pt x="120926" y="3788"/>
                  </a:lnTo>
                  <a:lnTo>
                    <a:pt x="119726" y="2492"/>
                  </a:lnTo>
                  <a:lnTo>
                    <a:pt x="116136" y="1052"/>
                  </a:lnTo>
                  <a:lnTo>
                    <a:pt x="91377" y="0"/>
                  </a:lnTo>
                  <a:lnTo>
                    <a:pt x="72479" y="3975"/>
                  </a:lnTo>
                  <a:lnTo>
                    <a:pt x="34842" y="28420"/>
                  </a:lnTo>
                  <a:lnTo>
                    <a:pt x="4873" y="54326"/>
                  </a:lnTo>
                  <a:lnTo>
                    <a:pt x="1026" y="60214"/>
                  </a:lnTo>
                  <a:lnTo>
                    <a:pt x="0" y="62969"/>
                  </a:lnTo>
                  <a:lnTo>
                    <a:pt x="1118" y="70546"/>
                  </a:lnTo>
                  <a:lnTo>
                    <a:pt x="2601" y="74937"/>
                  </a:lnTo>
                  <a:lnTo>
                    <a:pt x="4436" y="77864"/>
                  </a:lnTo>
                  <a:lnTo>
                    <a:pt x="6507" y="79816"/>
                  </a:lnTo>
                  <a:lnTo>
                    <a:pt x="15913" y="86994"/>
                  </a:lnTo>
                  <a:lnTo>
                    <a:pt x="18392" y="87596"/>
                  </a:lnTo>
                  <a:lnTo>
                    <a:pt x="20891" y="87150"/>
                  </a:lnTo>
                  <a:lnTo>
                    <a:pt x="26771" y="85244"/>
                  </a:lnTo>
                  <a:lnTo>
                    <a:pt x="35029" y="84397"/>
                  </a:lnTo>
                  <a:lnTo>
                    <a:pt x="44343" y="79506"/>
                  </a:lnTo>
                  <a:lnTo>
                    <a:pt x="79097" y="55066"/>
                  </a:lnTo>
                  <a:lnTo>
                    <a:pt x="101295" y="34484"/>
                  </a:lnTo>
                  <a:lnTo>
                    <a:pt x="110638" y="30920"/>
                  </a:lnTo>
                  <a:lnTo>
                    <a:pt x="115815" y="30540"/>
                  </a:lnTo>
                  <a:lnTo>
                    <a:pt x="117166" y="31333"/>
                  </a:lnTo>
                  <a:lnTo>
                    <a:pt x="118066" y="32709"/>
                  </a:lnTo>
                  <a:lnTo>
                    <a:pt x="119067" y="37341"/>
                  </a:lnTo>
                  <a:lnTo>
                    <a:pt x="118951" y="64634"/>
                  </a:lnTo>
                  <a:lnTo>
                    <a:pt x="115457" y="83991"/>
                  </a:lnTo>
                  <a:lnTo>
                    <a:pt x="121793" y="121687"/>
                  </a:lnTo>
                  <a:lnTo>
                    <a:pt x="123691" y="126811"/>
                  </a:lnTo>
                  <a:lnTo>
                    <a:pt x="130316" y="134763"/>
                  </a:lnTo>
                  <a:lnTo>
                    <a:pt x="148367" y="146766"/>
                  </a:lnTo>
                  <a:lnTo>
                    <a:pt x="163213" y="150660"/>
                  </a:lnTo>
                  <a:lnTo>
                    <a:pt x="178337" y="151814"/>
                  </a:lnTo>
                  <a:lnTo>
                    <a:pt x="211307" y="1370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9" name="SMARTInkShape-776"/>
            <p:cNvSpPr/>
            <p:nvPr/>
          </p:nvSpPr>
          <p:spPr>
            <a:xfrm>
              <a:off x="7940948" y="5631180"/>
              <a:ext cx="364853" cy="163796"/>
            </a:xfrm>
            <a:custGeom>
              <a:avLst/>
              <a:gdLst/>
              <a:ahLst/>
              <a:cxnLst/>
              <a:rect l="0" t="0" r="0" b="0"/>
              <a:pathLst>
                <a:path w="364853" h="163796">
                  <a:moveTo>
                    <a:pt x="136252" y="22859"/>
                  </a:moveTo>
                  <a:lnTo>
                    <a:pt x="136252" y="18814"/>
                  </a:lnTo>
                  <a:lnTo>
                    <a:pt x="135405" y="17623"/>
                  </a:lnTo>
                  <a:lnTo>
                    <a:pt x="133993" y="16828"/>
                  </a:lnTo>
                  <a:lnTo>
                    <a:pt x="132207" y="16299"/>
                  </a:lnTo>
                  <a:lnTo>
                    <a:pt x="131015" y="15099"/>
                  </a:lnTo>
                  <a:lnTo>
                    <a:pt x="129691" y="11508"/>
                  </a:lnTo>
                  <a:lnTo>
                    <a:pt x="128491" y="10212"/>
                  </a:lnTo>
                  <a:lnTo>
                    <a:pt x="124900" y="8772"/>
                  </a:lnTo>
                  <a:lnTo>
                    <a:pt x="114073" y="7961"/>
                  </a:lnTo>
                  <a:lnTo>
                    <a:pt x="100141" y="11766"/>
                  </a:lnTo>
                  <a:lnTo>
                    <a:pt x="62073" y="29586"/>
                  </a:lnTo>
                  <a:lnTo>
                    <a:pt x="25115" y="58564"/>
                  </a:lnTo>
                  <a:lnTo>
                    <a:pt x="5988" y="73531"/>
                  </a:lnTo>
                  <a:lnTo>
                    <a:pt x="2157" y="82351"/>
                  </a:lnTo>
                  <a:lnTo>
                    <a:pt x="0" y="92792"/>
                  </a:lnTo>
                  <a:lnTo>
                    <a:pt x="1391" y="95727"/>
                  </a:lnTo>
                  <a:lnTo>
                    <a:pt x="7452" y="101248"/>
                  </a:lnTo>
                  <a:lnTo>
                    <a:pt x="13531" y="104266"/>
                  </a:lnTo>
                  <a:lnTo>
                    <a:pt x="23972" y="105964"/>
                  </a:lnTo>
                  <a:lnTo>
                    <a:pt x="28378" y="106203"/>
                  </a:lnTo>
                  <a:lnTo>
                    <a:pt x="35532" y="104210"/>
                  </a:lnTo>
                  <a:lnTo>
                    <a:pt x="72041" y="88755"/>
                  </a:lnTo>
                  <a:lnTo>
                    <a:pt x="107423" y="64197"/>
                  </a:lnTo>
                  <a:lnTo>
                    <a:pt x="126993" y="47252"/>
                  </a:lnTo>
                  <a:lnTo>
                    <a:pt x="127539" y="47588"/>
                  </a:lnTo>
                  <a:lnTo>
                    <a:pt x="128488" y="52415"/>
                  </a:lnTo>
                  <a:lnTo>
                    <a:pt x="128589" y="61156"/>
                  </a:lnTo>
                  <a:lnTo>
                    <a:pt x="126355" y="67538"/>
                  </a:lnTo>
                  <a:lnTo>
                    <a:pt x="124574" y="70425"/>
                  </a:lnTo>
                  <a:lnTo>
                    <a:pt x="122067" y="82579"/>
                  </a:lnTo>
                  <a:lnTo>
                    <a:pt x="121324" y="96905"/>
                  </a:lnTo>
                  <a:lnTo>
                    <a:pt x="125149" y="111874"/>
                  </a:lnTo>
                  <a:lnTo>
                    <a:pt x="131645" y="127033"/>
                  </a:lnTo>
                  <a:lnTo>
                    <a:pt x="134873" y="130409"/>
                  </a:lnTo>
                  <a:lnTo>
                    <a:pt x="157059" y="140315"/>
                  </a:lnTo>
                  <a:lnTo>
                    <a:pt x="161130" y="140957"/>
                  </a:lnTo>
                  <a:lnTo>
                    <a:pt x="190081" y="135199"/>
                  </a:lnTo>
                  <a:lnTo>
                    <a:pt x="210008" y="126612"/>
                  </a:lnTo>
                  <a:lnTo>
                    <a:pt x="217857" y="119489"/>
                  </a:lnTo>
                  <a:lnTo>
                    <a:pt x="241767" y="82172"/>
                  </a:lnTo>
                  <a:lnTo>
                    <a:pt x="259290" y="64335"/>
                  </a:lnTo>
                  <a:lnTo>
                    <a:pt x="264712" y="51988"/>
                  </a:lnTo>
                  <a:lnTo>
                    <a:pt x="266764" y="49898"/>
                  </a:lnTo>
                  <a:lnTo>
                    <a:pt x="273022" y="45964"/>
                  </a:lnTo>
                  <a:lnTo>
                    <a:pt x="273402" y="79035"/>
                  </a:lnTo>
                  <a:lnTo>
                    <a:pt x="266850" y="115607"/>
                  </a:lnTo>
                  <a:lnTo>
                    <a:pt x="258939" y="153026"/>
                  </a:lnTo>
                  <a:lnTo>
                    <a:pt x="258239" y="163795"/>
                  </a:lnTo>
                  <a:lnTo>
                    <a:pt x="258201" y="162262"/>
                  </a:lnTo>
                  <a:lnTo>
                    <a:pt x="257345" y="161515"/>
                  </a:lnTo>
                  <a:lnTo>
                    <a:pt x="254135" y="160684"/>
                  </a:lnTo>
                  <a:lnTo>
                    <a:pt x="253787" y="158769"/>
                  </a:lnTo>
                  <a:lnTo>
                    <a:pt x="260098" y="126911"/>
                  </a:lnTo>
                  <a:lnTo>
                    <a:pt x="271972" y="91093"/>
                  </a:lnTo>
                  <a:lnTo>
                    <a:pt x="290166" y="57339"/>
                  </a:lnTo>
                  <a:lnTo>
                    <a:pt x="307233" y="31458"/>
                  </a:lnTo>
                  <a:lnTo>
                    <a:pt x="336007" y="7974"/>
                  </a:lnTo>
                  <a:lnTo>
                    <a:pt x="347838" y="2363"/>
                  </a:lnTo>
                  <a:lnTo>
                    <a:pt x="364852"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 name="SMARTInkShape-777"/>
            <p:cNvSpPr/>
            <p:nvPr/>
          </p:nvSpPr>
          <p:spPr>
            <a:xfrm>
              <a:off x="7737530" y="5577982"/>
              <a:ext cx="185330" cy="174019"/>
            </a:xfrm>
            <a:custGeom>
              <a:avLst/>
              <a:gdLst/>
              <a:ahLst/>
              <a:cxnLst/>
              <a:rect l="0" t="0" r="0" b="0"/>
              <a:pathLst>
                <a:path w="185330" h="174019">
                  <a:moveTo>
                    <a:pt x="4389" y="98918"/>
                  </a:moveTo>
                  <a:lnTo>
                    <a:pt x="4389" y="62872"/>
                  </a:lnTo>
                  <a:lnTo>
                    <a:pt x="2131" y="55240"/>
                  </a:lnTo>
                  <a:lnTo>
                    <a:pt x="344" y="52019"/>
                  </a:lnTo>
                  <a:lnTo>
                    <a:pt x="0" y="48179"/>
                  </a:lnTo>
                  <a:lnTo>
                    <a:pt x="1874" y="39396"/>
                  </a:lnTo>
                  <a:lnTo>
                    <a:pt x="15213" y="20807"/>
                  </a:lnTo>
                  <a:lnTo>
                    <a:pt x="25000" y="10957"/>
                  </a:lnTo>
                  <a:lnTo>
                    <a:pt x="33587" y="5355"/>
                  </a:lnTo>
                  <a:lnTo>
                    <a:pt x="47942" y="1486"/>
                  </a:lnTo>
                  <a:lnTo>
                    <a:pt x="81307" y="72"/>
                  </a:lnTo>
                  <a:lnTo>
                    <a:pt x="88688" y="0"/>
                  </a:lnTo>
                  <a:lnTo>
                    <a:pt x="111211" y="7990"/>
                  </a:lnTo>
                  <a:lnTo>
                    <a:pt x="129926" y="17036"/>
                  </a:lnTo>
                  <a:lnTo>
                    <a:pt x="161741" y="49991"/>
                  </a:lnTo>
                  <a:lnTo>
                    <a:pt x="176081" y="76929"/>
                  </a:lnTo>
                  <a:lnTo>
                    <a:pt x="184808" y="106710"/>
                  </a:lnTo>
                  <a:lnTo>
                    <a:pt x="185329" y="121008"/>
                  </a:lnTo>
                  <a:lnTo>
                    <a:pt x="182738" y="133006"/>
                  </a:lnTo>
                  <a:lnTo>
                    <a:pt x="172474" y="149281"/>
                  </a:lnTo>
                  <a:lnTo>
                    <a:pt x="153836" y="163868"/>
                  </a:lnTo>
                  <a:lnTo>
                    <a:pt x="143905" y="169553"/>
                  </a:lnTo>
                  <a:lnTo>
                    <a:pt x="118496" y="174018"/>
                  </a:lnTo>
                  <a:lnTo>
                    <a:pt x="101605" y="173945"/>
                  </a:lnTo>
                  <a:lnTo>
                    <a:pt x="66101" y="162092"/>
                  </a:lnTo>
                  <a:lnTo>
                    <a:pt x="48337" y="149674"/>
                  </a:lnTo>
                  <a:lnTo>
                    <a:pt x="45088" y="144618"/>
                  </a:lnTo>
                  <a:lnTo>
                    <a:pt x="43259" y="137012"/>
                  </a:lnTo>
                  <a:lnTo>
                    <a:pt x="42489" y="12939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1" name="SMARTInkShape-778"/>
            <p:cNvSpPr/>
            <p:nvPr/>
          </p:nvSpPr>
          <p:spPr>
            <a:xfrm>
              <a:off x="7696200" y="5669280"/>
              <a:ext cx="76201" cy="315412"/>
            </a:xfrm>
            <a:custGeom>
              <a:avLst/>
              <a:gdLst/>
              <a:ahLst/>
              <a:cxnLst/>
              <a:rect l="0" t="0" r="0" b="0"/>
              <a:pathLst>
                <a:path w="76201" h="315412">
                  <a:moveTo>
                    <a:pt x="76200" y="0"/>
                  </a:moveTo>
                  <a:lnTo>
                    <a:pt x="76200" y="33465"/>
                  </a:lnTo>
                  <a:lnTo>
                    <a:pt x="73941" y="54224"/>
                  </a:lnTo>
                  <a:lnTo>
                    <a:pt x="65594" y="88039"/>
                  </a:lnTo>
                  <a:lnTo>
                    <a:pt x="62332" y="121382"/>
                  </a:lnTo>
                  <a:lnTo>
                    <a:pt x="57321" y="154028"/>
                  </a:lnTo>
                  <a:lnTo>
                    <a:pt x="46428" y="189194"/>
                  </a:lnTo>
                  <a:lnTo>
                    <a:pt x="36522" y="222380"/>
                  </a:lnTo>
                  <a:lnTo>
                    <a:pt x="25590" y="257851"/>
                  </a:lnTo>
                  <a:lnTo>
                    <a:pt x="12724" y="292973"/>
                  </a:lnTo>
                  <a:lnTo>
                    <a:pt x="2261" y="311531"/>
                  </a:lnTo>
                  <a:lnTo>
                    <a:pt x="1005" y="315411"/>
                  </a:lnTo>
                  <a:lnTo>
                    <a:pt x="669" y="315260"/>
                  </a:lnTo>
                  <a:lnTo>
                    <a:pt x="0" y="3124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2" name="SMARTInkShape-779"/>
            <p:cNvSpPr/>
            <p:nvPr/>
          </p:nvSpPr>
          <p:spPr>
            <a:xfrm>
              <a:off x="7498200" y="5541190"/>
              <a:ext cx="180611" cy="196564"/>
            </a:xfrm>
            <a:custGeom>
              <a:avLst/>
              <a:gdLst/>
              <a:ahLst/>
              <a:cxnLst/>
              <a:rect l="0" t="0" r="0" b="0"/>
              <a:pathLst>
                <a:path w="180611" h="196564">
                  <a:moveTo>
                    <a:pt x="15119" y="82370"/>
                  </a:moveTo>
                  <a:lnTo>
                    <a:pt x="2969" y="69372"/>
                  </a:lnTo>
                  <a:lnTo>
                    <a:pt x="1253" y="64457"/>
                  </a:lnTo>
                  <a:lnTo>
                    <a:pt x="0" y="38732"/>
                  </a:lnTo>
                  <a:lnTo>
                    <a:pt x="4449" y="28826"/>
                  </a:lnTo>
                  <a:lnTo>
                    <a:pt x="11223" y="20472"/>
                  </a:lnTo>
                  <a:lnTo>
                    <a:pt x="43452" y="3444"/>
                  </a:lnTo>
                  <a:lnTo>
                    <a:pt x="62461" y="0"/>
                  </a:lnTo>
                  <a:lnTo>
                    <a:pt x="80135" y="3024"/>
                  </a:lnTo>
                  <a:lnTo>
                    <a:pt x="106514" y="12478"/>
                  </a:lnTo>
                  <a:lnTo>
                    <a:pt x="123573" y="25913"/>
                  </a:lnTo>
                  <a:lnTo>
                    <a:pt x="154753" y="62288"/>
                  </a:lnTo>
                  <a:lnTo>
                    <a:pt x="169194" y="84039"/>
                  </a:lnTo>
                  <a:lnTo>
                    <a:pt x="179829" y="116786"/>
                  </a:lnTo>
                  <a:lnTo>
                    <a:pt x="180610" y="129839"/>
                  </a:lnTo>
                  <a:lnTo>
                    <a:pt x="178136" y="144107"/>
                  </a:lnTo>
                  <a:lnTo>
                    <a:pt x="167937" y="162375"/>
                  </a:lnTo>
                  <a:lnTo>
                    <a:pt x="156698" y="170985"/>
                  </a:lnTo>
                  <a:lnTo>
                    <a:pt x="121378" y="190528"/>
                  </a:lnTo>
                  <a:lnTo>
                    <a:pt x="87689" y="195860"/>
                  </a:lnTo>
                  <a:lnTo>
                    <a:pt x="52742" y="196563"/>
                  </a:lnTo>
                  <a:lnTo>
                    <a:pt x="38614" y="195776"/>
                  </a:lnTo>
                  <a:lnTo>
                    <a:pt x="26691" y="192603"/>
                  </a:lnTo>
                  <a:lnTo>
                    <a:pt x="20262" y="188371"/>
                  </a:lnTo>
                  <a:lnTo>
                    <a:pt x="10560" y="176260"/>
                  </a:lnTo>
                  <a:lnTo>
                    <a:pt x="8860" y="171230"/>
                  </a:lnTo>
                  <a:lnTo>
                    <a:pt x="9253" y="168703"/>
                  </a:lnTo>
                  <a:lnTo>
                    <a:pt x="15119" y="15857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3" name="SMARTInkShape-780"/>
            <p:cNvSpPr/>
            <p:nvPr/>
          </p:nvSpPr>
          <p:spPr>
            <a:xfrm>
              <a:off x="7490460" y="5654039"/>
              <a:ext cx="68580" cy="269509"/>
            </a:xfrm>
            <a:custGeom>
              <a:avLst/>
              <a:gdLst/>
              <a:ahLst/>
              <a:cxnLst/>
              <a:rect l="0" t="0" r="0" b="0"/>
              <a:pathLst>
                <a:path w="68580" h="269509">
                  <a:moveTo>
                    <a:pt x="68579" y="0"/>
                  </a:moveTo>
                  <a:lnTo>
                    <a:pt x="68579" y="4045"/>
                  </a:lnTo>
                  <a:lnTo>
                    <a:pt x="66322" y="8289"/>
                  </a:lnTo>
                  <a:lnTo>
                    <a:pt x="64534" y="10607"/>
                  </a:lnTo>
                  <a:lnTo>
                    <a:pt x="62547" y="17697"/>
                  </a:lnTo>
                  <a:lnTo>
                    <a:pt x="61099" y="54225"/>
                  </a:lnTo>
                  <a:lnTo>
                    <a:pt x="56942" y="92086"/>
                  </a:lnTo>
                  <a:lnTo>
                    <a:pt x="50361" y="127944"/>
                  </a:lnTo>
                  <a:lnTo>
                    <a:pt x="43050" y="161335"/>
                  </a:lnTo>
                  <a:lnTo>
                    <a:pt x="35520" y="196723"/>
                  </a:lnTo>
                  <a:lnTo>
                    <a:pt x="25392" y="229203"/>
                  </a:lnTo>
                  <a:lnTo>
                    <a:pt x="15238" y="254684"/>
                  </a:lnTo>
                  <a:lnTo>
                    <a:pt x="5079" y="268372"/>
                  </a:lnTo>
                  <a:lnTo>
                    <a:pt x="3386" y="269508"/>
                  </a:lnTo>
                  <a:lnTo>
                    <a:pt x="2257" y="269419"/>
                  </a:lnTo>
                  <a:lnTo>
                    <a:pt x="446" y="267237"/>
                  </a:lnTo>
                  <a:lnTo>
                    <a:pt x="0" y="2590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4" name="SMARTInkShape-781"/>
            <p:cNvSpPr/>
            <p:nvPr/>
          </p:nvSpPr>
          <p:spPr>
            <a:xfrm>
              <a:off x="8549639" y="5524500"/>
              <a:ext cx="60962" cy="274320"/>
            </a:xfrm>
            <a:custGeom>
              <a:avLst/>
              <a:gdLst/>
              <a:ahLst/>
              <a:cxnLst/>
              <a:rect l="0" t="0" r="0" b="0"/>
              <a:pathLst>
                <a:path w="60962" h="274320">
                  <a:moveTo>
                    <a:pt x="60961" y="0"/>
                  </a:moveTo>
                  <a:lnTo>
                    <a:pt x="54400" y="0"/>
                  </a:lnTo>
                  <a:lnTo>
                    <a:pt x="54046" y="846"/>
                  </a:lnTo>
                  <a:lnTo>
                    <a:pt x="53368" y="32563"/>
                  </a:lnTo>
                  <a:lnTo>
                    <a:pt x="47262" y="62218"/>
                  </a:lnTo>
                  <a:lnTo>
                    <a:pt x="37903" y="99810"/>
                  </a:lnTo>
                  <a:lnTo>
                    <a:pt x="30421" y="129762"/>
                  </a:lnTo>
                  <a:lnTo>
                    <a:pt x="22843" y="160085"/>
                  </a:lnTo>
                  <a:lnTo>
                    <a:pt x="15235" y="190519"/>
                  </a:lnTo>
                  <a:lnTo>
                    <a:pt x="5079" y="227098"/>
                  </a:lnTo>
                  <a:lnTo>
                    <a:pt x="298" y="262771"/>
                  </a:lnTo>
                  <a:lnTo>
                    <a:pt x="0" y="2743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5" name="SMARTInkShape-782"/>
            <p:cNvSpPr/>
            <p:nvPr/>
          </p:nvSpPr>
          <p:spPr>
            <a:xfrm>
              <a:off x="8491909" y="5608319"/>
              <a:ext cx="111072" cy="60962"/>
            </a:xfrm>
            <a:custGeom>
              <a:avLst/>
              <a:gdLst/>
              <a:ahLst/>
              <a:cxnLst/>
              <a:rect l="0" t="0" r="0" b="0"/>
              <a:pathLst>
                <a:path w="111072" h="60962">
                  <a:moveTo>
                    <a:pt x="4391" y="0"/>
                  </a:moveTo>
                  <a:lnTo>
                    <a:pt x="0" y="0"/>
                  </a:lnTo>
                  <a:lnTo>
                    <a:pt x="1875" y="0"/>
                  </a:lnTo>
                  <a:lnTo>
                    <a:pt x="2713" y="847"/>
                  </a:lnTo>
                  <a:lnTo>
                    <a:pt x="5587" y="6931"/>
                  </a:lnTo>
                  <a:lnTo>
                    <a:pt x="12261" y="14652"/>
                  </a:lnTo>
                  <a:lnTo>
                    <a:pt x="29582" y="24473"/>
                  </a:lnTo>
                  <a:lnTo>
                    <a:pt x="65657" y="40236"/>
                  </a:lnTo>
                  <a:lnTo>
                    <a:pt x="86044" y="49458"/>
                  </a:lnTo>
                  <a:lnTo>
                    <a:pt x="96560" y="52462"/>
                  </a:lnTo>
                  <a:lnTo>
                    <a:pt x="111071" y="609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SMARTInkShape-783"/>
            <p:cNvSpPr/>
            <p:nvPr/>
          </p:nvSpPr>
          <p:spPr>
            <a:xfrm>
              <a:off x="8680360" y="5646419"/>
              <a:ext cx="166460" cy="128855"/>
            </a:xfrm>
            <a:custGeom>
              <a:avLst/>
              <a:gdLst/>
              <a:ahLst/>
              <a:cxnLst/>
              <a:rect l="0" t="0" r="0" b="0"/>
              <a:pathLst>
                <a:path w="166460" h="128855">
                  <a:moveTo>
                    <a:pt x="29300" y="15241"/>
                  </a:moveTo>
                  <a:lnTo>
                    <a:pt x="25254" y="19286"/>
                  </a:lnTo>
                  <a:lnTo>
                    <a:pt x="23268" y="25787"/>
                  </a:lnTo>
                  <a:lnTo>
                    <a:pt x="19561" y="47567"/>
                  </a:lnTo>
                  <a:lnTo>
                    <a:pt x="8511" y="76363"/>
                  </a:lnTo>
                  <a:lnTo>
                    <a:pt x="4796" y="91488"/>
                  </a:lnTo>
                  <a:lnTo>
                    <a:pt x="0" y="107725"/>
                  </a:lnTo>
                  <a:lnTo>
                    <a:pt x="1300" y="110763"/>
                  </a:lnTo>
                  <a:lnTo>
                    <a:pt x="16090" y="124329"/>
                  </a:lnTo>
                  <a:lnTo>
                    <a:pt x="21453" y="127225"/>
                  </a:lnTo>
                  <a:lnTo>
                    <a:pt x="31490" y="128854"/>
                  </a:lnTo>
                  <a:lnTo>
                    <a:pt x="55835" y="128604"/>
                  </a:lnTo>
                  <a:lnTo>
                    <a:pt x="86698" y="118923"/>
                  </a:lnTo>
                  <a:lnTo>
                    <a:pt x="118109" y="97539"/>
                  </a:lnTo>
                  <a:lnTo>
                    <a:pt x="126062" y="87378"/>
                  </a:lnTo>
                  <a:lnTo>
                    <a:pt x="145656" y="53653"/>
                  </a:lnTo>
                  <a:lnTo>
                    <a:pt x="154934" y="40451"/>
                  </a:lnTo>
                  <a:lnTo>
                    <a:pt x="165172" y="13897"/>
                  </a:lnTo>
                  <a:lnTo>
                    <a:pt x="16645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 name="SMARTInkShape-784"/>
            <p:cNvSpPr/>
            <p:nvPr/>
          </p:nvSpPr>
          <p:spPr>
            <a:xfrm>
              <a:off x="8869680" y="5669383"/>
              <a:ext cx="106681" cy="151810"/>
            </a:xfrm>
            <a:custGeom>
              <a:avLst/>
              <a:gdLst/>
              <a:ahLst/>
              <a:cxnLst/>
              <a:rect l="0" t="0" r="0" b="0"/>
              <a:pathLst>
                <a:path w="106681" h="151810">
                  <a:moveTo>
                    <a:pt x="106680" y="22756"/>
                  </a:moveTo>
                  <a:lnTo>
                    <a:pt x="96073" y="12150"/>
                  </a:lnTo>
                  <a:lnTo>
                    <a:pt x="88984" y="9576"/>
                  </a:lnTo>
                  <a:lnTo>
                    <a:pt x="81035" y="7585"/>
                  </a:lnTo>
                  <a:lnTo>
                    <a:pt x="70953" y="2551"/>
                  </a:lnTo>
                  <a:lnTo>
                    <a:pt x="43520" y="0"/>
                  </a:lnTo>
                  <a:lnTo>
                    <a:pt x="38251" y="2201"/>
                  </a:lnTo>
                  <a:lnTo>
                    <a:pt x="35660" y="3973"/>
                  </a:lnTo>
                  <a:lnTo>
                    <a:pt x="32782" y="8199"/>
                  </a:lnTo>
                  <a:lnTo>
                    <a:pt x="31161" y="15339"/>
                  </a:lnTo>
                  <a:lnTo>
                    <a:pt x="30614" y="29381"/>
                  </a:lnTo>
                  <a:lnTo>
                    <a:pt x="36590" y="48462"/>
                  </a:lnTo>
                  <a:lnTo>
                    <a:pt x="41098" y="58452"/>
                  </a:lnTo>
                  <a:lnTo>
                    <a:pt x="69041" y="92854"/>
                  </a:lnTo>
                  <a:lnTo>
                    <a:pt x="87932" y="130921"/>
                  </a:lnTo>
                  <a:lnTo>
                    <a:pt x="90978" y="146743"/>
                  </a:lnTo>
                  <a:lnTo>
                    <a:pt x="90285" y="148594"/>
                  </a:lnTo>
                  <a:lnTo>
                    <a:pt x="88976" y="149828"/>
                  </a:lnTo>
                  <a:lnTo>
                    <a:pt x="87258" y="150651"/>
                  </a:lnTo>
                  <a:lnTo>
                    <a:pt x="76748" y="151809"/>
                  </a:lnTo>
                  <a:lnTo>
                    <a:pt x="43063" y="144507"/>
                  </a:lnTo>
                  <a:lnTo>
                    <a:pt x="6064" y="132047"/>
                  </a:lnTo>
                  <a:lnTo>
                    <a:pt x="0" y="12943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rcRect l="5207" t="4129" r="3417" b="5046"/>
          <a:stretch>
            <a:fillRect/>
          </a:stretch>
        </p:blipFill>
        <p:spPr>
          <a:xfrm rot="5400000">
            <a:off x="1564182" y="-595389"/>
            <a:ext cx="6015637" cy="8229602"/>
          </a:xfrm>
          <a:prstGeom prst="rect">
            <a:avLst/>
          </a:prstGeom>
        </p:spPr>
      </p:pic>
      <p:grpSp>
        <p:nvGrpSpPr>
          <p:cNvPr id="13" name="SMARTInkShape-Group110"/>
          <p:cNvGrpSpPr/>
          <p:nvPr/>
        </p:nvGrpSpPr>
        <p:grpSpPr>
          <a:xfrm>
            <a:off x="536409" y="1089660"/>
            <a:ext cx="1871512" cy="440556"/>
            <a:chOff x="536409" y="1089660"/>
            <a:chExt cx="1871512" cy="440556"/>
          </a:xfrm>
        </p:grpSpPr>
        <p:sp>
          <p:nvSpPr>
            <p:cNvPr id="5" name="SMARTInkShape-785"/>
            <p:cNvSpPr/>
            <p:nvPr/>
          </p:nvSpPr>
          <p:spPr>
            <a:xfrm>
              <a:off x="1550663" y="1097279"/>
              <a:ext cx="381067" cy="372531"/>
            </a:xfrm>
            <a:custGeom>
              <a:avLst/>
              <a:gdLst/>
              <a:ahLst/>
              <a:cxnLst/>
              <a:rect l="0" t="0" r="0" b="0"/>
              <a:pathLst>
                <a:path w="381067" h="372531">
                  <a:moveTo>
                    <a:pt x="87637" y="60960"/>
                  </a:moveTo>
                  <a:lnTo>
                    <a:pt x="83591" y="60960"/>
                  </a:lnTo>
                  <a:lnTo>
                    <a:pt x="82400" y="61807"/>
                  </a:lnTo>
                  <a:lnTo>
                    <a:pt x="81605" y="63218"/>
                  </a:lnTo>
                  <a:lnTo>
                    <a:pt x="71769" y="96684"/>
                  </a:lnTo>
                  <a:lnTo>
                    <a:pt x="62112" y="133116"/>
                  </a:lnTo>
                  <a:lnTo>
                    <a:pt x="50535" y="166913"/>
                  </a:lnTo>
                  <a:lnTo>
                    <a:pt x="40425" y="203737"/>
                  </a:lnTo>
                  <a:lnTo>
                    <a:pt x="28022" y="241460"/>
                  </a:lnTo>
                  <a:lnTo>
                    <a:pt x="13622" y="275402"/>
                  </a:lnTo>
                  <a:lnTo>
                    <a:pt x="6722" y="306908"/>
                  </a:lnTo>
                  <a:lnTo>
                    <a:pt x="0" y="340118"/>
                  </a:lnTo>
                  <a:lnTo>
                    <a:pt x="1556" y="349566"/>
                  </a:lnTo>
                  <a:lnTo>
                    <a:pt x="7192" y="363690"/>
                  </a:lnTo>
                  <a:lnTo>
                    <a:pt x="11808" y="369074"/>
                  </a:lnTo>
                  <a:lnTo>
                    <a:pt x="14224" y="370509"/>
                  </a:lnTo>
                  <a:lnTo>
                    <a:pt x="25715" y="372530"/>
                  </a:lnTo>
                  <a:lnTo>
                    <a:pt x="39844" y="369083"/>
                  </a:lnTo>
                  <a:lnTo>
                    <a:pt x="49744" y="360464"/>
                  </a:lnTo>
                  <a:lnTo>
                    <a:pt x="81047" y="326963"/>
                  </a:lnTo>
                  <a:lnTo>
                    <a:pt x="108443" y="294785"/>
                  </a:lnTo>
                  <a:lnTo>
                    <a:pt x="130411" y="260112"/>
                  </a:lnTo>
                  <a:lnTo>
                    <a:pt x="159423" y="224882"/>
                  </a:lnTo>
                  <a:lnTo>
                    <a:pt x="162529" y="217997"/>
                  </a:lnTo>
                  <a:lnTo>
                    <a:pt x="162965" y="218145"/>
                  </a:lnTo>
                  <a:lnTo>
                    <a:pt x="163449" y="220567"/>
                  </a:lnTo>
                  <a:lnTo>
                    <a:pt x="163786" y="231421"/>
                  </a:lnTo>
                  <a:lnTo>
                    <a:pt x="157271" y="263572"/>
                  </a:lnTo>
                  <a:lnTo>
                    <a:pt x="156309" y="301149"/>
                  </a:lnTo>
                  <a:lnTo>
                    <a:pt x="160289" y="317171"/>
                  </a:lnTo>
                  <a:lnTo>
                    <a:pt x="166831" y="328598"/>
                  </a:lnTo>
                  <a:lnTo>
                    <a:pt x="178176" y="337346"/>
                  </a:lnTo>
                  <a:lnTo>
                    <a:pt x="192262" y="341255"/>
                  </a:lnTo>
                  <a:lnTo>
                    <a:pt x="218276" y="341729"/>
                  </a:lnTo>
                  <a:lnTo>
                    <a:pt x="251376" y="332252"/>
                  </a:lnTo>
                  <a:lnTo>
                    <a:pt x="286246" y="311687"/>
                  </a:lnTo>
                  <a:lnTo>
                    <a:pt x="300368" y="301088"/>
                  </a:lnTo>
                  <a:lnTo>
                    <a:pt x="325488" y="271329"/>
                  </a:lnTo>
                  <a:lnTo>
                    <a:pt x="338129" y="251824"/>
                  </a:lnTo>
                  <a:lnTo>
                    <a:pt x="350005" y="217043"/>
                  </a:lnTo>
                  <a:lnTo>
                    <a:pt x="359732" y="180773"/>
                  </a:lnTo>
                  <a:lnTo>
                    <a:pt x="371269" y="148201"/>
                  </a:lnTo>
                  <a:lnTo>
                    <a:pt x="376287" y="117101"/>
                  </a:lnTo>
                  <a:lnTo>
                    <a:pt x="381066" y="87284"/>
                  </a:lnTo>
                  <a:lnTo>
                    <a:pt x="377873" y="62834"/>
                  </a:lnTo>
                  <a:lnTo>
                    <a:pt x="370718" y="44488"/>
                  </a:lnTo>
                  <a:lnTo>
                    <a:pt x="358249" y="29175"/>
                  </a:lnTo>
                  <a:lnTo>
                    <a:pt x="325292" y="5228"/>
                  </a:lnTo>
                  <a:lnTo>
                    <a:pt x="310829" y="1549"/>
                  </a:lnTo>
                  <a:lnTo>
                    <a:pt x="293377"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786"/>
            <p:cNvSpPr/>
            <p:nvPr/>
          </p:nvSpPr>
          <p:spPr>
            <a:xfrm>
              <a:off x="1977404" y="1265013"/>
              <a:ext cx="217156" cy="197438"/>
            </a:xfrm>
            <a:custGeom>
              <a:avLst/>
              <a:gdLst/>
              <a:ahLst/>
              <a:cxnLst/>
              <a:rect l="0" t="0" r="0" b="0"/>
              <a:pathLst>
                <a:path w="217156" h="197438">
                  <a:moveTo>
                    <a:pt x="133336" y="7527"/>
                  </a:moveTo>
                  <a:lnTo>
                    <a:pt x="129290" y="3481"/>
                  </a:lnTo>
                  <a:lnTo>
                    <a:pt x="125047" y="1495"/>
                  </a:lnTo>
                  <a:lnTo>
                    <a:pt x="103851" y="0"/>
                  </a:lnTo>
                  <a:lnTo>
                    <a:pt x="89698" y="3979"/>
                  </a:lnTo>
                  <a:lnTo>
                    <a:pt x="64695" y="23637"/>
                  </a:lnTo>
                  <a:lnTo>
                    <a:pt x="34270" y="61612"/>
                  </a:lnTo>
                  <a:lnTo>
                    <a:pt x="13954" y="95539"/>
                  </a:lnTo>
                  <a:lnTo>
                    <a:pt x="4956" y="128769"/>
                  </a:lnTo>
                  <a:lnTo>
                    <a:pt x="0" y="152106"/>
                  </a:lnTo>
                  <a:lnTo>
                    <a:pt x="3128" y="182290"/>
                  </a:lnTo>
                  <a:lnTo>
                    <a:pt x="5044" y="184995"/>
                  </a:lnTo>
                  <a:lnTo>
                    <a:pt x="8015" y="186799"/>
                  </a:lnTo>
                  <a:lnTo>
                    <a:pt x="20904" y="189694"/>
                  </a:lnTo>
                  <a:lnTo>
                    <a:pt x="33042" y="186150"/>
                  </a:lnTo>
                  <a:lnTo>
                    <a:pt x="52313" y="176521"/>
                  </a:lnTo>
                  <a:lnTo>
                    <a:pt x="66525" y="163903"/>
                  </a:lnTo>
                  <a:lnTo>
                    <a:pt x="76475" y="148593"/>
                  </a:lnTo>
                  <a:lnTo>
                    <a:pt x="94072" y="113717"/>
                  </a:lnTo>
                  <a:lnTo>
                    <a:pt x="103957" y="78300"/>
                  </a:lnTo>
                  <a:lnTo>
                    <a:pt x="110363" y="61169"/>
                  </a:lnTo>
                  <a:lnTo>
                    <a:pt x="111300" y="73093"/>
                  </a:lnTo>
                  <a:lnTo>
                    <a:pt x="116502" y="94013"/>
                  </a:lnTo>
                  <a:lnTo>
                    <a:pt x="121826" y="122353"/>
                  </a:lnTo>
                  <a:lnTo>
                    <a:pt x="137114" y="151564"/>
                  </a:lnTo>
                  <a:lnTo>
                    <a:pt x="165477" y="187957"/>
                  </a:lnTo>
                  <a:lnTo>
                    <a:pt x="174714" y="193551"/>
                  </a:lnTo>
                  <a:lnTo>
                    <a:pt x="195428" y="197437"/>
                  </a:lnTo>
                  <a:lnTo>
                    <a:pt x="201290" y="195507"/>
                  </a:lnTo>
                  <a:lnTo>
                    <a:pt x="217155" y="18278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787"/>
            <p:cNvSpPr/>
            <p:nvPr/>
          </p:nvSpPr>
          <p:spPr>
            <a:xfrm>
              <a:off x="2240603" y="1158239"/>
              <a:ext cx="37777" cy="333458"/>
            </a:xfrm>
            <a:custGeom>
              <a:avLst/>
              <a:gdLst/>
              <a:ahLst/>
              <a:cxnLst/>
              <a:rect l="0" t="0" r="0" b="0"/>
              <a:pathLst>
                <a:path w="37777" h="333458">
                  <a:moveTo>
                    <a:pt x="37776" y="0"/>
                  </a:moveTo>
                  <a:lnTo>
                    <a:pt x="37776" y="4046"/>
                  </a:lnTo>
                  <a:lnTo>
                    <a:pt x="31216" y="36609"/>
                  </a:lnTo>
                  <a:lnTo>
                    <a:pt x="26425" y="68609"/>
                  </a:lnTo>
                  <a:lnTo>
                    <a:pt x="22007" y="94840"/>
                  </a:lnTo>
                  <a:lnTo>
                    <a:pt x="18068" y="123431"/>
                  </a:lnTo>
                  <a:lnTo>
                    <a:pt x="16317" y="153072"/>
                  </a:lnTo>
                  <a:lnTo>
                    <a:pt x="13281" y="183179"/>
                  </a:lnTo>
                  <a:lnTo>
                    <a:pt x="9956" y="212646"/>
                  </a:lnTo>
                  <a:lnTo>
                    <a:pt x="8479" y="239854"/>
                  </a:lnTo>
                  <a:lnTo>
                    <a:pt x="7647" y="274927"/>
                  </a:lnTo>
                  <a:lnTo>
                    <a:pt x="2129" y="309342"/>
                  </a:lnTo>
                  <a:lnTo>
                    <a:pt x="0" y="329126"/>
                  </a:lnTo>
                  <a:lnTo>
                    <a:pt x="738" y="331178"/>
                  </a:lnTo>
                  <a:lnTo>
                    <a:pt x="2078" y="332545"/>
                  </a:lnTo>
                  <a:lnTo>
                    <a:pt x="3817" y="333457"/>
                  </a:lnTo>
                  <a:lnTo>
                    <a:pt x="4977" y="333218"/>
                  </a:lnTo>
                  <a:lnTo>
                    <a:pt x="5750" y="332212"/>
                  </a:lnTo>
                  <a:lnTo>
                    <a:pt x="7297" y="3276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788"/>
            <p:cNvSpPr/>
            <p:nvPr/>
          </p:nvSpPr>
          <p:spPr>
            <a:xfrm>
              <a:off x="2385059" y="1104900"/>
              <a:ext cx="22862" cy="373380"/>
            </a:xfrm>
            <a:custGeom>
              <a:avLst/>
              <a:gdLst/>
              <a:ahLst/>
              <a:cxnLst/>
              <a:rect l="0" t="0" r="0" b="0"/>
              <a:pathLst>
                <a:path w="22862" h="373380">
                  <a:moveTo>
                    <a:pt x="22861" y="0"/>
                  </a:moveTo>
                  <a:lnTo>
                    <a:pt x="22861" y="32563"/>
                  </a:lnTo>
                  <a:lnTo>
                    <a:pt x="22861" y="62047"/>
                  </a:lnTo>
                  <a:lnTo>
                    <a:pt x="20603" y="87690"/>
                  </a:lnTo>
                  <a:lnTo>
                    <a:pt x="17624" y="116866"/>
                  </a:lnTo>
                  <a:lnTo>
                    <a:pt x="16300" y="149589"/>
                  </a:lnTo>
                  <a:lnTo>
                    <a:pt x="13454" y="183888"/>
                  </a:lnTo>
                  <a:lnTo>
                    <a:pt x="10213" y="217195"/>
                  </a:lnTo>
                  <a:lnTo>
                    <a:pt x="8773" y="246108"/>
                  </a:lnTo>
                  <a:lnTo>
                    <a:pt x="8132" y="273070"/>
                  </a:lnTo>
                  <a:lnTo>
                    <a:pt x="5514" y="309791"/>
                  </a:lnTo>
                  <a:lnTo>
                    <a:pt x="1090" y="344450"/>
                  </a:lnTo>
                  <a:lnTo>
                    <a:pt x="0" y="3733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789"/>
            <p:cNvSpPr/>
            <p:nvPr/>
          </p:nvSpPr>
          <p:spPr>
            <a:xfrm>
              <a:off x="1181228" y="1089660"/>
              <a:ext cx="37973" cy="403861"/>
            </a:xfrm>
            <a:custGeom>
              <a:avLst/>
              <a:gdLst/>
              <a:ahLst/>
              <a:cxnLst/>
              <a:rect l="0" t="0" r="0" b="0"/>
              <a:pathLst>
                <a:path w="37973" h="403861">
                  <a:moveTo>
                    <a:pt x="37972" y="0"/>
                  </a:moveTo>
                  <a:lnTo>
                    <a:pt x="33926" y="4045"/>
                  </a:lnTo>
                  <a:lnTo>
                    <a:pt x="31940" y="10546"/>
                  </a:lnTo>
                  <a:lnTo>
                    <a:pt x="28565" y="23727"/>
                  </a:lnTo>
                  <a:lnTo>
                    <a:pt x="25324" y="35945"/>
                  </a:lnTo>
                  <a:lnTo>
                    <a:pt x="23500" y="66624"/>
                  </a:lnTo>
                  <a:lnTo>
                    <a:pt x="22959" y="103372"/>
                  </a:lnTo>
                  <a:lnTo>
                    <a:pt x="22833" y="131456"/>
                  </a:lnTo>
                  <a:lnTo>
                    <a:pt x="20519" y="163129"/>
                  </a:lnTo>
                  <a:lnTo>
                    <a:pt x="16668" y="196962"/>
                  </a:lnTo>
                  <a:lnTo>
                    <a:pt x="12134" y="231754"/>
                  </a:lnTo>
                  <a:lnTo>
                    <a:pt x="7297" y="264715"/>
                  </a:lnTo>
                  <a:lnTo>
                    <a:pt x="3172" y="295451"/>
                  </a:lnTo>
                  <a:lnTo>
                    <a:pt x="1338" y="323222"/>
                  </a:lnTo>
                  <a:lnTo>
                    <a:pt x="306" y="354567"/>
                  </a:lnTo>
                  <a:lnTo>
                    <a:pt x="0" y="375896"/>
                  </a:lnTo>
                  <a:lnTo>
                    <a:pt x="4444" y="387480"/>
                  </a:lnTo>
                  <a:lnTo>
                    <a:pt x="15111" y="4038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790"/>
            <p:cNvSpPr/>
            <p:nvPr/>
          </p:nvSpPr>
          <p:spPr>
            <a:xfrm>
              <a:off x="1074895" y="1120139"/>
              <a:ext cx="30006" cy="350521"/>
            </a:xfrm>
            <a:custGeom>
              <a:avLst/>
              <a:gdLst/>
              <a:ahLst/>
              <a:cxnLst/>
              <a:rect l="0" t="0" r="0" b="0"/>
              <a:pathLst>
                <a:path w="30006" h="350521">
                  <a:moveTo>
                    <a:pt x="30005" y="0"/>
                  </a:moveTo>
                  <a:lnTo>
                    <a:pt x="30005" y="4046"/>
                  </a:lnTo>
                  <a:lnTo>
                    <a:pt x="27747" y="8289"/>
                  </a:lnTo>
                  <a:lnTo>
                    <a:pt x="23921" y="14691"/>
                  </a:lnTo>
                  <a:lnTo>
                    <a:pt x="14566" y="44013"/>
                  </a:lnTo>
                  <a:lnTo>
                    <a:pt x="9344" y="77952"/>
                  </a:lnTo>
                  <a:lnTo>
                    <a:pt x="8122" y="103226"/>
                  </a:lnTo>
                  <a:lnTo>
                    <a:pt x="7579" y="131392"/>
                  </a:lnTo>
                  <a:lnTo>
                    <a:pt x="7338" y="160843"/>
                  </a:lnTo>
                  <a:lnTo>
                    <a:pt x="6384" y="190019"/>
                  </a:lnTo>
                  <a:lnTo>
                    <a:pt x="3137" y="217098"/>
                  </a:lnTo>
                  <a:lnTo>
                    <a:pt x="1130" y="245501"/>
                  </a:lnTo>
                  <a:lnTo>
                    <a:pt x="0" y="283279"/>
                  </a:lnTo>
                  <a:lnTo>
                    <a:pt x="1923" y="310559"/>
                  </a:lnTo>
                  <a:lnTo>
                    <a:pt x="6839" y="344440"/>
                  </a:lnTo>
                  <a:lnTo>
                    <a:pt x="7787" y="346467"/>
                  </a:lnTo>
                  <a:lnTo>
                    <a:pt x="9267" y="347818"/>
                  </a:lnTo>
                  <a:lnTo>
                    <a:pt x="14765" y="3505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791"/>
            <p:cNvSpPr/>
            <p:nvPr/>
          </p:nvSpPr>
          <p:spPr>
            <a:xfrm>
              <a:off x="792479" y="1243697"/>
              <a:ext cx="190501" cy="240213"/>
            </a:xfrm>
            <a:custGeom>
              <a:avLst/>
              <a:gdLst/>
              <a:ahLst/>
              <a:cxnLst/>
              <a:rect l="0" t="0" r="0" b="0"/>
              <a:pathLst>
                <a:path w="190501" h="240213">
                  <a:moveTo>
                    <a:pt x="0" y="120282"/>
                  </a:moveTo>
                  <a:lnTo>
                    <a:pt x="26492" y="119436"/>
                  </a:lnTo>
                  <a:lnTo>
                    <a:pt x="41811" y="113352"/>
                  </a:lnTo>
                  <a:lnTo>
                    <a:pt x="76689" y="95809"/>
                  </a:lnTo>
                  <a:lnTo>
                    <a:pt x="105084" y="78822"/>
                  </a:lnTo>
                  <a:lnTo>
                    <a:pt x="135181" y="44035"/>
                  </a:lnTo>
                  <a:lnTo>
                    <a:pt x="140514" y="33901"/>
                  </a:lnTo>
                  <a:lnTo>
                    <a:pt x="146196" y="15856"/>
                  </a:lnTo>
                  <a:lnTo>
                    <a:pt x="148264" y="12565"/>
                  </a:lnTo>
                  <a:lnTo>
                    <a:pt x="148796" y="9524"/>
                  </a:lnTo>
                  <a:lnTo>
                    <a:pt x="148304" y="6650"/>
                  </a:lnTo>
                  <a:lnTo>
                    <a:pt x="147130" y="3888"/>
                  </a:lnTo>
                  <a:lnTo>
                    <a:pt x="145500" y="2046"/>
                  </a:lnTo>
                  <a:lnTo>
                    <a:pt x="141431" y="0"/>
                  </a:lnTo>
                  <a:lnTo>
                    <a:pt x="134543" y="1348"/>
                  </a:lnTo>
                  <a:lnTo>
                    <a:pt x="125837" y="5616"/>
                  </a:lnTo>
                  <a:lnTo>
                    <a:pt x="91182" y="32643"/>
                  </a:lnTo>
                  <a:lnTo>
                    <a:pt x="59756" y="67443"/>
                  </a:lnTo>
                  <a:lnTo>
                    <a:pt x="41789" y="98041"/>
                  </a:lnTo>
                  <a:lnTo>
                    <a:pt x="29786" y="129873"/>
                  </a:lnTo>
                  <a:lnTo>
                    <a:pt x="24912" y="160754"/>
                  </a:lnTo>
                  <a:lnTo>
                    <a:pt x="23469" y="191353"/>
                  </a:lnTo>
                  <a:lnTo>
                    <a:pt x="27086" y="213777"/>
                  </a:lnTo>
                  <a:lnTo>
                    <a:pt x="33487" y="223360"/>
                  </a:lnTo>
                  <a:lnTo>
                    <a:pt x="42823" y="230441"/>
                  </a:lnTo>
                  <a:lnTo>
                    <a:pt x="62360" y="238341"/>
                  </a:lnTo>
                  <a:lnTo>
                    <a:pt x="84235" y="240212"/>
                  </a:lnTo>
                  <a:lnTo>
                    <a:pt x="121975" y="231446"/>
                  </a:lnTo>
                  <a:lnTo>
                    <a:pt x="156801" y="215681"/>
                  </a:lnTo>
                  <a:lnTo>
                    <a:pt x="190500" y="18886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792"/>
            <p:cNvSpPr/>
            <p:nvPr/>
          </p:nvSpPr>
          <p:spPr>
            <a:xfrm>
              <a:off x="536409" y="1120139"/>
              <a:ext cx="286552" cy="410077"/>
            </a:xfrm>
            <a:custGeom>
              <a:avLst/>
              <a:gdLst/>
              <a:ahLst/>
              <a:cxnLst/>
              <a:rect l="0" t="0" r="0" b="0"/>
              <a:pathLst>
                <a:path w="286552" h="410077">
                  <a:moveTo>
                    <a:pt x="286551" y="0"/>
                  </a:moveTo>
                  <a:lnTo>
                    <a:pt x="253145" y="0"/>
                  </a:lnTo>
                  <a:lnTo>
                    <a:pt x="230877" y="2258"/>
                  </a:lnTo>
                  <a:lnTo>
                    <a:pt x="209659" y="10547"/>
                  </a:lnTo>
                  <a:lnTo>
                    <a:pt x="179734" y="28519"/>
                  </a:lnTo>
                  <a:lnTo>
                    <a:pt x="144127" y="55305"/>
                  </a:lnTo>
                  <a:lnTo>
                    <a:pt x="118762" y="83462"/>
                  </a:lnTo>
                  <a:lnTo>
                    <a:pt x="91021" y="119086"/>
                  </a:lnTo>
                  <a:lnTo>
                    <a:pt x="74342" y="146907"/>
                  </a:lnTo>
                  <a:lnTo>
                    <a:pt x="56204" y="176206"/>
                  </a:lnTo>
                  <a:lnTo>
                    <a:pt x="38548" y="206161"/>
                  </a:lnTo>
                  <a:lnTo>
                    <a:pt x="25056" y="236407"/>
                  </a:lnTo>
                  <a:lnTo>
                    <a:pt x="13415" y="264526"/>
                  </a:lnTo>
                  <a:lnTo>
                    <a:pt x="4290" y="291134"/>
                  </a:lnTo>
                  <a:lnTo>
                    <a:pt x="0" y="328221"/>
                  </a:lnTo>
                  <a:lnTo>
                    <a:pt x="4561" y="356049"/>
                  </a:lnTo>
                  <a:lnTo>
                    <a:pt x="16261" y="379534"/>
                  </a:lnTo>
                  <a:lnTo>
                    <a:pt x="25593" y="391920"/>
                  </a:lnTo>
                  <a:lnTo>
                    <a:pt x="44412" y="404368"/>
                  </a:lnTo>
                  <a:lnTo>
                    <a:pt x="78763" y="410076"/>
                  </a:lnTo>
                  <a:lnTo>
                    <a:pt x="113144" y="408945"/>
                  </a:lnTo>
                  <a:lnTo>
                    <a:pt x="148251" y="400820"/>
                  </a:lnTo>
                  <a:lnTo>
                    <a:pt x="185083" y="376492"/>
                  </a:lnTo>
                  <a:lnTo>
                    <a:pt x="195734" y="368837"/>
                  </a:lnTo>
                  <a:lnTo>
                    <a:pt x="210351" y="3505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4" name="SMARTInkShape-Group111"/>
          <p:cNvGrpSpPr/>
          <p:nvPr/>
        </p:nvGrpSpPr>
        <p:grpSpPr>
          <a:xfrm>
            <a:off x="92362" y="1859279"/>
            <a:ext cx="2443554" cy="446800"/>
            <a:chOff x="92362" y="1859279"/>
            <a:chExt cx="2443554" cy="446800"/>
          </a:xfrm>
        </p:grpSpPr>
        <p:sp>
          <p:nvSpPr>
            <p:cNvPr id="14" name="SMARTInkShape-793"/>
            <p:cNvSpPr/>
            <p:nvPr/>
          </p:nvSpPr>
          <p:spPr>
            <a:xfrm>
              <a:off x="2357308" y="1988993"/>
              <a:ext cx="178608" cy="235743"/>
            </a:xfrm>
            <a:custGeom>
              <a:avLst/>
              <a:gdLst/>
              <a:ahLst/>
              <a:cxnLst/>
              <a:rect l="0" t="0" r="0" b="0"/>
              <a:pathLst>
                <a:path w="178608" h="235743">
                  <a:moveTo>
                    <a:pt x="27751" y="91266"/>
                  </a:moveTo>
                  <a:lnTo>
                    <a:pt x="23706" y="95312"/>
                  </a:lnTo>
                  <a:lnTo>
                    <a:pt x="21720" y="99555"/>
                  </a:lnTo>
                  <a:lnTo>
                    <a:pt x="21191" y="101872"/>
                  </a:lnTo>
                  <a:lnTo>
                    <a:pt x="21684" y="103417"/>
                  </a:lnTo>
                  <a:lnTo>
                    <a:pt x="22860" y="104447"/>
                  </a:lnTo>
                  <a:lnTo>
                    <a:pt x="26424" y="106438"/>
                  </a:lnTo>
                  <a:lnTo>
                    <a:pt x="40558" y="118577"/>
                  </a:lnTo>
                  <a:lnTo>
                    <a:pt x="45579" y="120338"/>
                  </a:lnTo>
                  <a:lnTo>
                    <a:pt x="67868" y="120622"/>
                  </a:lnTo>
                  <a:lnTo>
                    <a:pt x="105665" y="108725"/>
                  </a:lnTo>
                  <a:lnTo>
                    <a:pt x="136899" y="92932"/>
                  </a:lnTo>
                  <a:lnTo>
                    <a:pt x="151343" y="80095"/>
                  </a:lnTo>
                  <a:lnTo>
                    <a:pt x="161362" y="64720"/>
                  </a:lnTo>
                  <a:lnTo>
                    <a:pt x="176676" y="28446"/>
                  </a:lnTo>
                  <a:lnTo>
                    <a:pt x="178607" y="17909"/>
                  </a:lnTo>
                  <a:lnTo>
                    <a:pt x="177207" y="9839"/>
                  </a:lnTo>
                  <a:lnTo>
                    <a:pt x="175649" y="6501"/>
                  </a:lnTo>
                  <a:lnTo>
                    <a:pt x="173763" y="4276"/>
                  </a:lnTo>
                  <a:lnTo>
                    <a:pt x="169410" y="1804"/>
                  </a:lnTo>
                  <a:lnTo>
                    <a:pt x="144094" y="0"/>
                  </a:lnTo>
                  <a:lnTo>
                    <a:pt x="108579" y="14170"/>
                  </a:lnTo>
                  <a:lnTo>
                    <a:pt x="91615" y="20595"/>
                  </a:lnTo>
                  <a:lnTo>
                    <a:pt x="71698" y="35425"/>
                  </a:lnTo>
                  <a:lnTo>
                    <a:pt x="42641" y="67662"/>
                  </a:lnTo>
                  <a:lnTo>
                    <a:pt x="29289" y="84162"/>
                  </a:lnTo>
                  <a:lnTo>
                    <a:pt x="16166" y="112492"/>
                  </a:lnTo>
                  <a:lnTo>
                    <a:pt x="1505" y="150148"/>
                  </a:lnTo>
                  <a:lnTo>
                    <a:pt x="0" y="166543"/>
                  </a:lnTo>
                  <a:lnTo>
                    <a:pt x="2153" y="182296"/>
                  </a:lnTo>
                  <a:lnTo>
                    <a:pt x="12171" y="205445"/>
                  </a:lnTo>
                  <a:lnTo>
                    <a:pt x="25863" y="224345"/>
                  </a:lnTo>
                  <a:lnTo>
                    <a:pt x="40177" y="230846"/>
                  </a:lnTo>
                  <a:lnTo>
                    <a:pt x="72915" y="235019"/>
                  </a:lnTo>
                  <a:lnTo>
                    <a:pt x="96167" y="235742"/>
                  </a:lnTo>
                  <a:lnTo>
                    <a:pt x="111498" y="231396"/>
                  </a:lnTo>
                  <a:lnTo>
                    <a:pt x="147968" y="216118"/>
                  </a:lnTo>
                  <a:lnTo>
                    <a:pt x="164911" y="20556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794"/>
            <p:cNvSpPr/>
            <p:nvPr/>
          </p:nvSpPr>
          <p:spPr>
            <a:xfrm>
              <a:off x="1838401" y="2050531"/>
              <a:ext cx="455220" cy="204592"/>
            </a:xfrm>
            <a:custGeom>
              <a:avLst/>
              <a:gdLst/>
              <a:ahLst/>
              <a:cxnLst/>
              <a:rect l="0" t="0" r="0" b="0"/>
              <a:pathLst>
                <a:path w="455220" h="204592">
                  <a:moveTo>
                    <a:pt x="180899" y="14489"/>
                  </a:moveTo>
                  <a:lnTo>
                    <a:pt x="144043" y="14489"/>
                  </a:lnTo>
                  <a:lnTo>
                    <a:pt x="110700" y="25095"/>
                  </a:lnTo>
                  <a:lnTo>
                    <a:pt x="88979" y="36446"/>
                  </a:lnTo>
                  <a:lnTo>
                    <a:pt x="57327" y="68713"/>
                  </a:lnTo>
                  <a:lnTo>
                    <a:pt x="26744" y="106045"/>
                  </a:lnTo>
                  <a:lnTo>
                    <a:pt x="4707" y="139999"/>
                  </a:lnTo>
                  <a:lnTo>
                    <a:pt x="0" y="156287"/>
                  </a:lnTo>
                  <a:lnTo>
                    <a:pt x="1157" y="164434"/>
                  </a:lnTo>
                  <a:lnTo>
                    <a:pt x="2651" y="167793"/>
                  </a:lnTo>
                  <a:lnTo>
                    <a:pt x="4493" y="170031"/>
                  </a:lnTo>
                  <a:lnTo>
                    <a:pt x="8799" y="172518"/>
                  </a:lnTo>
                  <a:lnTo>
                    <a:pt x="34079" y="174334"/>
                  </a:lnTo>
                  <a:lnTo>
                    <a:pt x="48967" y="170412"/>
                  </a:lnTo>
                  <a:lnTo>
                    <a:pt x="80269" y="150774"/>
                  </a:lnTo>
                  <a:lnTo>
                    <a:pt x="112181" y="115061"/>
                  </a:lnTo>
                  <a:lnTo>
                    <a:pt x="140529" y="79428"/>
                  </a:lnTo>
                  <a:lnTo>
                    <a:pt x="157553" y="60724"/>
                  </a:lnTo>
                  <a:lnTo>
                    <a:pt x="157943" y="67240"/>
                  </a:lnTo>
                  <a:lnTo>
                    <a:pt x="158877" y="99706"/>
                  </a:lnTo>
                  <a:lnTo>
                    <a:pt x="168643" y="132547"/>
                  </a:lnTo>
                  <a:lnTo>
                    <a:pt x="174056" y="159164"/>
                  </a:lnTo>
                  <a:lnTo>
                    <a:pt x="180962" y="170793"/>
                  </a:lnTo>
                  <a:lnTo>
                    <a:pt x="194370" y="182815"/>
                  </a:lnTo>
                  <a:lnTo>
                    <a:pt x="205022" y="187694"/>
                  </a:lnTo>
                  <a:lnTo>
                    <a:pt x="217585" y="189140"/>
                  </a:lnTo>
                  <a:lnTo>
                    <a:pt x="236078" y="185523"/>
                  </a:lnTo>
                  <a:lnTo>
                    <a:pt x="249553" y="179089"/>
                  </a:lnTo>
                  <a:lnTo>
                    <a:pt x="277648" y="153699"/>
                  </a:lnTo>
                  <a:lnTo>
                    <a:pt x="301358" y="117105"/>
                  </a:lnTo>
                  <a:lnTo>
                    <a:pt x="311793" y="93059"/>
                  </a:lnTo>
                  <a:lnTo>
                    <a:pt x="317668" y="60677"/>
                  </a:lnTo>
                  <a:lnTo>
                    <a:pt x="326103" y="34337"/>
                  </a:lnTo>
                  <a:lnTo>
                    <a:pt x="333174" y="22321"/>
                  </a:lnTo>
                  <a:lnTo>
                    <a:pt x="333295" y="54677"/>
                  </a:lnTo>
                  <a:lnTo>
                    <a:pt x="327267" y="90964"/>
                  </a:lnTo>
                  <a:lnTo>
                    <a:pt x="321947" y="121223"/>
                  </a:lnTo>
                  <a:lnTo>
                    <a:pt x="312743" y="156049"/>
                  </a:lnTo>
                  <a:lnTo>
                    <a:pt x="296695" y="194133"/>
                  </a:lnTo>
                  <a:lnTo>
                    <a:pt x="295642" y="200455"/>
                  </a:lnTo>
                  <a:lnTo>
                    <a:pt x="294647" y="201966"/>
                  </a:lnTo>
                  <a:lnTo>
                    <a:pt x="293138" y="202974"/>
                  </a:lnTo>
                  <a:lnTo>
                    <a:pt x="288677" y="204591"/>
                  </a:lnTo>
                  <a:lnTo>
                    <a:pt x="288311" y="203877"/>
                  </a:lnTo>
                  <a:lnTo>
                    <a:pt x="287904" y="200825"/>
                  </a:lnTo>
                  <a:lnTo>
                    <a:pt x="288642" y="199673"/>
                  </a:lnTo>
                  <a:lnTo>
                    <a:pt x="289981" y="198905"/>
                  </a:lnTo>
                  <a:lnTo>
                    <a:pt x="291720" y="198393"/>
                  </a:lnTo>
                  <a:lnTo>
                    <a:pt x="292880" y="196358"/>
                  </a:lnTo>
                  <a:lnTo>
                    <a:pt x="301078" y="164504"/>
                  </a:lnTo>
                  <a:lnTo>
                    <a:pt x="309829" y="136643"/>
                  </a:lnTo>
                  <a:lnTo>
                    <a:pt x="326909" y="102799"/>
                  </a:lnTo>
                  <a:lnTo>
                    <a:pt x="343071" y="70947"/>
                  </a:lnTo>
                  <a:lnTo>
                    <a:pt x="359430" y="40906"/>
                  </a:lnTo>
                  <a:lnTo>
                    <a:pt x="385027" y="12087"/>
                  </a:lnTo>
                  <a:lnTo>
                    <a:pt x="396082" y="4954"/>
                  </a:lnTo>
                  <a:lnTo>
                    <a:pt x="411826" y="939"/>
                  </a:lnTo>
                  <a:lnTo>
                    <a:pt x="422104" y="0"/>
                  </a:lnTo>
                  <a:lnTo>
                    <a:pt x="430059" y="1840"/>
                  </a:lnTo>
                  <a:lnTo>
                    <a:pt x="433365" y="3516"/>
                  </a:lnTo>
                  <a:lnTo>
                    <a:pt x="439297" y="9894"/>
                  </a:lnTo>
                  <a:lnTo>
                    <a:pt x="442064" y="13966"/>
                  </a:lnTo>
                  <a:lnTo>
                    <a:pt x="445959" y="31831"/>
                  </a:lnTo>
                  <a:lnTo>
                    <a:pt x="447274" y="61471"/>
                  </a:lnTo>
                  <a:lnTo>
                    <a:pt x="447534" y="96802"/>
                  </a:lnTo>
                  <a:lnTo>
                    <a:pt x="447586" y="128491"/>
                  </a:lnTo>
                  <a:lnTo>
                    <a:pt x="446749" y="152280"/>
                  </a:lnTo>
                  <a:lnTo>
                    <a:pt x="441037" y="164798"/>
                  </a:lnTo>
                  <a:lnTo>
                    <a:pt x="441531" y="166341"/>
                  </a:lnTo>
                  <a:lnTo>
                    <a:pt x="444337" y="170314"/>
                  </a:lnTo>
                  <a:lnTo>
                    <a:pt x="448407" y="172644"/>
                  </a:lnTo>
                  <a:lnTo>
                    <a:pt x="455219" y="17450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MARTInkShape-795"/>
            <p:cNvSpPr/>
            <p:nvPr/>
          </p:nvSpPr>
          <p:spPr>
            <a:xfrm>
              <a:off x="1752913" y="2012150"/>
              <a:ext cx="152088" cy="196066"/>
            </a:xfrm>
            <a:custGeom>
              <a:avLst/>
              <a:gdLst/>
              <a:ahLst/>
              <a:cxnLst/>
              <a:rect l="0" t="0" r="0" b="0"/>
              <a:pathLst>
                <a:path w="152088" h="196066">
                  <a:moveTo>
                    <a:pt x="14927" y="22390"/>
                  </a:moveTo>
                  <a:lnTo>
                    <a:pt x="10881" y="26435"/>
                  </a:lnTo>
                  <a:lnTo>
                    <a:pt x="8366" y="41086"/>
                  </a:lnTo>
                  <a:lnTo>
                    <a:pt x="7446" y="78442"/>
                  </a:lnTo>
                  <a:lnTo>
                    <a:pt x="7334" y="112860"/>
                  </a:lnTo>
                  <a:lnTo>
                    <a:pt x="7312" y="144118"/>
                  </a:lnTo>
                  <a:lnTo>
                    <a:pt x="7307" y="174294"/>
                  </a:lnTo>
                  <a:lnTo>
                    <a:pt x="5049" y="181060"/>
                  </a:lnTo>
                  <a:lnTo>
                    <a:pt x="2070" y="186890"/>
                  </a:lnTo>
                  <a:lnTo>
                    <a:pt x="0" y="196065"/>
                  </a:lnTo>
                  <a:lnTo>
                    <a:pt x="742" y="195747"/>
                  </a:lnTo>
                  <a:lnTo>
                    <a:pt x="3825" y="193135"/>
                  </a:lnTo>
                  <a:lnTo>
                    <a:pt x="5759" y="189152"/>
                  </a:lnTo>
                  <a:lnTo>
                    <a:pt x="7246" y="157508"/>
                  </a:lnTo>
                  <a:lnTo>
                    <a:pt x="9552" y="126409"/>
                  </a:lnTo>
                  <a:lnTo>
                    <a:pt x="17850" y="97801"/>
                  </a:lnTo>
                  <a:lnTo>
                    <a:pt x="31779" y="61839"/>
                  </a:lnTo>
                  <a:lnTo>
                    <a:pt x="44097" y="38029"/>
                  </a:lnTo>
                  <a:lnTo>
                    <a:pt x="55831" y="27083"/>
                  </a:lnTo>
                  <a:lnTo>
                    <a:pt x="90704" y="7561"/>
                  </a:lnTo>
                  <a:lnTo>
                    <a:pt x="101099" y="3099"/>
                  </a:lnTo>
                  <a:lnTo>
                    <a:pt x="126662" y="0"/>
                  </a:lnTo>
                  <a:lnTo>
                    <a:pt x="134578" y="1996"/>
                  </a:lnTo>
                  <a:lnTo>
                    <a:pt x="143794" y="5622"/>
                  </a:lnTo>
                  <a:lnTo>
                    <a:pt x="152087" y="715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796"/>
            <p:cNvSpPr/>
            <p:nvPr/>
          </p:nvSpPr>
          <p:spPr>
            <a:xfrm>
              <a:off x="1554479" y="1859279"/>
              <a:ext cx="143544" cy="345930"/>
            </a:xfrm>
            <a:custGeom>
              <a:avLst/>
              <a:gdLst/>
              <a:ahLst/>
              <a:cxnLst/>
              <a:rect l="0" t="0" r="0" b="0"/>
              <a:pathLst>
                <a:path w="143544" h="345930">
                  <a:moveTo>
                    <a:pt x="15241" y="0"/>
                  </a:moveTo>
                  <a:lnTo>
                    <a:pt x="15241" y="33309"/>
                  </a:lnTo>
                  <a:lnTo>
                    <a:pt x="20477" y="68449"/>
                  </a:lnTo>
                  <a:lnTo>
                    <a:pt x="23001" y="103067"/>
                  </a:lnTo>
                  <a:lnTo>
                    <a:pt x="27888" y="140135"/>
                  </a:lnTo>
                  <a:lnTo>
                    <a:pt x="29328" y="165294"/>
                  </a:lnTo>
                  <a:lnTo>
                    <a:pt x="27711" y="192844"/>
                  </a:lnTo>
                  <a:lnTo>
                    <a:pt x="25016" y="220329"/>
                  </a:lnTo>
                  <a:lnTo>
                    <a:pt x="22653" y="254842"/>
                  </a:lnTo>
                  <a:lnTo>
                    <a:pt x="17813" y="285671"/>
                  </a:lnTo>
                  <a:lnTo>
                    <a:pt x="13491" y="314757"/>
                  </a:lnTo>
                  <a:lnTo>
                    <a:pt x="9360" y="326095"/>
                  </a:lnTo>
                  <a:lnTo>
                    <a:pt x="7722" y="334743"/>
                  </a:lnTo>
                  <a:lnTo>
                    <a:pt x="7623" y="302703"/>
                  </a:lnTo>
                  <a:lnTo>
                    <a:pt x="12858" y="266976"/>
                  </a:lnTo>
                  <a:lnTo>
                    <a:pt x="15381" y="232257"/>
                  </a:lnTo>
                  <a:lnTo>
                    <a:pt x="21115" y="196005"/>
                  </a:lnTo>
                  <a:lnTo>
                    <a:pt x="29022" y="165132"/>
                  </a:lnTo>
                  <a:lnTo>
                    <a:pt x="47232" y="137133"/>
                  </a:lnTo>
                  <a:lnTo>
                    <a:pt x="55141" y="132915"/>
                  </a:lnTo>
                  <a:lnTo>
                    <a:pt x="74016" y="130207"/>
                  </a:lnTo>
                  <a:lnTo>
                    <a:pt x="93051" y="133783"/>
                  </a:lnTo>
                  <a:lnTo>
                    <a:pt x="110732" y="144250"/>
                  </a:lnTo>
                  <a:lnTo>
                    <a:pt x="126696" y="158076"/>
                  </a:lnTo>
                  <a:lnTo>
                    <a:pt x="138105" y="176942"/>
                  </a:lnTo>
                  <a:lnTo>
                    <a:pt x="142803" y="198619"/>
                  </a:lnTo>
                  <a:lnTo>
                    <a:pt x="143543" y="233936"/>
                  </a:lnTo>
                  <a:lnTo>
                    <a:pt x="136414" y="266249"/>
                  </a:lnTo>
                  <a:lnTo>
                    <a:pt x="122808" y="297091"/>
                  </a:lnTo>
                  <a:lnTo>
                    <a:pt x="103814" y="320713"/>
                  </a:lnTo>
                  <a:lnTo>
                    <a:pt x="87957" y="331434"/>
                  </a:lnTo>
                  <a:lnTo>
                    <a:pt x="52882" y="345268"/>
                  </a:lnTo>
                  <a:lnTo>
                    <a:pt x="40154" y="345929"/>
                  </a:lnTo>
                  <a:lnTo>
                    <a:pt x="0" y="3429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797"/>
            <p:cNvSpPr/>
            <p:nvPr/>
          </p:nvSpPr>
          <p:spPr>
            <a:xfrm>
              <a:off x="1144937" y="2024735"/>
              <a:ext cx="339111" cy="207925"/>
            </a:xfrm>
            <a:custGeom>
              <a:avLst/>
              <a:gdLst/>
              <a:ahLst/>
              <a:cxnLst/>
              <a:rect l="0" t="0" r="0" b="0"/>
              <a:pathLst>
                <a:path w="339111" h="207925">
                  <a:moveTo>
                    <a:pt x="13302" y="93624"/>
                  </a:moveTo>
                  <a:lnTo>
                    <a:pt x="9257" y="97670"/>
                  </a:lnTo>
                  <a:lnTo>
                    <a:pt x="8912" y="99708"/>
                  </a:lnTo>
                  <a:lnTo>
                    <a:pt x="9529" y="101913"/>
                  </a:lnTo>
                  <a:lnTo>
                    <a:pt x="11625" y="106622"/>
                  </a:lnTo>
                  <a:lnTo>
                    <a:pt x="13652" y="114033"/>
                  </a:lnTo>
                  <a:lnTo>
                    <a:pt x="17127" y="119063"/>
                  </a:lnTo>
                  <a:lnTo>
                    <a:pt x="21493" y="121864"/>
                  </a:lnTo>
                  <a:lnTo>
                    <a:pt x="30969" y="123441"/>
                  </a:lnTo>
                  <a:lnTo>
                    <a:pt x="39781" y="122963"/>
                  </a:lnTo>
                  <a:lnTo>
                    <a:pt x="64040" y="115471"/>
                  </a:lnTo>
                  <a:lnTo>
                    <a:pt x="87289" y="95362"/>
                  </a:lnTo>
                  <a:lnTo>
                    <a:pt x="98254" y="80687"/>
                  </a:lnTo>
                  <a:lnTo>
                    <a:pt x="102820" y="69659"/>
                  </a:lnTo>
                  <a:lnTo>
                    <a:pt x="104574" y="42504"/>
                  </a:lnTo>
                  <a:lnTo>
                    <a:pt x="103783" y="39225"/>
                  </a:lnTo>
                  <a:lnTo>
                    <a:pt x="102410" y="37038"/>
                  </a:lnTo>
                  <a:lnTo>
                    <a:pt x="90076" y="29483"/>
                  </a:lnTo>
                  <a:lnTo>
                    <a:pt x="86499" y="28850"/>
                  </a:lnTo>
                  <a:lnTo>
                    <a:pt x="83266" y="29275"/>
                  </a:lnTo>
                  <a:lnTo>
                    <a:pt x="80265" y="30405"/>
                  </a:lnTo>
                  <a:lnTo>
                    <a:pt x="53577" y="53678"/>
                  </a:lnTo>
                  <a:lnTo>
                    <a:pt x="28494" y="89022"/>
                  </a:lnTo>
                  <a:lnTo>
                    <a:pt x="12258" y="123196"/>
                  </a:lnTo>
                  <a:lnTo>
                    <a:pt x="1745" y="154405"/>
                  </a:lnTo>
                  <a:lnTo>
                    <a:pt x="0" y="176545"/>
                  </a:lnTo>
                  <a:lnTo>
                    <a:pt x="2593" y="188616"/>
                  </a:lnTo>
                  <a:lnTo>
                    <a:pt x="4469" y="192512"/>
                  </a:lnTo>
                  <a:lnTo>
                    <a:pt x="6567" y="195110"/>
                  </a:lnTo>
                  <a:lnTo>
                    <a:pt x="16017" y="203323"/>
                  </a:lnTo>
                  <a:lnTo>
                    <a:pt x="19346" y="204010"/>
                  </a:lnTo>
                  <a:lnTo>
                    <a:pt x="47477" y="199048"/>
                  </a:lnTo>
                  <a:lnTo>
                    <a:pt x="72734" y="183813"/>
                  </a:lnTo>
                  <a:lnTo>
                    <a:pt x="106866" y="146186"/>
                  </a:lnTo>
                  <a:lnTo>
                    <a:pt x="123716" y="123874"/>
                  </a:lnTo>
                  <a:lnTo>
                    <a:pt x="141040" y="89534"/>
                  </a:lnTo>
                  <a:lnTo>
                    <a:pt x="154685" y="57068"/>
                  </a:lnTo>
                  <a:lnTo>
                    <a:pt x="163275" y="33471"/>
                  </a:lnTo>
                  <a:lnTo>
                    <a:pt x="165470" y="24556"/>
                  </a:lnTo>
                  <a:lnTo>
                    <a:pt x="167241" y="22179"/>
                  </a:lnTo>
                  <a:lnTo>
                    <a:pt x="172121" y="18364"/>
                  </a:lnTo>
                  <a:lnTo>
                    <a:pt x="172522" y="18897"/>
                  </a:lnTo>
                  <a:lnTo>
                    <a:pt x="172967" y="21748"/>
                  </a:lnTo>
                  <a:lnTo>
                    <a:pt x="166388" y="57776"/>
                  </a:lnTo>
                  <a:lnTo>
                    <a:pt x="163580" y="92313"/>
                  </a:lnTo>
                  <a:lnTo>
                    <a:pt x="159168" y="127891"/>
                  </a:lnTo>
                  <a:lnTo>
                    <a:pt x="152194" y="161031"/>
                  </a:lnTo>
                  <a:lnTo>
                    <a:pt x="150472" y="191448"/>
                  </a:lnTo>
                  <a:lnTo>
                    <a:pt x="151309" y="160088"/>
                  </a:lnTo>
                  <a:lnTo>
                    <a:pt x="156494" y="126791"/>
                  </a:lnTo>
                  <a:lnTo>
                    <a:pt x="159869" y="94420"/>
                  </a:lnTo>
                  <a:lnTo>
                    <a:pt x="168490" y="63380"/>
                  </a:lnTo>
                  <a:lnTo>
                    <a:pt x="181768" y="37250"/>
                  </a:lnTo>
                  <a:lnTo>
                    <a:pt x="201214" y="9562"/>
                  </a:lnTo>
                  <a:lnTo>
                    <a:pt x="209990" y="5463"/>
                  </a:lnTo>
                  <a:lnTo>
                    <a:pt x="220406" y="3156"/>
                  </a:lnTo>
                  <a:lnTo>
                    <a:pt x="223338" y="3679"/>
                  </a:lnTo>
                  <a:lnTo>
                    <a:pt x="228854" y="6518"/>
                  </a:lnTo>
                  <a:lnTo>
                    <a:pt x="236719" y="16921"/>
                  </a:lnTo>
                  <a:lnTo>
                    <a:pt x="244412" y="34773"/>
                  </a:lnTo>
                  <a:lnTo>
                    <a:pt x="248008" y="60194"/>
                  </a:lnTo>
                  <a:lnTo>
                    <a:pt x="243987" y="93888"/>
                  </a:lnTo>
                  <a:lnTo>
                    <a:pt x="240056" y="127763"/>
                  </a:lnTo>
                  <a:lnTo>
                    <a:pt x="235043" y="151366"/>
                  </a:lnTo>
                  <a:lnTo>
                    <a:pt x="234291" y="169582"/>
                  </a:lnTo>
                  <a:lnTo>
                    <a:pt x="234285" y="161662"/>
                  </a:lnTo>
                  <a:lnTo>
                    <a:pt x="236541" y="155472"/>
                  </a:lnTo>
                  <a:lnTo>
                    <a:pt x="247280" y="129835"/>
                  </a:lnTo>
                  <a:lnTo>
                    <a:pt x="257201" y="98613"/>
                  </a:lnTo>
                  <a:lnTo>
                    <a:pt x="264780" y="69985"/>
                  </a:lnTo>
                  <a:lnTo>
                    <a:pt x="274645" y="42311"/>
                  </a:lnTo>
                  <a:lnTo>
                    <a:pt x="297234" y="9381"/>
                  </a:lnTo>
                  <a:lnTo>
                    <a:pt x="304030" y="1714"/>
                  </a:lnTo>
                  <a:lnTo>
                    <a:pt x="307027" y="178"/>
                  </a:lnTo>
                  <a:lnTo>
                    <a:pt x="309873" y="0"/>
                  </a:lnTo>
                  <a:lnTo>
                    <a:pt x="315291" y="2060"/>
                  </a:lnTo>
                  <a:lnTo>
                    <a:pt x="320522" y="5798"/>
                  </a:lnTo>
                  <a:lnTo>
                    <a:pt x="330779" y="27263"/>
                  </a:lnTo>
                  <a:lnTo>
                    <a:pt x="337569" y="49409"/>
                  </a:lnTo>
                  <a:lnTo>
                    <a:pt x="339110" y="77043"/>
                  </a:lnTo>
                  <a:lnTo>
                    <a:pt x="335428" y="107526"/>
                  </a:lnTo>
                  <a:lnTo>
                    <a:pt x="333114" y="141300"/>
                  </a:lnTo>
                  <a:lnTo>
                    <a:pt x="325175" y="174068"/>
                  </a:lnTo>
                  <a:lnTo>
                    <a:pt x="319034" y="196317"/>
                  </a:lnTo>
                  <a:lnTo>
                    <a:pt x="318103" y="20792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MARTInkShape-798"/>
            <p:cNvSpPr/>
            <p:nvPr/>
          </p:nvSpPr>
          <p:spPr>
            <a:xfrm>
              <a:off x="868688" y="2054485"/>
              <a:ext cx="220973" cy="208148"/>
            </a:xfrm>
            <a:custGeom>
              <a:avLst/>
              <a:gdLst/>
              <a:ahLst/>
              <a:cxnLst/>
              <a:rect l="0" t="0" r="0" b="0"/>
              <a:pathLst>
                <a:path w="220973" h="208148">
                  <a:moveTo>
                    <a:pt x="15232" y="41015"/>
                  </a:moveTo>
                  <a:lnTo>
                    <a:pt x="8671" y="41015"/>
                  </a:lnTo>
                  <a:lnTo>
                    <a:pt x="14587" y="67009"/>
                  </a:lnTo>
                  <a:lnTo>
                    <a:pt x="15147" y="99983"/>
                  </a:lnTo>
                  <a:lnTo>
                    <a:pt x="15206" y="128290"/>
                  </a:lnTo>
                  <a:lnTo>
                    <a:pt x="11179" y="158126"/>
                  </a:lnTo>
                  <a:lnTo>
                    <a:pt x="5824" y="189854"/>
                  </a:lnTo>
                  <a:lnTo>
                    <a:pt x="1720" y="199980"/>
                  </a:lnTo>
                  <a:lnTo>
                    <a:pt x="93" y="208147"/>
                  </a:lnTo>
                  <a:lnTo>
                    <a:pt x="0" y="193959"/>
                  </a:lnTo>
                  <a:lnTo>
                    <a:pt x="6553" y="157209"/>
                  </a:lnTo>
                  <a:lnTo>
                    <a:pt x="13486" y="119125"/>
                  </a:lnTo>
                  <a:lnTo>
                    <a:pt x="21394" y="89088"/>
                  </a:lnTo>
                  <a:lnTo>
                    <a:pt x="34085" y="59586"/>
                  </a:lnTo>
                  <a:lnTo>
                    <a:pt x="54508" y="22638"/>
                  </a:lnTo>
                  <a:lnTo>
                    <a:pt x="58349" y="18604"/>
                  </a:lnTo>
                  <a:lnTo>
                    <a:pt x="67133" y="14121"/>
                  </a:lnTo>
                  <a:lnTo>
                    <a:pt x="81598" y="11597"/>
                  </a:lnTo>
                  <a:lnTo>
                    <a:pt x="89319" y="13264"/>
                  </a:lnTo>
                  <a:lnTo>
                    <a:pt x="98426" y="18963"/>
                  </a:lnTo>
                  <a:lnTo>
                    <a:pt x="101174" y="21234"/>
                  </a:lnTo>
                  <a:lnTo>
                    <a:pt x="109088" y="40610"/>
                  </a:lnTo>
                  <a:lnTo>
                    <a:pt x="113264" y="77498"/>
                  </a:lnTo>
                  <a:lnTo>
                    <a:pt x="113987" y="107328"/>
                  </a:lnTo>
                  <a:lnTo>
                    <a:pt x="113355" y="136769"/>
                  </a:lnTo>
                  <a:lnTo>
                    <a:pt x="107719" y="173694"/>
                  </a:lnTo>
                  <a:lnTo>
                    <a:pt x="104879" y="182674"/>
                  </a:lnTo>
                  <a:lnTo>
                    <a:pt x="99153" y="193228"/>
                  </a:lnTo>
                  <a:lnTo>
                    <a:pt x="99904" y="173476"/>
                  </a:lnTo>
                  <a:lnTo>
                    <a:pt x="109658" y="135411"/>
                  </a:lnTo>
                  <a:lnTo>
                    <a:pt x="116964" y="106425"/>
                  </a:lnTo>
                  <a:lnTo>
                    <a:pt x="128536" y="76388"/>
                  </a:lnTo>
                  <a:lnTo>
                    <a:pt x="138644" y="46039"/>
                  </a:lnTo>
                  <a:lnTo>
                    <a:pt x="147001" y="23688"/>
                  </a:lnTo>
                  <a:lnTo>
                    <a:pt x="154511" y="14123"/>
                  </a:lnTo>
                  <a:lnTo>
                    <a:pt x="169085" y="1083"/>
                  </a:lnTo>
                  <a:lnTo>
                    <a:pt x="171987" y="0"/>
                  </a:lnTo>
                  <a:lnTo>
                    <a:pt x="174769" y="125"/>
                  </a:lnTo>
                  <a:lnTo>
                    <a:pt x="177470" y="1055"/>
                  </a:lnTo>
                  <a:lnTo>
                    <a:pt x="189361" y="10454"/>
                  </a:lnTo>
                  <a:lnTo>
                    <a:pt x="199564" y="23963"/>
                  </a:lnTo>
                  <a:lnTo>
                    <a:pt x="205360" y="55865"/>
                  </a:lnTo>
                  <a:lnTo>
                    <a:pt x="210607" y="84832"/>
                  </a:lnTo>
                  <a:lnTo>
                    <a:pt x="212538" y="114863"/>
                  </a:lnTo>
                  <a:lnTo>
                    <a:pt x="213191" y="150836"/>
                  </a:lnTo>
                  <a:lnTo>
                    <a:pt x="213342" y="186567"/>
                  </a:lnTo>
                  <a:lnTo>
                    <a:pt x="214192" y="188850"/>
                  </a:lnTo>
                  <a:lnTo>
                    <a:pt x="215605" y="190371"/>
                  </a:lnTo>
                  <a:lnTo>
                    <a:pt x="220972" y="19341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SMARTInkShape-799"/>
            <p:cNvSpPr/>
            <p:nvPr/>
          </p:nvSpPr>
          <p:spPr>
            <a:xfrm>
              <a:off x="655320" y="1859279"/>
              <a:ext cx="22860" cy="396242"/>
            </a:xfrm>
            <a:custGeom>
              <a:avLst/>
              <a:gdLst/>
              <a:ahLst/>
              <a:cxnLst/>
              <a:rect l="0" t="0" r="0" b="0"/>
              <a:pathLst>
                <a:path w="22860" h="396242">
                  <a:moveTo>
                    <a:pt x="22859" y="0"/>
                  </a:moveTo>
                  <a:lnTo>
                    <a:pt x="20602" y="35724"/>
                  </a:lnTo>
                  <a:lnTo>
                    <a:pt x="16828" y="64772"/>
                  </a:lnTo>
                  <a:lnTo>
                    <a:pt x="13453" y="102448"/>
                  </a:lnTo>
                  <a:lnTo>
                    <a:pt x="10212" y="131893"/>
                  </a:lnTo>
                  <a:lnTo>
                    <a:pt x="8772" y="164735"/>
                  </a:lnTo>
                  <a:lnTo>
                    <a:pt x="5874" y="199087"/>
                  </a:lnTo>
                  <a:lnTo>
                    <a:pt x="2610" y="234110"/>
                  </a:lnTo>
                  <a:lnTo>
                    <a:pt x="1160" y="269431"/>
                  </a:lnTo>
                  <a:lnTo>
                    <a:pt x="515" y="300370"/>
                  </a:lnTo>
                  <a:lnTo>
                    <a:pt x="229" y="327385"/>
                  </a:lnTo>
                  <a:lnTo>
                    <a:pt x="67" y="359940"/>
                  </a:lnTo>
                  <a:lnTo>
                    <a:pt x="0" y="3962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SMARTInkShape-800"/>
            <p:cNvSpPr/>
            <p:nvPr/>
          </p:nvSpPr>
          <p:spPr>
            <a:xfrm>
              <a:off x="579119" y="1912620"/>
              <a:ext cx="15242" cy="350521"/>
            </a:xfrm>
            <a:custGeom>
              <a:avLst/>
              <a:gdLst/>
              <a:ahLst/>
              <a:cxnLst/>
              <a:rect l="0" t="0" r="0" b="0"/>
              <a:pathLst>
                <a:path w="15242" h="350521">
                  <a:moveTo>
                    <a:pt x="15241" y="0"/>
                  </a:moveTo>
                  <a:lnTo>
                    <a:pt x="15241" y="10606"/>
                  </a:lnTo>
                  <a:lnTo>
                    <a:pt x="8680" y="44135"/>
                  </a:lnTo>
                  <a:lnTo>
                    <a:pt x="3889" y="76200"/>
                  </a:lnTo>
                  <a:lnTo>
                    <a:pt x="1729" y="104704"/>
                  </a:lnTo>
                  <a:lnTo>
                    <a:pt x="769" y="136282"/>
                  </a:lnTo>
                  <a:lnTo>
                    <a:pt x="342" y="167249"/>
                  </a:lnTo>
                  <a:lnTo>
                    <a:pt x="152" y="200204"/>
                  </a:lnTo>
                  <a:lnTo>
                    <a:pt x="68" y="232913"/>
                  </a:lnTo>
                  <a:lnTo>
                    <a:pt x="30" y="261561"/>
                  </a:lnTo>
                  <a:lnTo>
                    <a:pt x="9" y="297444"/>
                  </a:lnTo>
                  <a:lnTo>
                    <a:pt x="1" y="335223"/>
                  </a:lnTo>
                  <a:lnTo>
                    <a:pt x="0" y="3505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SMARTInkShape-801"/>
            <p:cNvSpPr/>
            <p:nvPr/>
          </p:nvSpPr>
          <p:spPr>
            <a:xfrm>
              <a:off x="92362" y="1874520"/>
              <a:ext cx="220058" cy="431559"/>
            </a:xfrm>
            <a:custGeom>
              <a:avLst/>
              <a:gdLst/>
              <a:ahLst/>
              <a:cxnLst/>
              <a:rect l="0" t="0" r="0" b="0"/>
              <a:pathLst>
                <a:path w="220058" h="431559">
                  <a:moveTo>
                    <a:pt x="220057" y="0"/>
                  </a:moveTo>
                  <a:lnTo>
                    <a:pt x="184012" y="0"/>
                  </a:lnTo>
                  <a:lnTo>
                    <a:pt x="153002" y="8288"/>
                  </a:lnTo>
                  <a:lnTo>
                    <a:pt x="141149" y="14690"/>
                  </a:lnTo>
                  <a:lnTo>
                    <a:pt x="105401" y="46651"/>
                  </a:lnTo>
                  <a:lnTo>
                    <a:pt x="82792" y="76946"/>
                  </a:lnTo>
                  <a:lnTo>
                    <a:pt x="64051" y="112733"/>
                  </a:lnTo>
                  <a:lnTo>
                    <a:pt x="50815" y="142108"/>
                  </a:lnTo>
                  <a:lnTo>
                    <a:pt x="37312" y="174919"/>
                  </a:lnTo>
                  <a:lnTo>
                    <a:pt x="25666" y="209257"/>
                  </a:lnTo>
                  <a:lnTo>
                    <a:pt x="14846" y="242016"/>
                  </a:lnTo>
                  <a:lnTo>
                    <a:pt x="6086" y="273509"/>
                  </a:lnTo>
                  <a:lnTo>
                    <a:pt x="2192" y="304439"/>
                  </a:lnTo>
                  <a:lnTo>
                    <a:pt x="0" y="342322"/>
                  </a:lnTo>
                  <a:lnTo>
                    <a:pt x="7441" y="374996"/>
                  </a:lnTo>
                  <a:lnTo>
                    <a:pt x="20370" y="398036"/>
                  </a:lnTo>
                  <a:lnTo>
                    <a:pt x="32248" y="407762"/>
                  </a:lnTo>
                  <a:lnTo>
                    <a:pt x="63622" y="428080"/>
                  </a:lnTo>
                  <a:lnTo>
                    <a:pt x="80539" y="431558"/>
                  </a:lnTo>
                  <a:lnTo>
                    <a:pt x="118149" y="427707"/>
                  </a:lnTo>
                  <a:lnTo>
                    <a:pt x="155430" y="418793"/>
                  </a:lnTo>
                  <a:lnTo>
                    <a:pt x="181718" y="411388"/>
                  </a:lnTo>
                  <a:lnTo>
                    <a:pt x="197197" y="4038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SMARTInkShape-802"/>
            <p:cNvSpPr/>
            <p:nvPr/>
          </p:nvSpPr>
          <p:spPr>
            <a:xfrm>
              <a:off x="289559" y="2036149"/>
              <a:ext cx="198122" cy="247636"/>
            </a:xfrm>
            <a:custGeom>
              <a:avLst/>
              <a:gdLst/>
              <a:ahLst/>
              <a:cxnLst/>
              <a:rect l="0" t="0" r="0" b="0"/>
              <a:pathLst>
                <a:path w="198122" h="247636">
                  <a:moveTo>
                    <a:pt x="0" y="105071"/>
                  </a:moveTo>
                  <a:lnTo>
                    <a:pt x="4046" y="105071"/>
                  </a:lnTo>
                  <a:lnTo>
                    <a:pt x="8290" y="107328"/>
                  </a:lnTo>
                  <a:lnTo>
                    <a:pt x="12998" y="110307"/>
                  </a:lnTo>
                  <a:lnTo>
                    <a:pt x="39593" y="119158"/>
                  </a:lnTo>
                  <a:lnTo>
                    <a:pt x="72955" y="120209"/>
                  </a:lnTo>
                  <a:lnTo>
                    <a:pt x="108124" y="109695"/>
                  </a:lnTo>
                  <a:lnTo>
                    <a:pt x="142713" y="91359"/>
                  </a:lnTo>
                  <a:lnTo>
                    <a:pt x="153175" y="84583"/>
                  </a:lnTo>
                  <a:lnTo>
                    <a:pt x="176733" y="56573"/>
                  </a:lnTo>
                  <a:lnTo>
                    <a:pt x="186116" y="35424"/>
                  </a:lnTo>
                  <a:lnTo>
                    <a:pt x="186731" y="31546"/>
                  </a:lnTo>
                  <a:lnTo>
                    <a:pt x="183555" y="12279"/>
                  </a:lnTo>
                  <a:lnTo>
                    <a:pt x="180922" y="6539"/>
                  </a:lnTo>
                  <a:lnTo>
                    <a:pt x="179035" y="3823"/>
                  </a:lnTo>
                  <a:lnTo>
                    <a:pt x="176084" y="2012"/>
                  </a:lnTo>
                  <a:lnTo>
                    <a:pt x="168289" y="0"/>
                  </a:lnTo>
                  <a:lnTo>
                    <a:pt x="159180" y="1364"/>
                  </a:lnTo>
                  <a:lnTo>
                    <a:pt x="149487" y="5638"/>
                  </a:lnTo>
                  <a:lnTo>
                    <a:pt x="114279" y="32993"/>
                  </a:lnTo>
                  <a:lnTo>
                    <a:pt x="101312" y="52952"/>
                  </a:lnTo>
                  <a:lnTo>
                    <a:pt x="95828" y="68360"/>
                  </a:lnTo>
                  <a:lnTo>
                    <a:pt x="90049" y="105847"/>
                  </a:lnTo>
                  <a:lnTo>
                    <a:pt x="87436" y="125735"/>
                  </a:lnTo>
                  <a:lnTo>
                    <a:pt x="90724" y="155973"/>
                  </a:lnTo>
                  <a:lnTo>
                    <a:pt x="97061" y="186381"/>
                  </a:lnTo>
                  <a:lnTo>
                    <a:pt x="105147" y="215146"/>
                  </a:lnTo>
                  <a:lnTo>
                    <a:pt x="113337" y="229064"/>
                  </a:lnTo>
                  <a:lnTo>
                    <a:pt x="127468" y="242375"/>
                  </a:lnTo>
                  <a:lnTo>
                    <a:pt x="137368" y="246528"/>
                  </a:lnTo>
                  <a:lnTo>
                    <a:pt x="142379" y="247635"/>
                  </a:lnTo>
                  <a:lnTo>
                    <a:pt x="175248" y="243095"/>
                  </a:lnTo>
                  <a:lnTo>
                    <a:pt x="198121" y="23461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0" name="SMARTInkShape-Group112"/>
          <p:cNvGrpSpPr/>
          <p:nvPr/>
        </p:nvGrpSpPr>
        <p:grpSpPr>
          <a:xfrm>
            <a:off x="3810000" y="2125979"/>
            <a:ext cx="585009" cy="342902"/>
            <a:chOff x="3810000" y="2125979"/>
            <a:chExt cx="585009" cy="342902"/>
          </a:xfrm>
        </p:grpSpPr>
        <p:sp>
          <p:nvSpPr>
            <p:cNvPr id="25" name="SMARTInkShape-803"/>
            <p:cNvSpPr/>
            <p:nvPr/>
          </p:nvSpPr>
          <p:spPr>
            <a:xfrm>
              <a:off x="4199351" y="2125979"/>
              <a:ext cx="195658" cy="190114"/>
            </a:xfrm>
            <a:custGeom>
              <a:avLst/>
              <a:gdLst/>
              <a:ahLst/>
              <a:cxnLst/>
              <a:rect l="0" t="0" r="0" b="0"/>
              <a:pathLst>
                <a:path w="195658" h="190114">
                  <a:moveTo>
                    <a:pt x="98329" y="0"/>
                  </a:moveTo>
                  <a:lnTo>
                    <a:pt x="87722" y="0"/>
                  </a:lnTo>
                  <a:lnTo>
                    <a:pt x="58238" y="10606"/>
                  </a:lnTo>
                  <a:lnTo>
                    <a:pt x="40824" y="21958"/>
                  </a:lnTo>
                  <a:lnTo>
                    <a:pt x="16887" y="51967"/>
                  </a:lnTo>
                  <a:lnTo>
                    <a:pt x="4818" y="77434"/>
                  </a:lnTo>
                  <a:lnTo>
                    <a:pt x="0" y="114463"/>
                  </a:lnTo>
                  <a:lnTo>
                    <a:pt x="212" y="146338"/>
                  </a:lnTo>
                  <a:lnTo>
                    <a:pt x="3356" y="157044"/>
                  </a:lnTo>
                  <a:lnTo>
                    <a:pt x="13932" y="172591"/>
                  </a:lnTo>
                  <a:lnTo>
                    <a:pt x="27790" y="183877"/>
                  </a:lnTo>
                  <a:lnTo>
                    <a:pt x="37627" y="187557"/>
                  </a:lnTo>
                  <a:lnTo>
                    <a:pt x="68886" y="190113"/>
                  </a:lnTo>
                  <a:lnTo>
                    <a:pt x="98533" y="188166"/>
                  </a:lnTo>
                  <a:lnTo>
                    <a:pt x="121249" y="179931"/>
                  </a:lnTo>
                  <a:lnTo>
                    <a:pt x="147635" y="161978"/>
                  </a:lnTo>
                  <a:lnTo>
                    <a:pt x="179477" y="127984"/>
                  </a:lnTo>
                  <a:lnTo>
                    <a:pt x="185194" y="115867"/>
                  </a:lnTo>
                  <a:lnTo>
                    <a:pt x="195398" y="77927"/>
                  </a:lnTo>
                  <a:lnTo>
                    <a:pt x="195657" y="66808"/>
                  </a:lnTo>
                  <a:lnTo>
                    <a:pt x="191043" y="51874"/>
                  </a:lnTo>
                  <a:lnTo>
                    <a:pt x="179641" y="36557"/>
                  </a:lnTo>
                  <a:lnTo>
                    <a:pt x="166165" y="24661"/>
                  </a:lnTo>
                  <a:lnTo>
                    <a:pt x="128808" y="76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SMARTInkShape-804"/>
            <p:cNvSpPr/>
            <p:nvPr/>
          </p:nvSpPr>
          <p:spPr>
            <a:xfrm>
              <a:off x="4039049" y="2271214"/>
              <a:ext cx="167192" cy="188717"/>
            </a:xfrm>
            <a:custGeom>
              <a:avLst/>
              <a:gdLst/>
              <a:ahLst/>
              <a:cxnLst/>
              <a:rect l="0" t="0" r="0" b="0"/>
              <a:pathLst>
                <a:path w="167192" h="188717">
                  <a:moveTo>
                    <a:pt x="22410" y="60506"/>
                  </a:moveTo>
                  <a:lnTo>
                    <a:pt x="22410" y="42593"/>
                  </a:lnTo>
                  <a:lnTo>
                    <a:pt x="26455" y="31021"/>
                  </a:lnTo>
                  <a:lnTo>
                    <a:pt x="37849" y="15251"/>
                  </a:lnTo>
                  <a:lnTo>
                    <a:pt x="43665" y="9912"/>
                  </a:lnTo>
                  <a:lnTo>
                    <a:pt x="55613" y="2994"/>
                  </a:lnTo>
                  <a:lnTo>
                    <a:pt x="67665" y="227"/>
                  </a:lnTo>
                  <a:lnTo>
                    <a:pt x="70360" y="0"/>
                  </a:lnTo>
                  <a:lnTo>
                    <a:pt x="75613" y="2005"/>
                  </a:lnTo>
                  <a:lnTo>
                    <a:pt x="78198" y="3725"/>
                  </a:lnTo>
                  <a:lnTo>
                    <a:pt x="79922" y="5719"/>
                  </a:lnTo>
                  <a:lnTo>
                    <a:pt x="87205" y="17259"/>
                  </a:lnTo>
                  <a:lnTo>
                    <a:pt x="91007" y="21515"/>
                  </a:lnTo>
                  <a:lnTo>
                    <a:pt x="95231" y="33016"/>
                  </a:lnTo>
                  <a:lnTo>
                    <a:pt x="97943" y="65141"/>
                  </a:lnTo>
                  <a:lnTo>
                    <a:pt x="98479" y="98863"/>
                  </a:lnTo>
                  <a:lnTo>
                    <a:pt x="96878" y="125681"/>
                  </a:lnTo>
                  <a:lnTo>
                    <a:pt x="77849" y="161584"/>
                  </a:lnTo>
                  <a:lnTo>
                    <a:pt x="69345" y="172033"/>
                  </a:lnTo>
                  <a:lnTo>
                    <a:pt x="59922" y="177807"/>
                  </a:lnTo>
                  <a:lnTo>
                    <a:pt x="28961" y="188716"/>
                  </a:lnTo>
                  <a:lnTo>
                    <a:pt x="25931" y="188313"/>
                  </a:lnTo>
                  <a:lnTo>
                    <a:pt x="7228" y="180587"/>
                  </a:lnTo>
                  <a:lnTo>
                    <a:pt x="4669" y="178660"/>
                  </a:lnTo>
                  <a:lnTo>
                    <a:pt x="1826" y="174261"/>
                  </a:lnTo>
                  <a:lnTo>
                    <a:pt x="0" y="164538"/>
                  </a:lnTo>
                  <a:lnTo>
                    <a:pt x="697" y="162880"/>
                  </a:lnTo>
                  <a:lnTo>
                    <a:pt x="2008" y="161775"/>
                  </a:lnTo>
                  <a:lnTo>
                    <a:pt x="5723" y="159701"/>
                  </a:lnTo>
                  <a:lnTo>
                    <a:pt x="12574" y="154620"/>
                  </a:lnTo>
                  <a:lnTo>
                    <a:pt x="17474" y="153134"/>
                  </a:lnTo>
                  <a:lnTo>
                    <a:pt x="29038" y="152298"/>
                  </a:lnTo>
                  <a:lnTo>
                    <a:pt x="64667" y="158537"/>
                  </a:lnTo>
                  <a:lnTo>
                    <a:pt x="99158" y="165461"/>
                  </a:lnTo>
                  <a:lnTo>
                    <a:pt x="130699" y="166112"/>
                  </a:lnTo>
                  <a:lnTo>
                    <a:pt x="167191" y="15956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SMARTInkShape-805"/>
            <p:cNvSpPr/>
            <p:nvPr/>
          </p:nvSpPr>
          <p:spPr>
            <a:xfrm>
              <a:off x="3810000" y="2316479"/>
              <a:ext cx="114301" cy="45722"/>
            </a:xfrm>
            <a:custGeom>
              <a:avLst/>
              <a:gdLst/>
              <a:ahLst/>
              <a:cxnLst/>
              <a:rect l="0" t="0" r="0" b="0"/>
              <a:pathLst>
                <a:path w="114301" h="45722">
                  <a:moveTo>
                    <a:pt x="0" y="45721"/>
                  </a:moveTo>
                  <a:lnTo>
                    <a:pt x="6560" y="45721"/>
                  </a:lnTo>
                  <a:lnTo>
                    <a:pt x="40712" y="30282"/>
                  </a:lnTo>
                  <a:lnTo>
                    <a:pt x="75697" y="12517"/>
                  </a:lnTo>
                  <a:lnTo>
                    <a:pt x="93078" y="4085"/>
                  </a:lnTo>
                  <a:lnTo>
                    <a:pt x="11430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SMARTInkShape-806"/>
            <p:cNvSpPr/>
            <p:nvPr/>
          </p:nvSpPr>
          <p:spPr>
            <a:xfrm>
              <a:off x="3947170" y="2141220"/>
              <a:ext cx="38090" cy="274321"/>
            </a:xfrm>
            <a:custGeom>
              <a:avLst/>
              <a:gdLst/>
              <a:ahLst/>
              <a:cxnLst/>
              <a:rect l="0" t="0" r="0" b="0"/>
              <a:pathLst>
                <a:path w="38090" h="274321">
                  <a:moveTo>
                    <a:pt x="38089" y="0"/>
                  </a:moveTo>
                  <a:lnTo>
                    <a:pt x="34044" y="4045"/>
                  </a:lnTo>
                  <a:lnTo>
                    <a:pt x="32058" y="8288"/>
                  </a:lnTo>
                  <a:lnTo>
                    <a:pt x="19956" y="40090"/>
                  </a:lnTo>
                  <a:lnTo>
                    <a:pt x="16630" y="69640"/>
                  </a:lnTo>
                  <a:lnTo>
                    <a:pt x="11599" y="101161"/>
                  </a:lnTo>
                  <a:lnTo>
                    <a:pt x="4746" y="135995"/>
                  </a:lnTo>
                  <a:lnTo>
                    <a:pt x="1399" y="173127"/>
                  </a:lnTo>
                  <a:lnTo>
                    <a:pt x="407" y="202850"/>
                  </a:lnTo>
                  <a:lnTo>
                    <a:pt x="44" y="238944"/>
                  </a:lnTo>
                  <a:lnTo>
                    <a:pt x="0" y="253032"/>
                  </a:lnTo>
                  <a:lnTo>
                    <a:pt x="2252" y="258650"/>
                  </a:lnTo>
                  <a:lnTo>
                    <a:pt x="5229" y="263968"/>
                  </a:lnTo>
                  <a:lnTo>
                    <a:pt x="7610" y="2743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SMARTInkShape-807"/>
            <p:cNvSpPr/>
            <p:nvPr/>
          </p:nvSpPr>
          <p:spPr>
            <a:xfrm>
              <a:off x="3848127" y="2217420"/>
              <a:ext cx="22833" cy="251461"/>
            </a:xfrm>
            <a:custGeom>
              <a:avLst/>
              <a:gdLst/>
              <a:ahLst/>
              <a:cxnLst/>
              <a:rect l="0" t="0" r="0" b="0"/>
              <a:pathLst>
                <a:path w="22833" h="251461">
                  <a:moveTo>
                    <a:pt x="22832" y="0"/>
                  </a:moveTo>
                  <a:lnTo>
                    <a:pt x="18787" y="4045"/>
                  </a:lnTo>
                  <a:lnTo>
                    <a:pt x="16801" y="8288"/>
                  </a:lnTo>
                  <a:lnTo>
                    <a:pt x="9222" y="44817"/>
                  </a:lnTo>
                  <a:lnTo>
                    <a:pt x="7807" y="82321"/>
                  </a:lnTo>
                  <a:lnTo>
                    <a:pt x="7635" y="116261"/>
                  </a:lnTo>
                  <a:lnTo>
                    <a:pt x="5347" y="145361"/>
                  </a:lnTo>
                  <a:lnTo>
                    <a:pt x="1034" y="181489"/>
                  </a:lnTo>
                  <a:lnTo>
                    <a:pt x="112" y="218539"/>
                  </a:lnTo>
                  <a:lnTo>
                    <a:pt x="0" y="236772"/>
                  </a:lnTo>
                  <a:lnTo>
                    <a:pt x="2243" y="242956"/>
                  </a:lnTo>
                  <a:lnTo>
                    <a:pt x="7592" y="2514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8" name="SMARTInkShape-Group113"/>
          <p:cNvGrpSpPr/>
          <p:nvPr/>
        </p:nvGrpSpPr>
        <p:grpSpPr>
          <a:xfrm>
            <a:off x="441960" y="2491740"/>
            <a:ext cx="1303020" cy="396083"/>
            <a:chOff x="441960" y="2491740"/>
            <a:chExt cx="1303020" cy="396083"/>
          </a:xfrm>
        </p:grpSpPr>
        <p:sp>
          <p:nvSpPr>
            <p:cNvPr id="31" name="SMARTInkShape-808"/>
            <p:cNvSpPr/>
            <p:nvPr/>
          </p:nvSpPr>
          <p:spPr>
            <a:xfrm>
              <a:off x="1518460" y="2617994"/>
              <a:ext cx="226520" cy="233938"/>
            </a:xfrm>
            <a:custGeom>
              <a:avLst/>
              <a:gdLst/>
              <a:ahLst/>
              <a:cxnLst/>
              <a:rect l="0" t="0" r="0" b="0"/>
              <a:pathLst>
                <a:path w="226520" h="233938">
                  <a:moveTo>
                    <a:pt x="5540" y="102346"/>
                  </a:moveTo>
                  <a:lnTo>
                    <a:pt x="16145" y="112951"/>
                  </a:lnTo>
                  <a:lnTo>
                    <a:pt x="23235" y="115526"/>
                  </a:lnTo>
                  <a:lnTo>
                    <a:pt x="37539" y="117179"/>
                  </a:lnTo>
                  <a:lnTo>
                    <a:pt x="65445" y="109243"/>
                  </a:lnTo>
                  <a:lnTo>
                    <a:pt x="76191" y="103718"/>
                  </a:lnTo>
                  <a:lnTo>
                    <a:pt x="112192" y="77680"/>
                  </a:lnTo>
                  <a:lnTo>
                    <a:pt x="128489" y="62854"/>
                  </a:lnTo>
                  <a:lnTo>
                    <a:pt x="137172" y="46335"/>
                  </a:lnTo>
                  <a:lnTo>
                    <a:pt x="141972" y="21101"/>
                  </a:lnTo>
                  <a:lnTo>
                    <a:pt x="142214" y="17702"/>
                  </a:lnTo>
                  <a:lnTo>
                    <a:pt x="140226" y="11669"/>
                  </a:lnTo>
                  <a:lnTo>
                    <a:pt x="132051" y="896"/>
                  </a:lnTo>
                  <a:lnTo>
                    <a:pt x="127980" y="0"/>
                  </a:lnTo>
                  <a:lnTo>
                    <a:pt x="110963" y="2782"/>
                  </a:lnTo>
                  <a:lnTo>
                    <a:pt x="100090" y="6731"/>
                  </a:lnTo>
                  <a:lnTo>
                    <a:pt x="65906" y="35223"/>
                  </a:lnTo>
                  <a:lnTo>
                    <a:pt x="35902" y="68578"/>
                  </a:lnTo>
                  <a:lnTo>
                    <a:pt x="17170" y="97797"/>
                  </a:lnTo>
                  <a:lnTo>
                    <a:pt x="4940" y="127903"/>
                  </a:lnTo>
                  <a:lnTo>
                    <a:pt x="0" y="154227"/>
                  </a:lnTo>
                  <a:lnTo>
                    <a:pt x="2581" y="178113"/>
                  </a:lnTo>
                  <a:lnTo>
                    <a:pt x="8740" y="191336"/>
                  </a:lnTo>
                  <a:lnTo>
                    <a:pt x="26492" y="213622"/>
                  </a:lnTo>
                  <a:lnTo>
                    <a:pt x="49377" y="225157"/>
                  </a:lnTo>
                  <a:lnTo>
                    <a:pt x="73562" y="233937"/>
                  </a:lnTo>
                  <a:lnTo>
                    <a:pt x="100860" y="233810"/>
                  </a:lnTo>
                  <a:lnTo>
                    <a:pt x="135187" y="226182"/>
                  </a:lnTo>
                  <a:lnTo>
                    <a:pt x="171445" y="216522"/>
                  </a:lnTo>
                  <a:lnTo>
                    <a:pt x="209358" y="203929"/>
                  </a:lnTo>
                  <a:lnTo>
                    <a:pt x="226519" y="19378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SMARTInkShape-809"/>
            <p:cNvSpPr/>
            <p:nvPr/>
          </p:nvSpPr>
          <p:spPr>
            <a:xfrm>
              <a:off x="1455428" y="2491740"/>
              <a:ext cx="15232" cy="335280"/>
            </a:xfrm>
            <a:custGeom>
              <a:avLst/>
              <a:gdLst/>
              <a:ahLst/>
              <a:cxnLst/>
              <a:rect l="0" t="0" r="0" b="0"/>
              <a:pathLst>
                <a:path w="15232" h="335280">
                  <a:moveTo>
                    <a:pt x="15231" y="0"/>
                  </a:moveTo>
                  <a:lnTo>
                    <a:pt x="15231" y="33421"/>
                  </a:lnTo>
                  <a:lnTo>
                    <a:pt x="15231" y="69662"/>
                  </a:lnTo>
                  <a:lnTo>
                    <a:pt x="12974" y="101638"/>
                  </a:lnTo>
                  <a:lnTo>
                    <a:pt x="9995" y="126452"/>
                  </a:lnTo>
                  <a:lnTo>
                    <a:pt x="8671" y="154414"/>
                  </a:lnTo>
                  <a:lnTo>
                    <a:pt x="3880" y="190626"/>
                  </a:lnTo>
                  <a:lnTo>
                    <a:pt x="1144" y="226850"/>
                  </a:lnTo>
                  <a:lnTo>
                    <a:pt x="333" y="260348"/>
                  </a:lnTo>
                  <a:lnTo>
                    <a:pt x="36" y="297932"/>
                  </a:lnTo>
                  <a:lnTo>
                    <a:pt x="0" y="319718"/>
                  </a:lnTo>
                  <a:lnTo>
                    <a:pt x="2253" y="326388"/>
                  </a:lnTo>
                  <a:lnTo>
                    <a:pt x="7612" y="3352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SMARTInkShape-810"/>
            <p:cNvSpPr/>
            <p:nvPr/>
          </p:nvSpPr>
          <p:spPr>
            <a:xfrm>
              <a:off x="1265082" y="2674619"/>
              <a:ext cx="127502" cy="151904"/>
            </a:xfrm>
            <a:custGeom>
              <a:avLst/>
              <a:gdLst/>
              <a:ahLst/>
              <a:cxnLst/>
              <a:rect l="0" t="0" r="0" b="0"/>
              <a:pathLst>
                <a:path w="127502" h="151904">
                  <a:moveTo>
                    <a:pt x="91277" y="7621"/>
                  </a:moveTo>
                  <a:lnTo>
                    <a:pt x="87232" y="3575"/>
                  </a:lnTo>
                  <a:lnTo>
                    <a:pt x="82989" y="1589"/>
                  </a:lnTo>
                  <a:lnTo>
                    <a:pt x="80672" y="1060"/>
                  </a:lnTo>
                  <a:lnTo>
                    <a:pt x="69320" y="4359"/>
                  </a:lnTo>
                  <a:lnTo>
                    <a:pt x="50314" y="13907"/>
                  </a:lnTo>
                  <a:lnTo>
                    <a:pt x="36148" y="26510"/>
                  </a:lnTo>
                  <a:lnTo>
                    <a:pt x="16546" y="59037"/>
                  </a:lnTo>
                  <a:lnTo>
                    <a:pt x="4016" y="91061"/>
                  </a:lnTo>
                  <a:lnTo>
                    <a:pt x="388" y="125445"/>
                  </a:lnTo>
                  <a:lnTo>
                    <a:pt x="0" y="137734"/>
                  </a:lnTo>
                  <a:lnTo>
                    <a:pt x="1639" y="140930"/>
                  </a:lnTo>
                  <a:lnTo>
                    <a:pt x="7976" y="146738"/>
                  </a:lnTo>
                  <a:lnTo>
                    <a:pt x="16437" y="149884"/>
                  </a:lnTo>
                  <a:lnTo>
                    <a:pt x="35666" y="151903"/>
                  </a:lnTo>
                  <a:lnTo>
                    <a:pt x="50717" y="148208"/>
                  </a:lnTo>
                  <a:lnTo>
                    <a:pt x="86202" y="124223"/>
                  </a:lnTo>
                  <a:lnTo>
                    <a:pt x="96360" y="115606"/>
                  </a:lnTo>
                  <a:lnTo>
                    <a:pt x="116232" y="79691"/>
                  </a:lnTo>
                  <a:lnTo>
                    <a:pt x="127061" y="47435"/>
                  </a:lnTo>
                  <a:lnTo>
                    <a:pt x="127501" y="37169"/>
                  </a:lnTo>
                  <a:lnTo>
                    <a:pt x="121527" y="13754"/>
                  </a:lnTo>
                  <a:lnTo>
                    <a:pt x="119910" y="11710"/>
                  </a:lnTo>
                  <a:lnTo>
                    <a:pt x="117986" y="10347"/>
                  </a:lnTo>
                  <a:lnTo>
                    <a:pt x="116703" y="8592"/>
                  </a:lnTo>
                  <a:lnTo>
                    <a:pt x="114138"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SMARTInkShape-811"/>
            <p:cNvSpPr/>
            <p:nvPr/>
          </p:nvSpPr>
          <p:spPr>
            <a:xfrm>
              <a:off x="1097601" y="2689859"/>
              <a:ext cx="127344" cy="167060"/>
            </a:xfrm>
            <a:custGeom>
              <a:avLst/>
              <a:gdLst/>
              <a:ahLst/>
              <a:cxnLst/>
              <a:rect l="0" t="0" r="0" b="0"/>
              <a:pathLst>
                <a:path w="127344" h="167060">
                  <a:moveTo>
                    <a:pt x="14919" y="22860"/>
                  </a:moveTo>
                  <a:lnTo>
                    <a:pt x="10873" y="26906"/>
                  </a:lnTo>
                  <a:lnTo>
                    <a:pt x="8887" y="31149"/>
                  </a:lnTo>
                  <a:lnTo>
                    <a:pt x="2124" y="64671"/>
                  </a:lnTo>
                  <a:lnTo>
                    <a:pt x="0" y="99549"/>
                  </a:lnTo>
                  <a:lnTo>
                    <a:pt x="589" y="123554"/>
                  </a:lnTo>
                  <a:lnTo>
                    <a:pt x="10293" y="149741"/>
                  </a:lnTo>
                  <a:lnTo>
                    <a:pt x="17593" y="161020"/>
                  </a:lnTo>
                  <a:lnTo>
                    <a:pt x="20935" y="163227"/>
                  </a:lnTo>
                  <a:lnTo>
                    <a:pt x="33729" y="166333"/>
                  </a:lnTo>
                  <a:lnTo>
                    <a:pt x="43316" y="167059"/>
                  </a:lnTo>
                  <a:lnTo>
                    <a:pt x="50964" y="165124"/>
                  </a:lnTo>
                  <a:lnTo>
                    <a:pt x="76367" y="149922"/>
                  </a:lnTo>
                  <a:lnTo>
                    <a:pt x="96295" y="131591"/>
                  </a:lnTo>
                  <a:lnTo>
                    <a:pt x="107422" y="112650"/>
                  </a:lnTo>
                  <a:lnTo>
                    <a:pt x="121404" y="75983"/>
                  </a:lnTo>
                  <a:lnTo>
                    <a:pt x="126903" y="53276"/>
                  </a:lnTo>
                  <a:lnTo>
                    <a:pt x="127343" y="38919"/>
                  </a:lnTo>
                  <a:lnTo>
                    <a:pt x="122830" y="22162"/>
                  </a:lnTo>
                  <a:lnTo>
                    <a:pt x="115978" y="8486"/>
                  </a:lnTo>
                  <a:lnTo>
                    <a:pt x="115311" y="5657"/>
                  </a:lnTo>
                  <a:lnTo>
                    <a:pt x="114020" y="3772"/>
                  </a:lnTo>
                  <a:lnTo>
                    <a:pt x="112313" y="2515"/>
                  </a:lnTo>
                  <a:lnTo>
                    <a:pt x="108158" y="1118"/>
                  </a:lnTo>
                  <a:lnTo>
                    <a:pt x="98738"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SMARTInkShape-812"/>
            <p:cNvSpPr/>
            <p:nvPr/>
          </p:nvSpPr>
          <p:spPr>
            <a:xfrm>
              <a:off x="888222" y="2682333"/>
              <a:ext cx="132858" cy="173611"/>
            </a:xfrm>
            <a:custGeom>
              <a:avLst/>
              <a:gdLst/>
              <a:ahLst/>
              <a:cxnLst/>
              <a:rect l="0" t="0" r="0" b="0"/>
              <a:pathLst>
                <a:path w="132858" h="173611">
                  <a:moveTo>
                    <a:pt x="102378" y="7526"/>
                  </a:moveTo>
                  <a:lnTo>
                    <a:pt x="98332" y="3481"/>
                  </a:lnTo>
                  <a:lnTo>
                    <a:pt x="94089" y="1495"/>
                  </a:lnTo>
                  <a:lnTo>
                    <a:pt x="76938" y="0"/>
                  </a:lnTo>
                  <a:lnTo>
                    <a:pt x="65301" y="3979"/>
                  </a:lnTo>
                  <a:lnTo>
                    <a:pt x="51128" y="14566"/>
                  </a:lnTo>
                  <a:lnTo>
                    <a:pt x="27619" y="47304"/>
                  </a:lnTo>
                  <a:lnTo>
                    <a:pt x="14264" y="81675"/>
                  </a:lnTo>
                  <a:lnTo>
                    <a:pt x="3473" y="113801"/>
                  </a:lnTo>
                  <a:lnTo>
                    <a:pt x="0" y="128420"/>
                  </a:lnTo>
                  <a:lnTo>
                    <a:pt x="1279" y="140561"/>
                  </a:lnTo>
                  <a:lnTo>
                    <a:pt x="6927" y="149344"/>
                  </a:lnTo>
                  <a:lnTo>
                    <a:pt x="24803" y="164617"/>
                  </a:lnTo>
                  <a:lnTo>
                    <a:pt x="42421" y="171664"/>
                  </a:lnTo>
                  <a:lnTo>
                    <a:pt x="53435" y="173610"/>
                  </a:lnTo>
                  <a:lnTo>
                    <a:pt x="80386" y="168776"/>
                  </a:lnTo>
                  <a:lnTo>
                    <a:pt x="118384" y="155578"/>
                  </a:lnTo>
                  <a:lnTo>
                    <a:pt x="132857" y="15230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SMARTInkShape-813"/>
            <p:cNvSpPr/>
            <p:nvPr/>
          </p:nvSpPr>
          <p:spPr>
            <a:xfrm>
              <a:off x="671286" y="2693614"/>
              <a:ext cx="159294" cy="155761"/>
            </a:xfrm>
            <a:custGeom>
              <a:avLst/>
              <a:gdLst/>
              <a:ahLst/>
              <a:cxnLst/>
              <a:rect l="0" t="0" r="0" b="0"/>
              <a:pathLst>
                <a:path w="159294" h="155761">
                  <a:moveTo>
                    <a:pt x="83093" y="57205"/>
                  </a:moveTo>
                  <a:lnTo>
                    <a:pt x="83093" y="53160"/>
                  </a:lnTo>
                  <a:lnTo>
                    <a:pt x="85351" y="48917"/>
                  </a:lnTo>
                  <a:lnTo>
                    <a:pt x="87139" y="46600"/>
                  </a:lnTo>
                  <a:lnTo>
                    <a:pt x="87484" y="43361"/>
                  </a:lnTo>
                  <a:lnTo>
                    <a:pt x="81167" y="17301"/>
                  </a:lnTo>
                  <a:lnTo>
                    <a:pt x="77157" y="9837"/>
                  </a:lnTo>
                  <a:lnTo>
                    <a:pt x="65201" y="607"/>
                  </a:lnTo>
                  <a:lnTo>
                    <a:pt x="61852" y="0"/>
                  </a:lnTo>
                  <a:lnTo>
                    <a:pt x="53615" y="1583"/>
                  </a:lnTo>
                  <a:lnTo>
                    <a:pt x="39458" y="7234"/>
                  </a:lnTo>
                  <a:lnTo>
                    <a:pt x="24538" y="18316"/>
                  </a:lnTo>
                  <a:lnTo>
                    <a:pt x="13439" y="32324"/>
                  </a:lnTo>
                  <a:lnTo>
                    <a:pt x="2950" y="63548"/>
                  </a:lnTo>
                  <a:lnTo>
                    <a:pt x="0" y="97311"/>
                  </a:lnTo>
                  <a:lnTo>
                    <a:pt x="216" y="133356"/>
                  </a:lnTo>
                  <a:lnTo>
                    <a:pt x="3361" y="141286"/>
                  </a:lnTo>
                  <a:lnTo>
                    <a:pt x="9892" y="150510"/>
                  </a:lnTo>
                  <a:lnTo>
                    <a:pt x="16975" y="153708"/>
                  </a:lnTo>
                  <a:lnTo>
                    <a:pt x="31275" y="155760"/>
                  </a:lnTo>
                  <a:lnTo>
                    <a:pt x="43657" y="152071"/>
                  </a:lnTo>
                  <a:lnTo>
                    <a:pt x="50890" y="145652"/>
                  </a:lnTo>
                  <a:lnTo>
                    <a:pt x="65087" y="122005"/>
                  </a:lnTo>
                  <a:lnTo>
                    <a:pt x="79687" y="85817"/>
                  </a:lnTo>
                  <a:lnTo>
                    <a:pt x="86690" y="59834"/>
                  </a:lnTo>
                  <a:lnTo>
                    <a:pt x="91183" y="54140"/>
                  </a:lnTo>
                  <a:lnTo>
                    <a:pt x="96921" y="50485"/>
                  </a:lnTo>
                  <a:lnTo>
                    <a:pt x="97392" y="51032"/>
                  </a:lnTo>
                  <a:lnTo>
                    <a:pt x="98147" y="57993"/>
                  </a:lnTo>
                  <a:lnTo>
                    <a:pt x="98209" y="60270"/>
                  </a:lnTo>
                  <a:lnTo>
                    <a:pt x="100536" y="65059"/>
                  </a:lnTo>
                  <a:lnTo>
                    <a:pt x="102342" y="67521"/>
                  </a:lnTo>
                  <a:lnTo>
                    <a:pt x="109682" y="99786"/>
                  </a:lnTo>
                  <a:lnTo>
                    <a:pt x="128867" y="129827"/>
                  </a:lnTo>
                  <a:lnTo>
                    <a:pt x="136175" y="135484"/>
                  </a:lnTo>
                  <a:lnTo>
                    <a:pt x="145068" y="138563"/>
                  </a:lnTo>
                  <a:lnTo>
                    <a:pt x="149810" y="139384"/>
                  </a:lnTo>
                  <a:lnTo>
                    <a:pt x="152971" y="140778"/>
                  </a:lnTo>
                  <a:lnTo>
                    <a:pt x="155078" y="142553"/>
                  </a:lnTo>
                  <a:lnTo>
                    <a:pt x="159293" y="14864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SMARTInkShape-814"/>
            <p:cNvSpPr/>
            <p:nvPr/>
          </p:nvSpPr>
          <p:spPr>
            <a:xfrm>
              <a:off x="441960" y="2530436"/>
              <a:ext cx="198120" cy="357387"/>
            </a:xfrm>
            <a:custGeom>
              <a:avLst/>
              <a:gdLst/>
              <a:ahLst/>
              <a:cxnLst/>
              <a:rect l="0" t="0" r="0" b="0"/>
              <a:pathLst>
                <a:path w="198120" h="357387">
                  <a:moveTo>
                    <a:pt x="0" y="83223"/>
                  </a:moveTo>
                  <a:lnTo>
                    <a:pt x="0" y="89784"/>
                  </a:lnTo>
                  <a:lnTo>
                    <a:pt x="12997" y="122860"/>
                  </a:lnTo>
                  <a:lnTo>
                    <a:pt x="25176" y="156622"/>
                  </a:lnTo>
                  <a:lnTo>
                    <a:pt x="38786" y="191331"/>
                  </a:lnTo>
                  <a:lnTo>
                    <a:pt x="55801" y="226169"/>
                  </a:lnTo>
                  <a:lnTo>
                    <a:pt x="74671" y="260198"/>
                  </a:lnTo>
                  <a:lnTo>
                    <a:pt x="88729" y="292576"/>
                  </a:lnTo>
                  <a:lnTo>
                    <a:pt x="105109" y="326272"/>
                  </a:lnTo>
                  <a:lnTo>
                    <a:pt x="124099" y="351502"/>
                  </a:lnTo>
                  <a:lnTo>
                    <a:pt x="129379" y="354858"/>
                  </a:lnTo>
                  <a:lnTo>
                    <a:pt x="136704" y="357386"/>
                  </a:lnTo>
                  <a:lnTo>
                    <a:pt x="141070" y="353452"/>
                  </a:lnTo>
                  <a:lnTo>
                    <a:pt x="143131" y="349234"/>
                  </a:lnTo>
                  <a:lnTo>
                    <a:pt x="149799" y="318882"/>
                  </a:lnTo>
                  <a:lnTo>
                    <a:pt x="152476" y="288891"/>
                  </a:lnTo>
                  <a:lnTo>
                    <a:pt x="156102" y="262684"/>
                  </a:lnTo>
                  <a:lnTo>
                    <a:pt x="160536" y="231846"/>
                  </a:lnTo>
                  <a:lnTo>
                    <a:pt x="164483" y="199231"/>
                  </a:lnTo>
                  <a:lnTo>
                    <a:pt x="166236" y="167803"/>
                  </a:lnTo>
                  <a:lnTo>
                    <a:pt x="169274" y="139159"/>
                  </a:lnTo>
                  <a:lnTo>
                    <a:pt x="173446" y="112317"/>
                  </a:lnTo>
                  <a:lnTo>
                    <a:pt x="179708" y="75099"/>
                  </a:lnTo>
                  <a:lnTo>
                    <a:pt x="184511" y="41167"/>
                  </a:lnTo>
                  <a:lnTo>
                    <a:pt x="189711" y="13433"/>
                  </a:lnTo>
                  <a:lnTo>
                    <a:pt x="190149" y="6203"/>
                  </a:lnTo>
                  <a:lnTo>
                    <a:pt x="191112" y="3937"/>
                  </a:lnTo>
                  <a:lnTo>
                    <a:pt x="192601" y="2426"/>
                  </a:lnTo>
                  <a:lnTo>
                    <a:pt x="197030" y="0"/>
                  </a:lnTo>
                  <a:lnTo>
                    <a:pt x="197393" y="648"/>
                  </a:lnTo>
                  <a:lnTo>
                    <a:pt x="198119" y="702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55" name="SMARTInkShape-Group114"/>
          <p:cNvGrpSpPr/>
          <p:nvPr/>
        </p:nvGrpSpPr>
        <p:grpSpPr>
          <a:xfrm>
            <a:off x="586739" y="3261359"/>
            <a:ext cx="1470054" cy="777242"/>
            <a:chOff x="586739" y="3261359"/>
            <a:chExt cx="1470054" cy="777242"/>
          </a:xfrm>
        </p:grpSpPr>
        <p:sp>
          <p:nvSpPr>
            <p:cNvPr id="39" name="SMARTInkShape-815"/>
            <p:cNvSpPr/>
            <p:nvPr/>
          </p:nvSpPr>
          <p:spPr>
            <a:xfrm>
              <a:off x="1920240" y="3825240"/>
              <a:ext cx="136553" cy="190337"/>
            </a:xfrm>
            <a:custGeom>
              <a:avLst/>
              <a:gdLst/>
              <a:ahLst/>
              <a:cxnLst/>
              <a:rect l="0" t="0" r="0" b="0"/>
              <a:pathLst>
                <a:path w="136553" h="190337">
                  <a:moveTo>
                    <a:pt x="121919" y="0"/>
                  </a:moveTo>
                  <a:lnTo>
                    <a:pt x="111314" y="0"/>
                  </a:lnTo>
                  <a:lnTo>
                    <a:pt x="106481" y="2257"/>
                  </a:lnTo>
                  <a:lnTo>
                    <a:pt x="92435" y="10605"/>
                  </a:lnTo>
                  <a:lnTo>
                    <a:pt x="58329" y="21052"/>
                  </a:lnTo>
                  <a:lnTo>
                    <a:pt x="23056" y="39701"/>
                  </a:lnTo>
                  <a:lnTo>
                    <a:pt x="20451" y="41707"/>
                  </a:lnTo>
                  <a:lnTo>
                    <a:pt x="17556" y="46194"/>
                  </a:lnTo>
                  <a:lnTo>
                    <a:pt x="15697" y="51928"/>
                  </a:lnTo>
                  <a:lnTo>
                    <a:pt x="17701" y="54970"/>
                  </a:lnTo>
                  <a:lnTo>
                    <a:pt x="29110" y="66254"/>
                  </a:lnTo>
                  <a:lnTo>
                    <a:pt x="63669" y="86368"/>
                  </a:lnTo>
                  <a:lnTo>
                    <a:pt x="100357" y="108161"/>
                  </a:lnTo>
                  <a:lnTo>
                    <a:pt x="118259" y="120571"/>
                  </a:lnTo>
                  <a:lnTo>
                    <a:pt x="130242" y="134972"/>
                  </a:lnTo>
                  <a:lnTo>
                    <a:pt x="134085" y="144937"/>
                  </a:lnTo>
                  <a:lnTo>
                    <a:pt x="136552" y="161085"/>
                  </a:lnTo>
                  <a:lnTo>
                    <a:pt x="132935" y="173788"/>
                  </a:lnTo>
                  <a:lnTo>
                    <a:pt x="126500" y="184231"/>
                  </a:lnTo>
                  <a:lnTo>
                    <a:pt x="123280" y="186320"/>
                  </a:lnTo>
                  <a:lnTo>
                    <a:pt x="115186" y="188642"/>
                  </a:lnTo>
                  <a:lnTo>
                    <a:pt x="79654" y="190336"/>
                  </a:lnTo>
                  <a:lnTo>
                    <a:pt x="45171" y="184447"/>
                  </a:lnTo>
                  <a:lnTo>
                    <a:pt x="24955" y="181086"/>
                  </a:lnTo>
                  <a:lnTo>
                    <a:pt x="0" y="1752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SMARTInkShape-816"/>
            <p:cNvSpPr/>
            <p:nvPr/>
          </p:nvSpPr>
          <p:spPr>
            <a:xfrm>
              <a:off x="1723905" y="3840480"/>
              <a:ext cx="142983" cy="163537"/>
            </a:xfrm>
            <a:custGeom>
              <a:avLst/>
              <a:gdLst/>
              <a:ahLst/>
              <a:cxnLst/>
              <a:rect l="0" t="0" r="0" b="0"/>
              <a:pathLst>
                <a:path w="142983" h="163537">
                  <a:moveTo>
                    <a:pt x="28695" y="30479"/>
                  </a:moveTo>
                  <a:lnTo>
                    <a:pt x="28695" y="34524"/>
                  </a:lnTo>
                  <a:lnTo>
                    <a:pt x="27848" y="35716"/>
                  </a:lnTo>
                  <a:lnTo>
                    <a:pt x="26437" y="36511"/>
                  </a:lnTo>
                  <a:lnTo>
                    <a:pt x="24649" y="37040"/>
                  </a:lnTo>
                  <a:lnTo>
                    <a:pt x="20406" y="42145"/>
                  </a:lnTo>
                  <a:lnTo>
                    <a:pt x="16544" y="50057"/>
                  </a:lnTo>
                  <a:lnTo>
                    <a:pt x="7642" y="84134"/>
                  </a:lnTo>
                  <a:lnTo>
                    <a:pt x="328" y="106240"/>
                  </a:lnTo>
                  <a:lnTo>
                    <a:pt x="0" y="116644"/>
                  </a:lnTo>
                  <a:lnTo>
                    <a:pt x="8944" y="142214"/>
                  </a:lnTo>
                  <a:lnTo>
                    <a:pt x="16163" y="153426"/>
                  </a:lnTo>
                  <a:lnTo>
                    <a:pt x="19494" y="155624"/>
                  </a:lnTo>
                  <a:lnTo>
                    <a:pt x="41855" y="163486"/>
                  </a:lnTo>
                  <a:lnTo>
                    <a:pt x="51759" y="163536"/>
                  </a:lnTo>
                  <a:lnTo>
                    <a:pt x="87127" y="156180"/>
                  </a:lnTo>
                  <a:lnTo>
                    <a:pt x="112516" y="136319"/>
                  </a:lnTo>
                  <a:lnTo>
                    <a:pt x="125497" y="121671"/>
                  </a:lnTo>
                  <a:lnTo>
                    <a:pt x="137468" y="97505"/>
                  </a:lnTo>
                  <a:lnTo>
                    <a:pt x="141903" y="73509"/>
                  </a:lnTo>
                  <a:lnTo>
                    <a:pt x="142899" y="36327"/>
                  </a:lnTo>
                  <a:lnTo>
                    <a:pt x="142982" y="14306"/>
                  </a:lnTo>
                  <a:lnTo>
                    <a:pt x="140731" y="8333"/>
                  </a:lnTo>
                  <a:lnTo>
                    <a:pt x="135374"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SMARTInkShape-817"/>
            <p:cNvSpPr/>
            <p:nvPr/>
          </p:nvSpPr>
          <p:spPr>
            <a:xfrm>
              <a:off x="1647102" y="3718559"/>
              <a:ext cx="44539" cy="312422"/>
            </a:xfrm>
            <a:custGeom>
              <a:avLst/>
              <a:gdLst/>
              <a:ahLst/>
              <a:cxnLst/>
              <a:rect l="0" t="0" r="0" b="0"/>
              <a:pathLst>
                <a:path w="44539" h="312422">
                  <a:moveTo>
                    <a:pt x="44538" y="0"/>
                  </a:moveTo>
                  <a:lnTo>
                    <a:pt x="44538" y="6561"/>
                  </a:lnTo>
                  <a:lnTo>
                    <a:pt x="38506" y="24059"/>
                  </a:lnTo>
                  <a:lnTo>
                    <a:pt x="37127" y="55349"/>
                  </a:lnTo>
                  <a:lnTo>
                    <a:pt x="34701" y="92339"/>
                  </a:lnTo>
                  <a:lnTo>
                    <a:pt x="28641" y="124444"/>
                  </a:lnTo>
                  <a:lnTo>
                    <a:pt x="23740" y="160768"/>
                  </a:lnTo>
                  <a:lnTo>
                    <a:pt x="20031" y="196085"/>
                  </a:lnTo>
                  <a:lnTo>
                    <a:pt x="13570" y="227997"/>
                  </a:lnTo>
                  <a:lnTo>
                    <a:pt x="7846" y="265076"/>
                  </a:lnTo>
                  <a:lnTo>
                    <a:pt x="0" y="297627"/>
                  </a:lnTo>
                  <a:lnTo>
                    <a:pt x="453" y="300865"/>
                  </a:lnTo>
                  <a:lnTo>
                    <a:pt x="6438" y="3124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SMARTInkShape-818"/>
            <p:cNvSpPr/>
            <p:nvPr/>
          </p:nvSpPr>
          <p:spPr>
            <a:xfrm>
              <a:off x="1441787" y="3864399"/>
              <a:ext cx="143037" cy="158781"/>
            </a:xfrm>
            <a:custGeom>
              <a:avLst/>
              <a:gdLst/>
              <a:ahLst/>
              <a:cxnLst/>
              <a:rect l="0" t="0" r="0" b="0"/>
              <a:pathLst>
                <a:path w="143037" h="158781">
                  <a:moveTo>
                    <a:pt x="120313" y="6560"/>
                  </a:moveTo>
                  <a:lnTo>
                    <a:pt x="101655" y="6560"/>
                  </a:lnTo>
                  <a:lnTo>
                    <a:pt x="97062" y="4303"/>
                  </a:lnTo>
                  <a:lnTo>
                    <a:pt x="92199" y="1324"/>
                  </a:lnTo>
                  <a:lnTo>
                    <a:pt x="87215" y="0"/>
                  </a:lnTo>
                  <a:lnTo>
                    <a:pt x="84701" y="493"/>
                  </a:lnTo>
                  <a:lnTo>
                    <a:pt x="76271" y="4386"/>
                  </a:lnTo>
                  <a:lnTo>
                    <a:pt x="68001" y="5594"/>
                  </a:lnTo>
                  <a:lnTo>
                    <a:pt x="64271" y="7610"/>
                  </a:lnTo>
                  <a:lnTo>
                    <a:pt x="41625" y="32499"/>
                  </a:lnTo>
                  <a:lnTo>
                    <a:pt x="18783" y="68571"/>
                  </a:lnTo>
                  <a:lnTo>
                    <a:pt x="3816" y="101713"/>
                  </a:lnTo>
                  <a:lnTo>
                    <a:pt x="0" y="121961"/>
                  </a:lnTo>
                  <a:lnTo>
                    <a:pt x="2914" y="140001"/>
                  </a:lnTo>
                  <a:lnTo>
                    <a:pt x="9139" y="152026"/>
                  </a:lnTo>
                  <a:lnTo>
                    <a:pt x="12331" y="154337"/>
                  </a:lnTo>
                  <a:lnTo>
                    <a:pt x="20392" y="156906"/>
                  </a:lnTo>
                  <a:lnTo>
                    <a:pt x="49340" y="158780"/>
                  </a:lnTo>
                  <a:lnTo>
                    <a:pt x="82901" y="150648"/>
                  </a:lnTo>
                  <a:lnTo>
                    <a:pt x="96912" y="145106"/>
                  </a:lnTo>
                  <a:lnTo>
                    <a:pt x="113473" y="132466"/>
                  </a:lnTo>
                  <a:lnTo>
                    <a:pt x="135301" y="97937"/>
                  </a:lnTo>
                  <a:lnTo>
                    <a:pt x="140840" y="84999"/>
                  </a:lnTo>
                  <a:lnTo>
                    <a:pt x="143036" y="58551"/>
                  </a:lnTo>
                  <a:lnTo>
                    <a:pt x="141388" y="55614"/>
                  </a:lnTo>
                  <a:lnTo>
                    <a:pt x="115351" y="32828"/>
                  </a:lnTo>
                  <a:lnTo>
                    <a:pt x="110205" y="30935"/>
                  </a:lnTo>
                  <a:lnTo>
                    <a:pt x="108494" y="29583"/>
                  </a:lnTo>
                  <a:lnTo>
                    <a:pt x="105072" y="2180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SMARTInkShape-819"/>
            <p:cNvSpPr/>
            <p:nvPr/>
          </p:nvSpPr>
          <p:spPr>
            <a:xfrm>
              <a:off x="1251798" y="3849615"/>
              <a:ext cx="149797" cy="180134"/>
            </a:xfrm>
            <a:custGeom>
              <a:avLst/>
              <a:gdLst/>
              <a:ahLst/>
              <a:cxnLst/>
              <a:rect l="0" t="0" r="0" b="0"/>
              <a:pathLst>
                <a:path w="149797" h="180134">
                  <a:moveTo>
                    <a:pt x="13122" y="67065"/>
                  </a:moveTo>
                  <a:lnTo>
                    <a:pt x="5031" y="67065"/>
                  </a:lnTo>
                  <a:lnTo>
                    <a:pt x="2648" y="67911"/>
                  </a:lnTo>
                  <a:lnTo>
                    <a:pt x="1059" y="69322"/>
                  </a:lnTo>
                  <a:lnTo>
                    <a:pt x="0" y="71110"/>
                  </a:lnTo>
                  <a:lnTo>
                    <a:pt x="140" y="73148"/>
                  </a:lnTo>
                  <a:lnTo>
                    <a:pt x="4192" y="82503"/>
                  </a:lnTo>
                  <a:lnTo>
                    <a:pt x="4628" y="84977"/>
                  </a:lnTo>
                  <a:lnTo>
                    <a:pt x="9629" y="89983"/>
                  </a:lnTo>
                  <a:lnTo>
                    <a:pt x="16649" y="94184"/>
                  </a:lnTo>
                  <a:lnTo>
                    <a:pt x="26208" y="96549"/>
                  </a:lnTo>
                  <a:lnTo>
                    <a:pt x="64036" y="97506"/>
                  </a:lnTo>
                  <a:lnTo>
                    <a:pt x="84264" y="91453"/>
                  </a:lnTo>
                  <a:lnTo>
                    <a:pt x="99488" y="83698"/>
                  </a:lnTo>
                  <a:lnTo>
                    <a:pt x="132784" y="57640"/>
                  </a:lnTo>
                  <a:lnTo>
                    <a:pt x="146598" y="34654"/>
                  </a:lnTo>
                  <a:lnTo>
                    <a:pt x="149554" y="21967"/>
                  </a:lnTo>
                  <a:lnTo>
                    <a:pt x="149796" y="19219"/>
                  </a:lnTo>
                  <a:lnTo>
                    <a:pt x="147808" y="13909"/>
                  </a:lnTo>
                  <a:lnTo>
                    <a:pt x="139633" y="3601"/>
                  </a:lnTo>
                  <a:lnTo>
                    <a:pt x="134824" y="758"/>
                  </a:lnTo>
                  <a:lnTo>
                    <a:pt x="132357" y="0"/>
                  </a:lnTo>
                  <a:lnTo>
                    <a:pt x="125099" y="1416"/>
                  </a:lnTo>
                  <a:lnTo>
                    <a:pt x="106643" y="9224"/>
                  </a:lnTo>
                  <a:lnTo>
                    <a:pt x="71515" y="39456"/>
                  </a:lnTo>
                  <a:lnTo>
                    <a:pt x="57140" y="55309"/>
                  </a:lnTo>
                  <a:lnTo>
                    <a:pt x="37461" y="90383"/>
                  </a:lnTo>
                  <a:lnTo>
                    <a:pt x="25115" y="125079"/>
                  </a:lnTo>
                  <a:lnTo>
                    <a:pt x="24943" y="135464"/>
                  </a:lnTo>
                  <a:lnTo>
                    <a:pt x="31731" y="155929"/>
                  </a:lnTo>
                  <a:lnTo>
                    <a:pt x="38608" y="163851"/>
                  </a:lnTo>
                  <a:lnTo>
                    <a:pt x="46462" y="169347"/>
                  </a:lnTo>
                  <a:lnTo>
                    <a:pt x="69810" y="178595"/>
                  </a:lnTo>
                  <a:lnTo>
                    <a:pt x="79521" y="180133"/>
                  </a:lnTo>
                  <a:lnTo>
                    <a:pt x="117558" y="174168"/>
                  </a:lnTo>
                  <a:lnTo>
                    <a:pt x="142661" y="17374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SMARTInkShape-820"/>
            <p:cNvSpPr/>
            <p:nvPr/>
          </p:nvSpPr>
          <p:spPr>
            <a:xfrm>
              <a:off x="1190562" y="3726180"/>
              <a:ext cx="36259" cy="312421"/>
            </a:xfrm>
            <a:custGeom>
              <a:avLst/>
              <a:gdLst/>
              <a:ahLst/>
              <a:cxnLst/>
              <a:rect l="0" t="0" r="0" b="0"/>
              <a:pathLst>
                <a:path w="36259" h="312421">
                  <a:moveTo>
                    <a:pt x="36258" y="0"/>
                  </a:moveTo>
                  <a:lnTo>
                    <a:pt x="35411" y="14690"/>
                  </a:lnTo>
                  <a:lnTo>
                    <a:pt x="29697" y="46650"/>
                  </a:lnTo>
                  <a:lnTo>
                    <a:pt x="28000" y="83313"/>
                  </a:lnTo>
                  <a:lnTo>
                    <a:pt x="22616" y="118195"/>
                  </a:lnTo>
                  <a:lnTo>
                    <a:pt x="15659" y="155341"/>
                  </a:lnTo>
                  <a:lnTo>
                    <a:pt x="8235" y="192312"/>
                  </a:lnTo>
                  <a:lnTo>
                    <a:pt x="1520" y="225091"/>
                  </a:lnTo>
                  <a:lnTo>
                    <a:pt x="0" y="254559"/>
                  </a:lnTo>
                  <a:lnTo>
                    <a:pt x="5159" y="290633"/>
                  </a:lnTo>
                  <a:lnTo>
                    <a:pt x="5777" y="3124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SMARTInkShape-821"/>
            <p:cNvSpPr/>
            <p:nvPr/>
          </p:nvSpPr>
          <p:spPr>
            <a:xfrm>
              <a:off x="992525" y="3848127"/>
              <a:ext cx="127615" cy="178735"/>
            </a:xfrm>
            <a:custGeom>
              <a:avLst/>
              <a:gdLst/>
              <a:ahLst/>
              <a:cxnLst/>
              <a:rect l="0" t="0" r="0" b="0"/>
              <a:pathLst>
                <a:path w="127615" h="178735">
                  <a:moveTo>
                    <a:pt x="127614" y="7592"/>
                  </a:moveTo>
                  <a:lnTo>
                    <a:pt x="127614" y="1032"/>
                  </a:lnTo>
                  <a:lnTo>
                    <a:pt x="126768" y="679"/>
                  </a:lnTo>
                  <a:lnTo>
                    <a:pt x="109702" y="0"/>
                  </a:lnTo>
                  <a:lnTo>
                    <a:pt x="83977" y="10581"/>
                  </a:lnTo>
                  <a:lnTo>
                    <a:pt x="49869" y="36018"/>
                  </a:lnTo>
                  <a:lnTo>
                    <a:pt x="27431" y="63254"/>
                  </a:lnTo>
                  <a:lnTo>
                    <a:pt x="15240" y="86738"/>
                  </a:lnTo>
                  <a:lnTo>
                    <a:pt x="1715" y="123660"/>
                  </a:lnTo>
                  <a:lnTo>
                    <a:pt x="0" y="144430"/>
                  </a:lnTo>
                  <a:lnTo>
                    <a:pt x="4478" y="160837"/>
                  </a:lnTo>
                  <a:lnTo>
                    <a:pt x="8822" y="168270"/>
                  </a:lnTo>
                  <a:lnTo>
                    <a:pt x="13576" y="172138"/>
                  </a:lnTo>
                  <a:lnTo>
                    <a:pt x="27571" y="178667"/>
                  </a:lnTo>
                  <a:lnTo>
                    <a:pt x="39124" y="178734"/>
                  </a:lnTo>
                  <a:lnTo>
                    <a:pt x="73864" y="175540"/>
                  </a:lnTo>
                  <a:lnTo>
                    <a:pt x="104754" y="17523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SMARTInkShape-822"/>
            <p:cNvSpPr/>
            <p:nvPr/>
          </p:nvSpPr>
          <p:spPr>
            <a:xfrm>
              <a:off x="794100" y="3840480"/>
              <a:ext cx="120252" cy="174766"/>
            </a:xfrm>
            <a:custGeom>
              <a:avLst/>
              <a:gdLst/>
              <a:ahLst/>
              <a:cxnLst/>
              <a:rect l="0" t="0" r="0" b="0"/>
              <a:pathLst>
                <a:path w="120252" h="174766">
                  <a:moveTo>
                    <a:pt x="21239" y="30479"/>
                  </a:moveTo>
                  <a:lnTo>
                    <a:pt x="9888" y="41831"/>
                  </a:lnTo>
                  <a:lnTo>
                    <a:pt x="7728" y="48507"/>
                  </a:lnTo>
                  <a:lnTo>
                    <a:pt x="120" y="84733"/>
                  </a:lnTo>
                  <a:lnTo>
                    <a:pt x="0" y="98619"/>
                  </a:lnTo>
                  <a:lnTo>
                    <a:pt x="5042" y="130652"/>
                  </a:lnTo>
                  <a:lnTo>
                    <a:pt x="9761" y="148684"/>
                  </a:lnTo>
                  <a:lnTo>
                    <a:pt x="18941" y="163864"/>
                  </a:lnTo>
                  <a:lnTo>
                    <a:pt x="23887" y="169630"/>
                  </a:lnTo>
                  <a:lnTo>
                    <a:pt x="31165" y="172757"/>
                  </a:lnTo>
                  <a:lnTo>
                    <a:pt x="45590" y="174765"/>
                  </a:lnTo>
                  <a:lnTo>
                    <a:pt x="57994" y="171068"/>
                  </a:lnTo>
                  <a:lnTo>
                    <a:pt x="68348" y="164610"/>
                  </a:lnTo>
                  <a:lnTo>
                    <a:pt x="84669" y="148759"/>
                  </a:lnTo>
                  <a:lnTo>
                    <a:pt x="110938" y="111977"/>
                  </a:lnTo>
                  <a:lnTo>
                    <a:pt x="116139" y="98027"/>
                  </a:lnTo>
                  <a:lnTo>
                    <a:pt x="119752" y="64869"/>
                  </a:lnTo>
                  <a:lnTo>
                    <a:pt x="120251" y="30624"/>
                  </a:lnTo>
                  <a:lnTo>
                    <a:pt x="119443" y="13073"/>
                  </a:lnTo>
                  <a:lnTo>
                    <a:pt x="113737" y="1888"/>
                  </a:lnTo>
                  <a:lnTo>
                    <a:pt x="112538" y="1259"/>
                  </a:lnTo>
                  <a:lnTo>
                    <a:pt x="10506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SMARTInkShape-823"/>
            <p:cNvSpPr/>
            <p:nvPr/>
          </p:nvSpPr>
          <p:spPr>
            <a:xfrm>
              <a:off x="586739" y="3817619"/>
              <a:ext cx="144782" cy="213362"/>
            </a:xfrm>
            <a:custGeom>
              <a:avLst/>
              <a:gdLst/>
              <a:ahLst/>
              <a:cxnLst/>
              <a:rect l="0" t="0" r="0" b="0"/>
              <a:pathLst>
                <a:path w="144782" h="213362">
                  <a:moveTo>
                    <a:pt x="0" y="0"/>
                  </a:moveTo>
                  <a:lnTo>
                    <a:pt x="0" y="34252"/>
                  </a:lnTo>
                  <a:lnTo>
                    <a:pt x="0" y="63964"/>
                  </a:lnTo>
                  <a:lnTo>
                    <a:pt x="2258" y="92330"/>
                  </a:lnTo>
                  <a:lnTo>
                    <a:pt x="6032" y="122184"/>
                  </a:lnTo>
                  <a:lnTo>
                    <a:pt x="7307" y="158567"/>
                  </a:lnTo>
                  <a:lnTo>
                    <a:pt x="14154" y="190962"/>
                  </a:lnTo>
                  <a:lnTo>
                    <a:pt x="12500" y="197197"/>
                  </a:lnTo>
                  <a:lnTo>
                    <a:pt x="8584" y="204053"/>
                  </a:lnTo>
                  <a:lnTo>
                    <a:pt x="7811" y="209797"/>
                  </a:lnTo>
                  <a:lnTo>
                    <a:pt x="7622" y="178094"/>
                  </a:lnTo>
                  <a:lnTo>
                    <a:pt x="7621" y="143333"/>
                  </a:lnTo>
                  <a:lnTo>
                    <a:pt x="9878" y="113872"/>
                  </a:lnTo>
                  <a:lnTo>
                    <a:pt x="15910" y="83694"/>
                  </a:lnTo>
                  <a:lnTo>
                    <a:pt x="25533" y="47200"/>
                  </a:lnTo>
                  <a:lnTo>
                    <a:pt x="40823" y="22463"/>
                  </a:lnTo>
                  <a:lnTo>
                    <a:pt x="50949" y="11548"/>
                  </a:lnTo>
                  <a:lnTo>
                    <a:pt x="59615" y="5697"/>
                  </a:lnTo>
                  <a:lnTo>
                    <a:pt x="74014" y="1688"/>
                  </a:lnTo>
                  <a:lnTo>
                    <a:pt x="81720" y="3009"/>
                  </a:lnTo>
                  <a:lnTo>
                    <a:pt x="112084" y="17956"/>
                  </a:lnTo>
                  <a:lnTo>
                    <a:pt x="119806" y="27454"/>
                  </a:lnTo>
                  <a:lnTo>
                    <a:pt x="134342" y="62412"/>
                  </a:lnTo>
                  <a:lnTo>
                    <a:pt x="142468" y="97591"/>
                  </a:lnTo>
                  <a:lnTo>
                    <a:pt x="144324" y="129250"/>
                  </a:lnTo>
                  <a:lnTo>
                    <a:pt x="144720" y="165344"/>
                  </a:lnTo>
                  <a:lnTo>
                    <a:pt x="144778" y="202108"/>
                  </a:lnTo>
                  <a:lnTo>
                    <a:pt x="144781" y="2133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SMARTInkShape-824"/>
            <p:cNvSpPr/>
            <p:nvPr/>
          </p:nvSpPr>
          <p:spPr>
            <a:xfrm>
              <a:off x="1810972" y="3329940"/>
              <a:ext cx="143043" cy="196512"/>
            </a:xfrm>
            <a:custGeom>
              <a:avLst/>
              <a:gdLst/>
              <a:ahLst/>
              <a:cxnLst/>
              <a:rect l="0" t="0" r="0" b="0"/>
              <a:pathLst>
                <a:path w="143043" h="196512">
                  <a:moveTo>
                    <a:pt x="116887" y="0"/>
                  </a:moveTo>
                  <a:lnTo>
                    <a:pt x="109957" y="6083"/>
                  </a:lnTo>
                  <a:lnTo>
                    <a:pt x="76273" y="22918"/>
                  </a:lnTo>
                  <a:lnTo>
                    <a:pt x="41136" y="38105"/>
                  </a:lnTo>
                  <a:lnTo>
                    <a:pt x="4386" y="60960"/>
                  </a:lnTo>
                  <a:lnTo>
                    <a:pt x="1247" y="63500"/>
                  </a:lnTo>
                  <a:lnTo>
                    <a:pt x="0" y="66040"/>
                  </a:lnTo>
                  <a:lnTo>
                    <a:pt x="16" y="68579"/>
                  </a:lnTo>
                  <a:lnTo>
                    <a:pt x="1826" y="76200"/>
                  </a:lnTo>
                  <a:lnTo>
                    <a:pt x="2080" y="78739"/>
                  </a:lnTo>
                  <a:lnTo>
                    <a:pt x="4789" y="80433"/>
                  </a:lnTo>
                  <a:lnTo>
                    <a:pt x="42851" y="89652"/>
                  </a:lnTo>
                  <a:lnTo>
                    <a:pt x="55196" y="91492"/>
                  </a:lnTo>
                  <a:lnTo>
                    <a:pt x="74535" y="97314"/>
                  </a:lnTo>
                  <a:lnTo>
                    <a:pt x="92768" y="100800"/>
                  </a:lnTo>
                  <a:lnTo>
                    <a:pt x="118415" y="111989"/>
                  </a:lnTo>
                  <a:lnTo>
                    <a:pt x="134200" y="124490"/>
                  </a:lnTo>
                  <a:lnTo>
                    <a:pt x="142149" y="136134"/>
                  </a:lnTo>
                  <a:lnTo>
                    <a:pt x="143042" y="140709"/>
                  </a:lnTo>
                  <a:lnTo>
                    <a:pt x="141776" y="150308"/>
                  </a:lnTo>
                  <a:lnTo>
                    <a:pt x="136303" y="161187"/>
                  </a:lnTo>
                  <a:lnTo>
                    <a:pt x="125274" y="173818"/>
                  </a:lnTo>
                  <a:lnTo>
                    <a:pt x="89851" y="192690"/>
                  </a:lnTo>
                  <a:lnTo>
                    <a:pt x="65885" y="196511"/>
                  </a:lnTo>
                  <a:lnTo>
                    <a:pt x="28013" y="191876"/>
                  </a:lnTo>
                  <a:lnTo>
                    <a:pt x="10207" y="1905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SMARTInkShape-825"/>
            <p:cNvSpPr/>
            <p:nvPr/>
          </p:nvSpPr>
          <p:spPr>
            <a:xfrm>
              <a:off x="1600282" y="3383280"/>
              <a:ext cx="152177" cy="159532"/>
            </a:xfrm>
            <a:custGeom>
              <a:avLst/>
              <a:gdLst/>
              <a:ahLst/>
              <a:cxnLst/>
              <a:rect l="0" t="0" r="0" b="0"/>
              <a:pathLst>
                <a:path w="152177" h="159532">
                  <a:moveTo>
                    <a:pt x="22777" y="15239"/>
                  </a:moveTo>
                  <a:lnTo>
                    <a:pt x="15471" y="15239"/>
                  </a:lnTo>
                  <a:lnTo>
                    <a:pt x="15185" y="25846"/>
                  </a:lnTo>
                  <a:lnTo>
                    <a:pt x="4689" y="42577"/>
                  </a:lnTo>
                  <a:lnTo>
                    <a:pt x="546" y="76789"/>
                  </a:lnTo>
                  <a:lnTo>
                    <a:pt x="0" y="112119"/>
                  </a:lnTo>
                  <a:lnTo>
                    <a:pt x="801" y="123491"/>
                  </a:lnTo>
                  <a:lnTo>
                    <a:pt x="6012" y="138566"/>
                  </a:lnTo>
                  <a:lnTo>
                    <a:pt x="17831" y="154456"/>
                  </a:lnTo>
                  <a:lnTo>
                    <a:pt x="25095" y="157547"/>
                  </a:lnTo>
                  <a:lnTo>
                    <a:pt x="39510" y="159531"/>
                  </a:lnTo>
                  <a:lnTo>
                    <a:pt x="70357" y="149371"/>
                  </a:lnTo>
                  <a:lnTo>
                    <a:pt x="93261" y="133520"/>
                  </a:lnTo>
                  <a:lnTo>
                    <a:pt x="108102" y="118207"/>
                  </a:lnTo>
                  <a:lnTo>
                    <a:pt x="127952" y="83330"/>
                  </a:lnTo>
                  <a:lnTo>
                    <a:pt x="144165" y="51686"/>
                  </a:lnTo>
                  <a:lnTo>
                    <a:pt x="149902" y="32247"/>
                  </a:lnTo>
                  <a:lnTo>
                    <a:pt x="152176" y="5629"/>
                  </a:lnTo>
                  <a:lnTo>
                    <a:pt x="151376" y="3753"/>
                  </a:lnTo>
                  <a:lnTo>
                    <a:pt x="149997" y="2502"/>
                  </a:lnTo>
                  <a:lnTo>
                    <a:pt x="144697"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SMARTInkShape-826"/>
            <p:cNvSpPr/>
            <p:nvPr/>
          </p:nvSpPr>
          <p:spPr>
            <a:xfrm>
              <a:off x="1356359" y="3376144"/>
              <a:ext cx="129491" cy="190016"/>
            </a:xfrm>
            <a:custGeom>
              <a:avLst/>
              <a:gdLst/>
              <a:ahLst/>
              <a:cxnLst/>
              <a:rect l="0" t="0" r="0" b="0"/>
              <a:pathLst>
                <a:path w="129491" h="190016">
                  <a:moveTo>
                    <a:pt x="0" y="52856"/>
                  </a:moveTo>
                  <a:lnTo>
                    <a:pt x="0" y="74813"/>
                  </a:lnTo>
                  <a:lnTo>
                    <a:pt x="2258" y="81806"/>
                  </a:lnTo>
                  <a:lnTo>
                    <a:pt x="4046" y="84855"/>
                  </a:lnTo>
                  <a:lnTo>
                    <a:pt x="6084" y="86889"/>
                  </a:lnTo>
                  <a:lnTo>
                    <a:pt x="21958" y="94465"/>
                  </a:lnTo>
                  <a:lnTo>
                    <a:pt x="31208" y="94491"/>
                  </a:lnTo>
                  <a:lnTo>
                    <a:pt x="63282" y="91266"/>
                  </a:lnTo>
                  <a:lnTo>
                    <a:pt x="70128" y="91162"/>
                  </a:lnTo>
                  <a:lnTo>
                    <a:pt x="75539" y="89400"/>
                  </a:lnTo>
                  <a:lnTo>
                    <a:pt x="111983" y="65742"/>
                  </a:lnTo>
                  <a:lnTo>
                    <a:pt x="119761" y="58301"/>
                  </a:lnTo>
                  <a:lnTo>
                    <a:pt x="125194" y="49349"/>
                  </a:lnTo>
                  <a:lnTo>
                    <a:pt x="128682" y="29805"/>
                  </a:lnTo>
                  <a:lnTo>
                    <a:pt x="129490" y="5030"/>
                  </a:lnTo>
                  <a:lnTo>
                    <a:pt x="128660" y="3192"/>
                  </a:lnTo>
                  <a:lnTo>
                    <a:pt x="127260" y="1966"/>
                  </a:lnTo>
                  <a:lnTo>
                    <a:pt x="125480" y="1149"/>
                  </a:lnTo>
                  <a:lnTo>
                    <a:pt x="114885" y="0"/>
                  </a:lnTo>
                  <a:lnTo>
                    <a:pt x="101021" y="3704"/>
                  </a:lnTo>
                  <a:lnTo>
                    <a:pt x="93441" y="10126"/>
                  </a:lnTo>
                  <a:lnTo>
                    <a:pt x="59126" y="46916"/>
                  </a:lnTo>
                  <a:lnTo>
                    <a:pt x="36939" y="83557"/>
                  </a:lnTo>
                  <a:lnTo>
                    <a:pt x="29118" y="98674"/>
                  </a:lnTo>
                  <a:lnTo>
                    <a:pt x="23685" y="132643"/>
                  </a:lnTo>
                  <a:lnTo>
                    <a:pt x="23105" y="152978"/>
                  </a:lnTo>
                  <a:lnTo>
                    <a:pt x="24717" y="158551"/>
                  </a:lnTo>
                  <a:lnTo>
                    <a:pt x="40049" y="176517"/>
                  </a:lnTo>
                  <a:lnTo>
                    <a:pt x="52130" y="184699"/>
                  </a:lnTo>
                  <a:lnTo>
                    <a:pt x="66434" y="188440"/>
                  </a:lnTo>
                  <a:lnTo>
                    <a:pt x="106681" y="19001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SMARTInkShape-827"/>
            <p:cNvSpPr/>
            <p:nvPr/>
          </p:nvSpPr>
          <p:spPr>
            <a:xfrm>
              <a:off x="1295400" y="3261359"/>
              <a:ext cx="15241" cy="289561"/>
            </a:xfrm>
            <a:custGeom>
              <a:avLst/>
              <a:gdLst/>
              <a:ahLst/>
              <a:cxnLst/>
              <a:rect l="0" t="0" r="0" b="0"/>
              <a:pathLst>
                <a:path w="15241" h="289561">
                  <a:moveTo>
                    <a:pt x="15240" y="0"/>
                  </a:moveTo>
                  <a:lnTo>
                    <a:pt x="15240" y="11352"/>
                  </a:lnTo>
                  <a:lnTo>
                    <a:pt x="12982" y="15770"/>
                  </a:lnTo>
                  <a:lnTo>
                    <a:pt x="11194" y="18133"/>
                  </a:lnTo>
                  <a:lnTo>
                    <a:pt x="8679" y="33596"/>
                  </a:lnTo>
                  <a:lnTo>
                    <a:pt x="7829" y="67659"/>
                  </a:lnTo>
                  <a:lnTo>
                    <a:pt x="7681" y="97847"/>
                  </a:lnTo>
                  <a:lnTo>
                    <a:pt x="6791" y="132379"/>
                  </a:lnTo>
                  <a:lnTo>
                    <a:pt x="2388" y="164436"/>
                  </a:lnTo>
                  <a:lnTo>
                    <a:pt x="707" y="195384"/>
                  </a:lnTo>
                  <a:lnTo>
                    <a:pt x="209" y="225156"/>
                  </a:lnTo>
                  <a:lnTo>
                    <a:pt x="27" y="262202"/>
                  </a:lnTo>
                  <a:lnTo>
                    <a:pt x="0" y="287872"/>
                  </a:lnTo>
                  <a:lnTo>
                    <a:pt x="847" y="288435"/>
                  </a:lnTo>
                  <a:lnTo>
                    <a:pt x="7620" y="2895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2" name="SMARTInkShape-828"/>
            <p:cNvSpPr/>
            <p:nvPr/>
          </p:nvSpPr>
          <p:spPr>
            <a:xfrm>
              <a:off x="1074766" y="3391959"/>
              <a:ext cx="129195" cy="165837"/>
            </a:xfrm>
            <a:custGeom>
              <a:avLst/>
              <a:gdLst/>
              <a:ahLst/>
              <a:cxnLst/>
              <a:rect l="0" t="0" r="0" b="0"/>
              <a:pathLst>
                <a:path w="129195" h="165837">
                  <a:moveTo>
                    <a:pt x="129194" y="6560"/>
                  </a:moveTo>
                  <a:lnTo>
                    <a:pt x="122633" y="6560"/>
                  </a:lnTo>
                  <a:lnTo>
                    <a:pt x="117842" y="2515"/>
                  </a:lnTo>
                  <a:lnTo>
                    <a:pt x="111166" y="530"/>
                  </a:lnTo>
                  <a:lnTo>
                    <a:pt x="107015" y="0"/>
                  </a:lnTo>
                  <a:lnTo>
                    <a:pt x="78230" y="5594"/>
                  </a:lnTo>
                  <a:lnTo>
                    <a:pt x="68161" y="10647"/>
                  </a:lnTo>
                  <a:lnTo>
                    <a:pt x="30154" y="38314"/>
                  </a:lnTo>
                  <a:lnTo>
                    <a:pt x="8533" y="75921"/>
                  </a:lnTo>
                  <a:lnTo>
                    <a:pt x="2284" y="98232"/>
                  </a:lnTo>
                  <a:lnTo>
                    <a:pt x="0" y="133873"/>
                  </a:lnTo>
                  <a:lnTo>
                    <a:pt x="654" y="144424"/>
                  </a:lnTo>
                  <a:lnTo>
                    <a:pt x="3767" y="151935"/>
                  </a:lnTo>
                  <a:lnTo>
                    <a:pt x="10231" y="158096"/>
                  </a:lnTo>
                  <a:lnTo>
                    <a:pt x="18748" y="162810"/>
                  </a:lnTo>
                  <a:lnTo>
                    <a:pt x="40271" y="165836"/>
                  </a:lnTo>
                  <a:lnTo>
                    <a:pt x="61360" y="164102"/>
                  </a:lnTo>
                  <a:lnTo>
                    <a:pt x="68731" y="162388"/>
                  </a:lnTo>
                  <a:lnTo>
                    <a:pt x="79179" y="155968"/>
                  </a:lnTo>
                  <a:lnTo>
                    <a:pt x="106334" y="1284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SMARTInkShape-829"/>
            <p:cNvSpPr/>
            <p:nvPr/>
          </p:nvSpPr>
          <p:spPr>
            <a:xfrm>
              <a:off x="858082" y="3390900"/>
              <a:ext cx="155015" cy="121777"/>
            </a:xfrm>
            <a:custGeom>
              <a:avLst/>
              <a:gdLst/>
              <a:ahLst/>
              <a:cxnLst/>
              <a:rect l="0" t="0" r="0" b="0"/>
              <a:pathLst>
                <a:path w="155015" h="121777">
                  <a:moveTo>
                    <a:pt x="18218" y="15240"/>
                  </a:moveTo>
                  <a:lnTo>
                    <a:pt x="18218" y="26591"/>
                  </a:lnTo>
                  <a:lnTo>
                    <a:pt x="1051" y="51350"/>
                  </a:lnTo>
                  <a:lnTo>
                    <a:pt x="0" y="56246"/>
                  </a:lnTo>
                  <a:lnTo>
                    <a:pt x="2418" y="81328"/>
                  </a:lnTo>
                  <a:lnTo>
                    <a:pt x="7245" y="91461"/>
                  </a:lnTo>
                  <a:lnTo>
                    <a:pt x="15034" y="100762"/>
                  </a:lnTo>
                  <a:lnTo>
                    <a:pt x="38787" y="116395"/>
                  </a:lnTo>
                  <a:lnTo>
                    <a:pt x="49806" y="120282"/>
                  </a:lnTo>
                  <a:lnTo>
                    <a:pt x="72913" y="121776"/>
                  </a:lnTo>
                  <a:lnTo>
                    <a:pt x="94497" y="115808"/>
                  </a:lnTo>
                  <a:lnTo>
                    <a:pt x="106483" y="108067"/>
                  </a:lnTo>
                  <a:lnTo>
                    <a:pt x="134378" y="80955"/>
                  </a:lnTo>
                  <a:lnTo>
                    <a:pt x="143417" y="65944"/>
                  </a:lnTo>
                  <a:lnTo>
                    <a:pt x="153535" y="30474"/>
                  </a:lnTo>
                  <a:lnTo>
                    <a:pt x="155014" y="14204"/>
                  </a:lnTo>
                  <a:lnTo>
                    <a:pt x="152958" y="8288"/>
                  </a:lnTo>
                  <a:lnTo>
                    <a:pt x="148785" y="1637"/>
                  </a:lnTo>
                  <a:lnTo>
                    <a:pt x="145956" y="727"/>
                  </a:lnTo>
                  <a:lnTo>
                    <a:pt x="140138"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SMARTInkShape-830"/>
            <p:cNvSpPr/>
            <p:nvPr/>
          </p:nvSpPr>
          <p:spPr>
            <a:xfrm>
              <a:off x="648406" y="3379517"/>
              <a:ext cx="159315" cy="185060"/>
            </a:xfrm>
            <a:custGeom>
              <a:avLst/>
              <a:gdLst/>
              <a:ahLst/>
              <a:cxnLst/>
              <a:rect l="0" t="0" r="0" b="0"/>
              <a:pathLst>
                <a:path w="159315" h="185060">
                  <a:moveTo>
                    <a:pt x="6914" y="34242"/>
                  </a:moveTo>
                  <a:lnTo>
                    <a:pt x="6914" y="38288"/>
                  </a:lnTo>
                  <a:lnTo>
                    <a:pt x="0" y="68495"/>
                  </a:lnTo>
                  <a:lnTo>
                    <a:pt x="1691" y="95947"/>
                  </a:lnTo>
                  <a:lnTo>
                    <a:pt x="6226" y="133401"/>
                  </a:lnTo>
                  <a:lnTo>
                    <a:pt x="6873" y="170070"/>
                  </a:lnTo>
                  <a:lnTo>
                    <a:pt x="6911" y="185059"/>
                  </a:lnTo>
                  <a:lnTo>
                    <a:pt x="6914" y="153101"/>
                  </a:lnTo>
                  <a:lnTo>
                    <a:pt x="15203" y="115401"/>
                  </a:lnTo>
                  <a:lnTo>
                    <a:pt x="22352" y="86794"/>
                  </a:lnTo>
                  <a:lnTo>
                    <a:pt x="32090" y="59127"/>
                  </a:lnTo>
                  <a:lnTo>
                    <a:pt x="50551" y="31068"/>
                  </a:lnTo>
                  <a:lnTo>
                    <a:pt x="69657" y="10912"/>
                  </a:lnTo>
                  <a:lnTo>
                    <a:pt x="85219" y="659"/>
                  </a:lnTo>
                  <a:lnTo>
                    <a:pt x="88751" y="0"/>
                  </a:lnTo>
                  <a:lnTo>
                    <a:pt x="97190" y="1526"/>
                  </a:lnTo>
                  <a:lnTo>
                    <a:pt x="107416" y="7145"/>
                  </a:lnTo>
                  <a:lnTo>
                    <a:pt x="115808" y="18217"/>
                  </a:lnTo>
                  <a:lnTo>
                    <a:pt x="119612" y="36268"/>
                  </a:lnTo>
                  <a:lnTo>
                    <a:pt x="125118" y="73579"/>
                  </a:lnTo>
                  <a:lnTo>
                    <a:pt x="134375" y="108348"/>
                  </a:lnTo>
                  <a:lnTo>
                    <a:pt x="137027" y="134720"/>
                  </a:lnTo>
                  <a:lnTo>
                    <a:pt x="144190" y="152455"/>
                  </a:lnTo>
                  <a:lnTo>
                    <a:pt x="145844" y="153690"/>
                  </a:lnTo>
                  <a:lnTo>
                    <a:pt x="150538" y="155674"/>
                  </a:lnTo>
                  <a:lnTo>
                    <a:pt x="159314" y="15616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68" name="SMARTInkShape-Group115"/>
          <p:cNvGrpSpPr/>
          <p:nvPr/>
        </p:nvGrpSpPr>
        <p:grpSpPr>
          <a:xfrm>
            <a:off x="404173" y="4480559"/>
            <a:ext cx="2224728" cy="563881"/>
            <a:chOff x="404173" y="4480559"/>
            <a:chExt cx="2224728" cy="563881"/>
          </a:xfrm>
        </p:grpSpPr>
        <p:sp>
          <p:nvSpPr>
            <p:cNvPr id="56" name="SMARTInkShape-831"/>
            <p:cNvSpPr/>
            <p:nvPr/>
          </p:nvSpPr>
          <p:spPr>
            <a:xfrm>
              <a:off x="2439459" y="4832593"/>
              <a:ext cx="189442" cy="185432"/>
            </a:xfrm>
            <a:custGeom>
              <a:avLst/>
              <a:gdLst/>
              <a:ahLst/>
              <a:cxnLst/>
              <a:rect l="0" t="0" r="0" b="0"/>
              <a:pathLst>
                <a:path w="189442" h="185432">
                  <a:moveTo>
                    <a:pt x="6560" y="44207"/>
                  </a:moveTo>
                  <a:lnTo>
                    <a:pt x="6560" y="50767"/>
                  </a:lnTo>
                  <a:lnTo>
                    <a:pt x="0" y="58295"/>
                  </a:lnTo>
                  <a:lnTo>
                    <a:pt x="493" y="59525"/>
                  </a:lnTo>
                  <a:lnTo>
                    <a:pt x="5594" y="65906"/>
                  </a:lnTo>
                  <a:lnTo>
                    <a:pt x="17690" y="67684"/>
                  </a:lnTo>
                  <a:lnTo>
                    <a:pt x="29110" y="73052"/>
                  </a:lnTo>
                  <a:lnTo>
                    <a:pt x="31754" y="73597"/>
                  </a:lnTo>
                  <a:lnTo>
                    <a:pt x="67711" y="65237"/>
                  </a:lnTo>
                  <a:lnTo>
                    <a:pt x="92099" y="54126"/>
                  </a:lnTo>
                  <a:lnTo>
                    <a:pt x="99046" y="49179"/>
                  </a:lnTo>
                  <a:lnTo>
                    <a:pt x="102699" y="41901"/>
                  </a:lnTo>
                  <a:lnTo>
                    <a:pt x="105169" y="33869"/>
                  </a:lnTo>
                  <a:lnTo>
                    <a:pt x="111395" y="21813"/>
                  </a:lnTo>
                  <a:lnTo>
                    <a:pt x="112010" y="19118"/>
                  </a:lnTo>
                  <a:lnTo>
                    <a:pt x="111574" y="16474"/>
                  </a:lnTo>
                  <a:lnTo>
                    <a:pt x="107047" y="6148"/>
                  </a:lnTo>
                  <a:lnTo>
                    <a:pt x="106572" y="3594"/>
                  </a:lnTo>
                  <a:lnTo>
                    <a:pt x="105408" y="1891"/>
                  </a:lnTo>
                  <a:lnTo>
                    <a:pt x="103786" y="756"/>
                  </a:lnTo>
                  <a:lnTo>
                    <a:pt x="101857" y="0"/>
                  </a:lnTo>
                  <a:lnTo>
                    <a:pt x="95199" y="1417"/>
                  </a:lnTo>
                  <a:lnTo>
                    <a:pt x="66995" y="12419"/>
                  </a:lnTo>
                  <a:lnTo>
                    <a:pt x="39846" y="34544"/>
                  </a:lnTo>
                  <a:lnTo>
                    <a:pt x="20247" y="67801"/>
                  </a:lnTo>
                  <a:lnTo>
                    <a:pt x="12643" y="82633"/>
                  </a:lnTo>
                  <a:lnTo>
                    <a:pt x="7361" y="120450"/>
                  </a:lnTo>
                  <a:lnTo>
                    <a:pt x="6798" y="139234"/>
                  </a:lnTo>
                  <a:lnTo>
                    <a:pt x="11182" y="150223"/>
                  </a:lnTo>
                  <a:lnTo>
                    <a:pt x="18775" y="159905"/>
                  </a:lnTo>
                  <a:lnTo>
                    <a:pt x="33416" y="170116"/>
                  </a:lnTo>
                  <a:lnTo>
                    <a:pt x="54311" y="177656"/>
                  </a:lnTo>
                  <a:lnTo>
                    <a:pt x="89025" y="182892"/>
                  </a:lnTo>
                  <a:lnTo>
                    <a:pt x="105865" y="185431"/>
                  </a:lnTo>
                  <a:lnTo>
                    <a:pt x="142013" y="182420"/>
                  </a:lnTo>
                  <a:lnTo>
                    <a:pt x="163817" y="179421"/>
                  </a:lnTo>
                  <a:lnTo>
                    <a:pt x="178744" y="173170"/>
                  </a:lnTo>
                  <a:lnTo>
                    <a:pt x="189441" y="16612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SMARTInkShape-832"/>
            <p:cNvSpPr/>
            <p:nvPr/>
          </p:nvSpPr>
          <p:spPr>
            <a:xfrm>
              <a:off x="2020934" y="4854427"/>
              <a:ext cx="371746" cy="150711"/>
            </a:xfrm>
            <a:custGeom>
              <a:avLst/>
              <a:gdLst/>
              <a:ahLst/>
              <a:cxnLst/>
              <a:rect l="0" t="0" r="0" b="0"/>
              <a:pathLst>
                <a:path w="371746" h="150711">
                  <a:moveTo>
                    <a:pt x="105045" y="37612"/>
                  </a:moveTo>
                  <a:lnTo>
                    <a:pt x="105045" y="30306"/>
                  </a:lnTo>
                  <a:lnTo>
                    <a:pt x="101000" y="30085"/>
                  </a:lnTo>
                  <a:lnTo>
                    <a:pt x="96757" y="27776"/>
                  </a:lnTo>
                  <a:lnTo>
                    <a:pt x="91179" y="23440"/>
                  </a:lnTo>
                  <a:lnTo>
                    <a:pt x="86167" y="22689"/>
                  </a:lnTo>
                  <a:lnTo>
                    <a:pt x="53026" y="33731"/>
                  </a:lnTo>
                  <a:lnTo>
                    <a:pt x="23659" y="58483"/>
                  </a:lnTo>
                  <a:lnTo>
                    <a:pt x="3882" y="84416"/>
                  </a:lnTo>
                  <a:lnTo>
                    <a:pt x="817" y="92563"/>
                  </a:lnTo>
                  <a:lnTo>
                    <a:pt x="0" y="97106"/>
                  </a:lnTo>
                  <a:lnTo>
                    <a:pt x="1350" y="104412"/>
                  </a:lnTo>
                  <a:lnTo>
                    <a:pt x="6870" y="113285"/>
                  </a:lnTo>
                  <a:lnTo>
                    <a:pt x="16320" y="123868"/>
                  </a:lnTo>
                  <a:lnTo>
                    <a:pt x="21303" y="126749"/>
                  </a:lnTo>
                  <a:lnTo>
                    <a:pt x="31126" y="128370"/>
                  </a:lnTo>
                  <a:lnTo>
                    <a:pt x="49616" y="128918"/>
                  </a:lnTo>
                  <a:lnTo>
                    <a:pt x="57268" y="126735"/>
                  </a:lnTo>
                  <a:lnTo>
                    <a:pt x="69079" y="118435"/>
                  </a:lnTo>
                  <a:lnTo>
                    <a:pt x="79565" y="107795"/>
                  </a:lnTo>
                  <a:lnTo>
                    <a:pt x="101657" y="73223"/>
                  </a:lnTo>
                  <a:lnTo>
                    <a:pt x="104888" y="63780"/>
                  </a:lnTo>
                  <a:lnTo>
                    <a:pt x="108644" y="58274"/>
                  </a:lnTo>
                  <a:lnTo>
                    <a:pt x="109138" y="56467"/>
                  </a:lnTo>
                  <a:lnTo>
                    <a:pt x="108621" y="55262"/>
                  </a:lnTo>
                  <a:lnTo>
                    <a:pt x="105255" y="52994"/>
                  </a:lnTo>
                  <a:lnTo>
                    <a:pt x="109153" y="56939"/>
                  </a:lnTo>
                  <a:lnTo>
                    <a:pt x="111104" y="61160"/>
                  </a:lnTo>
                  <a:lnTo>
                    <a:pt x="112638" y="96490"/>
                  </a:lnTo>
                  <a:lnTo>
                    <a:pt x="114911" y="104138"/>
                  </a:lnTo>
                  <a:lnTo>
                    <a:pt x="130577" y="130413"/>
                  </a:lnTo>
                  <a:lnTo>
                    <a:pt x="137841" y="133890"/>
                  </a:lnTo>
                  <a:lnTo>
                    <a:pt x="160615" y="136510"/>
                  </a:lnTo>
                  <a:lnTo>
                    <a:pt x="165867" y="134342"/>
                  </a:lnTo>
                  <a:lnTo>
                    <a:pt x="202755" y="111232"/>
                  </a:lnTo>
                  <a:lnTo>
                    <a:pt x="209996" y="103917"/>
                  </a:lnTo>
                  <a:lnTo>
                    <a:pt x="229404" y="77060"/>
                  </a:lnTo>
                  <a:lnTo>
                    <a:pt x="241852" y="39240"/>
                  </a:lnTo>
                  <a:lnTo>
                    <a:pt x="242816" y="38698"/>
                  </a:lnTo>
                  <a:lnTo>
                    <a:pt x="246146" y="38095"/>
                  </a:lnTo>
                  <a:lnTo>
                    <a:pt x="247372" y="38781"/>
                  </a:lnTo>
                  <a:lnTo>
                    <a:pt x="248190" y="40085"/>
                  </a:lnTo>
                  <a:lnTo>
                    <a:pt x="249341" y="45965"/>
                  </a:lnTo>
                  <a:lnTo>
                    <a:pt x="249502" y="48261"/>
                  </a:lnTo>
                  <a:lnTo>
                    <a:pt x="242664" y="83550"/>
                  </a:lnTo>
                  <a:lnTo>
                    <a:pt x="241563" y="93589"/>
                  </a:lnTo>
                  <a:lnTo>
                    <a:pt x="232810" y="126800"/>
                  </a:lnTo>
                  <a:lnTo>
                    <a:pt x="229563" y="133132"/>
                  </a:lnTo>
                  <a:lnTo>
                    <a:pt x="228120" y="138768"/>
                  </a:lnTo>
                  <a:lnTo>
                    <a:pt x="226888" y="140609"/>
                  </a:lnTo>
                  <a:lnTo>
                    <a:pt x="225221" y="141837"/>
                  </a:lnTo>
                  <a:lnTo>
                    <a:pt x="223262" y="142655"/>
                  </a:lnTo>
                  <a:lnTo>
                    <a:pt x="221957" y="144048"/>
                  </a:lnTo>
                  <a:lnTo>
                    <a:pt x="219689" y="150710"/>
                  </a:lnTo>
                  <a:lnTo>
                    <a:pt x="219376" y="145246"/>
                  </a:lnTo>
                  <a:lnTo>
                    <a:pt x="219355" y="140530"/>
                  </a:lnTo>
                  <a:lnTo>
                    <a:pt x="228753" y="103689"/>
                  </a:lnTo>
                  <a:lnTo>
                    <a:pt x="242362" y="66284"/>
                  </a:lnTo>
                  <a:lnTo>
                    <a:pt x="248202" y="52895"/>
                  </a:lnTo>
                  <a:lnTo>
                    <a:pt x="272219" y="17162"/>
                  </a:lnTo>
                  <a:lnTo>
                    <a:pt x="278405" y="10743"/>
                  </a:lnTo>
                  <a:lnTo>
                    <a:pt x="290561" y="3216"/>
                  </a:lnTo>
                  <a:lnTo>
                    <a:pt x="302683" y="244"/>
                  </a:lnTo>
                  <a:lnTo>
                    <a:pt x="305384" y="0"/>
                  </a:lnTo>
                  <a:lnTo>
                    <a:pt x="317275" y="3702"/>
                  </a:lnTo>
                  <a:lnTo>
                    <a:pt x="327478" y="10161"/>
                  </a:lnTo>
                  <a:lnTo>
                    <a:pt x="329534" y="13385"/>
                  </a:lnTo>
                  <a:lnTo>
                    <a:pt x="344091" y="50458"/>
                  </a:lnTo>
                  <a:lnTo>
                    <a:pt x="350512" y="73474"/>
                  </a:lnTo>
                  <a:lnTo>
                    <a:pt x="353842" y="80644"/>
                  </a:lnTo>
                  <a:lnTo>
                    <a:pt x="356402" y="108380"/>
                  </a:lnTo>
                  <a:lnTo>
                    <a:pt x="357283" y="110190"/>
                  </a:lnTo>
                  <a:lnTo>
                    <a:pt x="358717" y="111398"/>
                  </a:lnTo>
                  <a:lnTo>
                    <a:pt x="363057" y="113336"/>
                  </a:lnTo>
                  <a:lnTo>
                    <a:pt x="371745" y="11381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SMARTInkShape-833"/>
            <p:cNvSpPr/>
            <p:nvPr/>
          </p:nvSpPr>
          <p:spPr>
            <a:xfrm>
              <a:off x="1897388" y="4861559"/>
              <a:ext cx="106672" cy="129521"/>
            </a:xfrm>
            <a:custGeom>
              <a:avLst/>
              <a:gdLst/>
              <a:ahLst/>
              <a:cxnLst/>
              <a:rect l="0" t="0" r="0" b="0"/>
              <a:pathLst>
                <a:path w="106672" h="129521">
                  <a:moveTo>
                    <a:pt x="22852" y="22860"/>
                  </a:moveTo>
                  <a:lnTo>
                    <a:pt x="22852" y="26906"/>
                  </a:lnTo>
                  <a:lnTo>
                    <a:pt x="22005" y="28097"/>
                  </a:lnTo>
                  <a:lnTo>
                    <a:pt x="20594" y="28892"/>
                  </a:lnTo>
                  <a:lnTo>
                    <a:pt x="18806" y="29422"/>
                  </a:lnTo>
                  <a:lnTo>
                    <a:pt x="17615" y="31468"/>
                  </a:lnTo>
                  <a:lnTo>
                    <a:pt x="15545" y="47554"/>
                  </a:lnTo>
                  <a:lnTo>
                    <a:pt x="14447" y="69601"/>
                  </a:lnTo>
                  <a:lnTo>
                    <a:pt x="7928" y="107657"/>
                  </a:lnTo>
                  <a:lnTo>
                    <a:pt x="0" y="129520"/>
                  </a:lnTo>
                  <a:lnTo>
                    <a:pt x="839" y="114848"/>
                  </a:lnTo>
                  <a:lnTo>
                    <a:pt x="6075" y="98659"/>
                  </a:lnTo>
                  <a:lnTo>
                    <a:pt x="12142" y="86053"/>
                  </a:lnTo>
                  <a:lnTo>
                    <a:pt x="16009" y="67831"/>
                  </a:lnTo>
                  <a:lnTo>
                    <a:pt x="37765" y="32843"/>
                  </a:lnTo>
                  <a:lnTo>
                    <a:pt x="48187" y="20787"/>
                  </a:lnTo>
                  <a:lnTo>
                    <a:pt x="70047" y="5122"/>
                  </a:lnTo>
                  <a:lnTo>
                    <a:pt x="77976" y="2277"/>
                  </a:lnTo>
                  <a:lnTo>
                    <a:pt x="10667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9" name="SMARTInkShape-834"/>
            <p:cNvSpPr/>
            <p:nvPr/>
          </p:nvSpPr>
          <p:spPr>
            <a:xfrm>
              <a:off x="1706879" y="4777740"/>
              <a:ext cx="136992" cy="235992"/>
            </a:xfrm>
            <a:custGeom>
              <a:avLst/>
              <a:gdLst/>
              <a:ahLst/>
              <a:cxnLst/>
              <a:rect l="0" t="0" r="0" b="0"/>
              <a:pathLst>
                <a:path w="136992" h="235992">
                  <a:moveTo>
                    <a:pt x="30480" y="0"/>
                  </a:moveTo>
                  <a:lnTo>
                    <a:pt x="30480" y="4045"/>
                  </a:lnTo>
                  <a:lnTo>
                    <a:pt x="21074" y="40614"/>
                  </a:lnTo>
                  <a:lnTo>
                    <a:pt x="18680" y="54457"/>
                  </a:lnTo>
                  <a:lnTo>
                    <a:pt x="21784" y="86298"/>
                  </a:lnTo>
                  <a:lnTo>
                    <a:pt x="22648" y="120904"/>
                  </a:lnTo>
                  <a:lnTo>
                    <a:pt x="22819" y="157436"/>
                  </a:lnTo>
                  <a:lnTo>
                    <a:pt x="22855" y="193734"/>
                  </a:lnTo>
                  <a:lnTo>
                    <a:pt x="22861" y="228462"/>
                  </a:lnTo>
                  <a:lnTo>
                    <a:pt x="23707" y="209511"/>
                  </a:lnTo>
                  <a:lnTo>
                    <a:pt x="35858" y="174988"/>
                  </a:lnTo>
                  <a:lnTo>
                    <a:pt x="50827" y="138049"/>
                  </a:lnTo>
                  <a:lnTo>
                    <a:pt x="63224" y="120841"/>
                  </a:lnTo>
                  <a:lnTo>
                    <a:pt x="71280" y="112973"/>
                  </a:lnTo>
                  <a:lnTo>
                    <a:pt x="77682" y="109477"/>
                  </a:lnTo>
                  <a:lnTo>
                    <a:pt x="100448" y="106925"/>
                  </a:lnTo>
                  <a:lnTo>
                    <a:pt x="106169" y="109046"/>
                  </a:lnTo>
                  <a:lnTo>
                    <a:pt x="120785" y="121352"/>
                  </a:lnTo>
                  <a:lnTo>
                    <a:pt x="125649" y="128159"/>
                  </a:lnTo>
                  <a:lnTo>
                    <a:pt x="134265" y="153378"/>
                  </a:lnTo>
                  <a:lnTo>
                    <a:pt x="136991" y="190408"/>
                  </a:lnTo>
                  <a:lnTo>
                    <a:pt x="136239" y="199772"/>
                  </a:lnTo>
                  <a:lnTo>
                    <a:pt x="133082" y="206756"/>
                  </a:lnTo>
                  <a:lnTo>
                    <a:pt x="119245" y="227431"/>
                  </a:lnTo>
                  <a:lnTo>
                    <a:pt x="115904" y="230360"/>
                  </a:lnTo>
                  <a:lnTo>
                    <a:pt x="107675" y="233616"/>
                  </a:lnTo>
                  <a:lnTo>
                    <a:pt x="74560" y="235991"/>
                  </a:lnTo>
                  <a:lnTo>
                    <a:pt x="56900" y="232106"/>
                  </a:lnTo>
                  <a:lnTo>
                    <a:pt x="21227" y="215807"/>
                  </a:lnTo>
                  <a:lnTo>
                    <a:pt x="14232" y="210779"/>
                  </a:lnTo>
                  <a:lnTo>
                    <a:pt x="5534" y="199143"/>
                  </a:lnTo>
                  <a:lnTo>
                    <a:pt x="0" y="1828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SMARTInkShape-835"/>
            <p:cNvSpPr/>
            <p:nvPr/>
          </p:nvSpPr>
          <p:spPr>
            <a:xfrm>
              <a:off x="1249679" y="4839175"/>
              <a:ext cx="402196" cy="205265"/>
            </a:xfrm>
            <a:custGeom>
              <a:avLst/>
              <a:gdLst/>
              <a:ahLst/>
              <a:cxnLst/>
              <a:rect l="0" t="0" r="0" b="0"/>
              <a:pathLst>
                <a:path w="402196" h="205265">
                  <a:moveTo>
                    <a:pt x="0" y="60485"/>
                  </a:moveTo>
                  <a:lnTo>
                    <a:pt x="0" y="72057"/>
                  </a:lnTo>
                  <a:lnTo>
                    <a:pt x="2258" y="76352"/>
                  </a:lnTo>
                  <a:lnTo>
                    <a:pt x="4046" y="78683"/>
                  </a:lnTo>
                  <a:lnTo>
                    <a:pt x="8289" y="81272"/>
                  </a:lnTo>
                  <a:lnTo>
                    <a:pt x="17913" y="82935"/>
                  </a:lnTo>
                  <a:lnTo>
                    <a:pt x="34050" y="82417"/>
                  </a:lnTo>
                  <a:lnTo>
                    <a:pt x="58556" y="72728"/>
                  </a:lnTo>
                  <a:lnTo>
                    <a:pt x="78306" y="57905"/>
                  </a:lnTo>
                  <a:lnTo>
                    <a:pt x="86232" y="46267"/>
                  </a:lnTo>
                  <a:lnTo>
                    <a:pt x="97268" y="16492"/>
                  </a:lnTo>
                  <a:lnTo>
                    <a:pt x="97866" y="13376"/>
                  </a:lnTo>
                  <a:lnTo>
                    <a:pt x="97417" y="10453"/>
                  </a:lnTo>
                  <a:lnTo>
                    <a:pt x="94661" y="4946"/>
                  </a:lnTo>
                  <a:lnTo>
                    <a:pt x="92741" y="3139"/>
                  </a:lnTo>
                  <a:lnTo>
                    <a:pt x="88350" y="1131"/>
                  </a:lnTo>
                  <a:lnTo>
                    <a:pt x="81117" y="0"/>
                  </a:lnTo>
                  <a:lnTo>
                    <a:pt x="76128" y="1994"/>
                  </a:lnTo>
                  <a:lnTo>
                    <a:pt x="58254" y="13397"/>
                  </a:lnTo>
                  <a:lnTo>
                    <a:pt x="35612" y="46574"/>
                  </a:lnTo>
                  <a:lnTo>
                    <a:pt x="23372" y="78245"/>
                  </a:lnTo>
                  <a:lnTo>
                    <a:pt x="16847" y="112817"/>
                  </a:lnTo>
                  <a:lnTo>
                    <a:pt x="16404" y="143259"/>
                  </a:lnTo>
                  <a:lnTo>
                    <a:pt x="21418" y="160176"/>
                  </a:lnTo>
                  <a:lnTo>
                    <a:pt x="32955" y="176163"/>
                  </a:lnTo>
                  <a:lnTo>
                    <a:pt x="37210" y="180784"/>
                  </a:lnTo>
                  <a:lnTo>
                    <a:pt x="46454" y="185917"/>
                  </a:lnTo>
                  <a:lnTo>
                    <a:pt x="66185" y="189213"/>
                  </a:lnTo>
                  <a:lnTo>
                    <a:pt x="85368" y="185739"/>
                  </a:lnTo>
                  <a:lnTo>
                    <a:pt x="95233" y="179371"/>
                  </a:lnTo>
                  <a:lnTo>
                    <a:pt x="104133" y="171743"/>
                  </a:lnTo>
                  <a:lnTo>
                    <a:pt x="122577" y="160995"/>
                  </a:lnTo>
                  <a:lnTo>
                    <a:pt x="155622" y="126139"/>
                  </a:lnTo>
                  <a:lnTo>
                    <a:pt x="191473" y="89171"/>
                  </a:lnTo>
                  <a:lnTo>
                    <a:pt x="201983" y="75099"/>
                  </a:lnTo>
                  <a:lnTo>
                    <a:pt x="209613" y="69330"/>
                  </a:lnTo>
                  <a:lnTo>
                    <a:pt x="212867" y="61817"/>
                  </a:lnTo>
                  <a:lnTo>
                    <a:pt x="213032" y="62219"/>
                  </a:lnTo>
                  <a:lnTo>
                    <a:pt x="213348" y="71870"/>
                  </a:lnTo>
                  <a:lnTo>
                    <a:pt x="203953" y="108709"/>
                  </a:lnTo>
                  <a:lnTo>
                    <a:pt x="192805" y="143788"/>
                  </a:lnTo>
                  <a:lnTo>
                    <a:pt x="181278" y="173936"/>
                  </a:lnTo>
                  <a:lnTo>
                    <a:pt x="175613" y="181909"/>
                  </a:lnTo>
                  <a:lnTo>
                    <a:pt x="171320" y="182258"/>
                  </a:lnTo>
                  <a:lnTo>
                    <a:pt x="170940" y="181460"/>
                  </a:lnTo>
                  <a:lnTo>
                    <a:pt x="173604" y="175445"/>
                  </a:lnTo>
                  <a:lnTo>
                    <a:pt x="177191" y="158672"/>
                  </a:lnTo>
                  <a:lnTo>
                    <a:pt x="182045" y="148997"/>
                  </a:lnTo>
                  <a:lnTo>
                    <a:pt x="199714" y="119888"/>
                  </a:lnTo>
                  <a:lnTo>
                    <a:pt x="213236" y="83139"/>
                  </a:lnTo>
                  <a:lnTo>
                    <a:pt x="219232" y="68860"/>
                  </a:lnTo>
                  <a:lnTo>
                    <a:pt x="246064" y="35659"/>
                  </a:lnTo>
                  <a:lnTo>
                    <a:pt x="251320" y="32517"/>
                  </a:lnTo>
                  <a:lnTo>
                    <a:pt x="253907" y="31680"/>
                  </a:lnTo>
                  <a:lnTo>
                    <a:pt x="256478" y="31968"/>
                  </a:lnTo>
                  <a:lnTo>
                    <a:pt x="261593" y="34546"/>
                  </a:lnTo>
                  <a:lnTo>
                    <a:pt x="269232" y="40758"/>
                  </a:lnTo>
                  <a:lnTo>
                    <a:pt x="276858" y="52006"/>
                  </a:lnTo>
                  <a:lnTo>
                    <a:pt x="292100" y="87513"/>
                  </a:lnTo>
                  <a:lnTo>
                    <a:pt x="295675" y="107440"/>
                  </a:lnTo>
                  <a:lnTo>
                    <a:pt x="290488" y="141427"/>
                  </a:lnTo>
                  <a:lnTo>
                    <a:pt x="289835" y="152859"/>
                  </a:lnTo>
                  <a:lnTo>
                    <a:pt x="287425" y="158831"/>
                  </a:lnTo>
                  <a:lnTo>
                    <a:pt x="274729" y="174326"/>
                  </a:lnTo>
                  <a:lnTo>
                    <a:pt x="274442" y="170604"/>
                  </a:lnTo>
                  <a:lnTo>
                    <a:pt x="276632" y="166435"/>
                  </a:lnTo>
                  <a:lnTo>
                    <a:pt x="279581" y="161760"/>
                  </a:lnTo>
                  <a:lnTo>
                    <a:pt x="292454" y="127101"/>
                  </a:lnTo>
                  <a:lnTo>
                    <a:pt x="303177" y="99043"/>
                  </a:lnTo>
                  <a:lnTo>
                    <a:pt x="324421" y="65828"/>
                  </a:lnTo>
                  <a:lnTo>
                    <a:pt x="333380" y="51249"/>
                  </a:lnTo>
                  <a:lnTo>
                    <a:pt x="345536" y="42037"/>
                  </a:lnTo>
                  <a:lnTo>
                    <a:pt x="351974" y="39586"/>
                  </a:lnTo>
                  <a:lnTo>
                    <a:pt x="364404" y="38206"/>
                  </a:lnTo>
                  <a:lnTo>
                    <a:pt x="378811" y="41842"/>
                  </a:lnTo>
                  <a:lnTo>
                    <a:pt x="389759" y="48281"/>
                  </a:lnTo>
                  <a:lnTo>
                    <a:pt x="391920" y="51503"/>
                  </a:lnTo>
                  <a:lnTo>
                    <a:pt x="402019" y="89593"/>
                  </a:lnTo>
                  <a:lnTo>
                    <a:pt x="402195" y="101362"/>
                  </a:lnTo>
                  <a:lnTo>
                    <a:pt x="396028" y="138465"/>
                  </a:lnTo>
                  <a:lnTo>
                    <a:pt x="389382" y="168791"/>
                  </a:lnTo>
                  <a:lnTo>
                    <a:pt x="388721" y="184490"/>
                  </a:lnTo>
                  <a:lnTo>
                    <a:pt x="390923" y="189822"/>
                  </a:lnTo>
                  <a:lnTo>
                    <a:pt x="395190" y="196100"/>
                  </a:lnTo>
                  <a:lnTo>
                    <a:pt x="396241" y="20526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SMARTInkShape-836"/>
            <p:cNvSpPr/>
            <p:nvPr/>
          </p:nvSpPr>
          <p:spPr>
            <a:xfrm>
              <a:off x="922028" y="4862083"/>
              <a:ext cx="289552" cy="174121"/>
            </a:xfrm>
            <a:custGeom>
              <a:avLst/>
              <a:gdLst/>
              <a:ahLst/>
              <a:cxnLst/>
              <a:rect l="0" t="0" r="0" b="0"/>
              <a:pathLst>
                <a:path w="289552" h="174121">
                  <a:moveTo>
                    <a:pt x="38092" y="29956"/>
                  </a:moveTo>
                  <a:lnTo>
                    <a:pt x="31531" y="29956"/>
                  </a:lnTo>
                  <a:lnTo>
                    <a:pt x="31178" y="30803"/>
                  </a:lnTo>
                  <a:lnTo>
                    <a:pt x="30785" y="34001"/>
                  </a:lnTo>
                  <a:lnTo>
                    <a:pt x="28353" y="38245"/>
                  </a:lnTo>
                  <a:lnTo>
                    <a:pt x="24450" y="44647"/>
                  </a:lnTo>
                  <a:lnTo>
                    <a:pt x="17303" y="67195"/>
                  </a:lnTo>
                  <a:lnTo>
                    <a:pt x="10268" y="99426"/>
                  </a:lnTo>
                  <a:lnTo>
                    <a:pt x="7961" y="136754"/>
                  </a:lnTo>
                  <a:lnTo>
                    <a:pt x="6834" y="160209"/>
                  </a:lnTo>
                  <a:lnTo>
                    <a:pt x="308" y="174120"/>
                  </a:lnTo>
                  <a:lnTo>
                    <a:pt x="0" y="156809"/>
                  </a:lnTo>
                  <a:lnTo>
                    <a:pt x="7753" y="120087"/>
                  </a:lnTo>
                  <a:lnTo>
                    <a:pt x="14333" y="98149"/>
                  </a:lnTo>
                  <a:lnTo>
                    <a:pt x="32057" y="60385"/>
                  </a:lnTo>
                  <a:lnTo>
                    <a:pt x="49066" y="36030"/>
                  </a:lnTo>
                  <a:lnTo>
                    <a:pt x="73759" y="9767"/>
                  </a:lnTo>
                  <a:lnTo>
                    <a:pt x="83859" y="4050"/>
                  </a:lnTo>
                  <a:lnTo>
                    <a:pt x="100096" y="380"/>
                  </a:lnTo>
                  <a:lnTo>
                    <a:pt x="112814" y="3790"/>
                  </a:lnTo>
                  <a:lnTo>
                    <a:pt x="123261" y="10162"/>
                  </a:lnTo>
                  <a:lnTo>
                    <a:pt x="135764" y="21457"/>
                  </a:lnTo>
                  <a:lnTo>
                    <a:pt x="140768" y="32953"/>
                  </a:lnTo>
                  <a:lnTo>
                    <a:pt x="149481" y="68451"/>
                  </a:lnTo>
                  <a:lnTo>
                    <a:pt x="152008" y="102163"/>
                  </a:lnTo>
                  <a:lnTo>
                    <a:pt x="152369" y="139922"/>
                  </a:lnTo>
                  <a:lnTo>
                    <a:pt x="152382" y="145998"/>
                  </a:lnTo>
                  <a:lnTo>
                    <a:pt x="151538" y="147958"/>
                  </a:lnTo>
                  <a:lnTo>
                    <a:pt x="150129" y="149264"/>
                  </a:lnTo>
                  <a:lnTo>
                    <a:pt x="145085" y="151723"/>
                  </a:lnTo>
                  <a:lnTo>
                    <a:pt x="148910" y="147786"/>
                  </a:lnTo>
                  <a:lnTo>
                    <a:pt x="150844" y="143568"/>
                  </a:lnTo>
                  <a:lnTo>
                    <a:pt x="162907" y="111785"/>
                  </a:lnTo>
                  <a:lnTo>
                    <a:pt x="184383" y="74442"/>
                  </a:lnTo>
                  <a:lnTo>
                    <a:pt x="200234" y="37414"/>
                  </a:lnTo>
                  <a:lnTo>
                    <a:pt x="214806" y="15155"/>
                  </a:lnTo>
                  <a:lnTo>
                    <a:pt x="227235" y="5439"/>
                  </a:lnTo>
                  <a:lnTo>
                    <a:pt x="237597" y="1243"/>
                  </a:lnTo>
                  <a:lnTo>
                    <a:pt x="246029" y="0"/>
                  </a:lnTo>
                  <a:lnTo>
                    <a:pt x="251300" y="1967"/>
                  </a:lnTo>
                  <a:lnTo>
                    <a:pt x="253890" y="3677"/>
                  </a:lnTo>
                  <a:lnTo>
                    <a:pt x="264131" y="18588"/>
                  </a:lnTo>
                  <a:lnTo>
                    <a:pt x="270919" y="33737"/>
                  </a:lnTo>
                  <a:lnTo>
                    <a:pt x="273865" y="68554"/>
                  </a:lnTo>
                  <a:lnTo>
                    <a:pt x="274253" y="106222"/>
                  </a:lnTo>
                  <a:lnTo>
                    <a:pt x="274308" y="142334"/>
                  </a:lnTo>
                  <a:lnTo>
                    <a:pt x="276568" y="149893"/>
                  </a:lnTo>
                  <a:lnTo>
                    <a:pt x="280872" y="157600"/>
                  </a:lnTo>
                  <a:lnTo>
                    <a:pt x="282072" y="157385"/>
                  </a:lnTo>
                  <a:lnTo>
                    <a:pt x="289551" y="15187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SMARTInkShape-837"/>
            <p:cNvSpPr/>
            <p:nvPr/>
          </p:nvSpPr>
          <p:spPr>
            <a:xfrm>
              <a:off x="1189261" y="4603650"/>
              <a:ext cx="464280" cy="112989"/>
            </a:xfrm>
            <a:custGeom>
              <a:avLst/>
              <a:gdLst/>
              <a:ahLst/>
              <a:cxnLst/>
              <a:rect l="0" t="0" r="0" b="0"/>
              <a:pathLst>
                <a:path w="464280" h="112989">
                  <a:moveTo>
                    <a:pt x="75659" y="29309"/>
                  </a:moveTo>
                  <a:lnTo>
                    <a:pt x="75659" y="7850"/>
                  </a:lnTo>
                  <a:lnTo>
                    <a:pt x="74812" y="7383"/>
                  </a:lnTo>
                  <a:lnTo>
                    <a:pt x="65053" y="6572"/>
                  </a:lnTo>
                  <a:lnTo>
                    <a:pt x="60220" y="8762"/>
                  </a:lnTo>
                  <a:lnTo>
                    <a:pt x="42456" y="20301"/>
                  </a:lnTo>
                  <a:lnTo>
                    <a:pt x="15825" y="57394"/>
                  </a:lnTo>
                  <a:lnTo>
                    <a:pt x="5625" y="72532"/>
                  </a:lnTo>
                  <a:lnTo>
                    <a:pt x="1286" y="87742"/>
                  </a:lnTo>
                  <a:lnTo>
                    <a:pt x="0" y="98928"/>
                  </a:lnTo>
                  <a:lnTo>
                    <a:pt x="1957" y="104842"/>
                  </a:lnTo>
                  <a:lnTo>
                    <a:pt x="3664" y="107605"/>
                  </a:lnTo>
                  <a:lnTo>
                    <a:pt x="5649" y="109446"/>
                  </a:lnTo>
                  <a:lnTo>
                    <a:pt x="10112" y="111493"/>
                  </a:lnTo>
                  <a:lnTo>
                    <a:pt x="31463" y="112986"/>
                  </a:lnTo>
                  <a:lnTo>
                    <a:pt x="43843" y="109042"/>
                  </a:lnTo>
                  <a:lnTo>
                    <a:pt x="69179" y="88653"/>
                  </a:lnTo>
                  <a:lnTo>
                    <a:pt x="85696" y="61965"/>
                  </a:lnTo>
                  <a:lnTo>
                    <a:pt x="92471" y="45170"/>
                  </a:lnTo>
                  <a:lnTo>
                    <a:pt x="98488" y="36972"/>
                  </a:lnTo>
                  <a:lnTo>
                    <a:pt x="98509" y="45032"/>
                  </a:lnTo>
                  <a:lnTo>
                    <a:pt x="100772" y="51255"/>
                  </a:lnTo>
                  <a:lnTo>
                    <a:pt x="102561" y="54100"/>
                  </a:lnTo>
                  <a:lnTo>
                    <a:pt x="107925" y="73361"/>
                  </a:lnTo>
                  <a:lnTo>
                    <a:pt x="119921" y="92747"/>
                  </a:lnTo>
                  <a:lnTo>
                    <a:pt x="142175" y="107707"/>
                  </a:lnTo>
                  <a:lnTo>
                    <a:pt x="157080" y="111523"/>
                  </a:lnTo>
                  <a:lnTo>
                    <a:pt x="183386" y="112988"/>
                  </a:lnTo>
                  <a:lnTo>
                    <a:pt x="205217" y="107018"/>
                  </a:lnTo>
                  <a:lnTo>
                    <a:pt x="217245" y="99277"/>
                  </a:lnTo>
                  <a:lnTo>
                    <a:pt x="233793" y="81920"/>
                  </a:lnTo>
                  <a:lnTo>
                    <a:pt x="253348" y="47047"/>
                  </a:lnTo>
                  <a:lnTo>
                    <a:pt x="265805" y="14868"/>
                  </a:lnTo>
                  <a:lnTo>
                    <a:pt x="270099" y="14306"/>
                  </a:lnTo>
                  <a:lnTo>
                    <a:pt x="271325" y="15074"/>
                  </a:lnTo>
                  <a:lnTo>
                    <a:pt x="272143" y="16433"/>
                  </a:lnTo>
                  <a:lnTo>
                    <a:pt x="273294" y="22390"/>
                  </a:lnTo>
                  <a:lnTo>
                    <a:pt x="273770" y="57708"/>
                  </a:lnTo>
                  <a:lnTo>
                    <a:pt x="273778" y="91876"/>
                  </a:lnTo>
                  <a:lnTo>
                    <a:pt x="273779" y="112746"/>
                  </a:lnTo>
                  <a:lnTo>
                    <a:pt x="273779" y="106535"/>
                  </a:lnTo>
                  <a:lnTo>
                    <a:pt x="291691" y="69712"/>
                  </a:lnTo>
                  <a:lnTo>
                    <a:pt x="306534" y="44518"/>
                  </a:lnTo>
                  <a:lnTo>
                    <a:pt x="329958" y="19992"/>
                  </a:lnTo>
                  <a:lnTo>
                    <a:pt x="355098" y="4355"/>
                  </a:lnTo>
                  <a:lnTo>
                    <a:pt x="374355" y="467"/>
                  </a:lnTo>
                  <a:lnTo>
                    <a:pt x="403618" y="0"/>
                  </a:lnTo>
                  <a:lnTo>
                    <a:pt x="437413" y="5433"/>
                  </a:lnTo>
                  <a:lnTo>
                    <a:pt x="464279" y="1406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SMARTInkShape-838"/>
            <p:cNvSpPr/>
            <p:nvPr/>
          </p:nvSpPr>
          <p:spPr>
            <a:xfrm>
              <a:off x="1021172" y="4557429"/>
              <a:ext cx="120312" cy="151731"/>
            </a:xfrm>
            <a:custGeom>
              <a:avLst/>
              <a:gdLst/>
              <a:ahLst/>
              <a:cxnLst/>
              <a:rect l="0" t="0" r="0" b="0"/>
              <a:pathLst>
                <a:path w="120312" h="151731">
                  <a:moveTo>
                    <a:pt x="7528" y="29811"/>
                  </a:moveTo>
                  <a:lnTo>
                    <a:pt x="967" y="36371"/>
                  </a:lnTo>
                  <a:lnTo>
                    <a:pt x="221" y="41162"/>
                  </a:lnTo>
                  <a:lnTo>
                    <a:pt x="0" y="47944"/>
                  </a:lnTo>
                  <a:lnTo>
                    <a:pt x="2207" y="52827"/>
                  </a:lnTo>
                  <a:lnTo>
                    <a:pt x="10522" y="62862"/>
                  </a:lnTo>
                  <a:lnTo>
                    <a:pt x="17607" y="65667"/>
                  </a:lnTo>
                  <a:lnTo>
                    <a:pt x="50852" y="67779"/>
                  </a:lnTo>
                  <a:lnTo>
                    <a:pt x="71056" y="67038"/>
                  </a:lnTo>
                  <a:lnTo>
                    <a:pt x="92386" y="61346"/>
                  </a:lnTo>
                  <a:lnTo>
                    <a:pt x="95427" y="59301"/>
                  </a:lnTo>
                  <a:lnTo>
                    <a:pt x="118415" y="32490"/>
                  </a:lnTo>
                  <a:lnTo>
                    <a:pt x="120311" y="27333"/>
                  </a:lnTo>
                  <a:lnTo>
                    <a:pt x="119970" y="24772"/>
                  </a:lnTo>
                  <a:lnTo>
                    <a:pt x="117333" y="19669"/>
                  </a:lnTo>
                  <a:lnTo>
                    <a:pt x="103876" y="4412"/>
                  </a:lnTo>
                  <a:lnTo>
                    <a:pt x="98891" y="1589"/>
                  </a:lnTo>
                  <a:lnTo>
                    <a:pt x="89067" y="0"/>
                  </a:lnTo>
                  <a:lnTo>
                    <a:pt x="80174" y="474"/>
                  </a:lnTo>
                  <a:lnTo>
                    <a:pt x="55654" y="9975"/>
                  </a:lnTo>
                  <a:lnTo>
                    <a:pt x="47826" y="17044"/>
                  </a:lnTo>
                  <a:lnTo>
                    <a:pt x="23931" y="50275"/>
                  </a:lnTo>
                  <a:lnTo>
                    <a:pt x="19051" y="62613"/>
                  </a:lnTo>
                  <a:lnTo>
                    <a:pt x="9459" y="97925"/>
                  </a:lnTo>
                  <a:lnTo>
                    <a:pt x="9233" y="108344"/>
                  </a:lnTo>
                  <a:lnTo>
                    <a:pt x="11954" y="118619"/>
                  </a:lnTo>
                  <a:lnTo>
                    <a:pt x="29047" y="141840"/>
                  </a:lnTo>
                  <a:lnTo>
                    <a:pt x="32034" y="145137"/>
                  </a:lnTo>
                  <a:lnTo>
                    <a:pt x="39868" y="148800"/>
                  </a:lnTo>
                  <a:lnTo>
                    <a:pt x="76107" y="15173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SMARTInkShape-839"/>
            <p:cNvSpPr/>
            <p:nvPr/>
          </p:nvSpPr>
          <p:spPr>
            <a:xfrm>
              <a:off x="955735" y="4480559"/>
              <a:ext cx="34866" cy="220982"/>
            </a:xfrm>
            <a:custGeom>
              <a:avLst/>
              <a:gdLst/>
              <a:ahLst/>
              <a:cxnLst/>
              <a:rect l="0" t="0" r="0" b="0"/>
              <a:pathLst>
                <a:path w="34866" h="220982">
                  <a:moveTo>
                    <a:pt x="34865" y="0"/>
                  </a:moveTo>
                  <a:lnTo>
                    <a:pt x="28304" y="0"/>
                  </a:lnTo>
                  <a:lnTo>
                    <a:pt x="27951" y="847"/>
                  </a:lnTo>
                  <a:lnTo>
                    <a:pt x="27558" y="4045"/>
                  </a:lnTo>
                  <a:lnTo>
                    <a:pt x="25126" y="8289"/>
                  </a:lnTo>
                  <a:lnTo>
                    <a:pt x="22070" y="12998"/>
                  </a:lnTo>
                  <a:lnTo>
                    <a:pt x="20711" y="17912"/>
                  </a:lnTo>
                  <a:lnTo>
                    <a:pt x="17510" y="44818"/>
                  </a:lnTo>
                  <a:lnTo>
                    <a:pt x="14451" y="57173"/>
                  </a:lnTo>
                  <a:lnTo>
                    <a:pt x="12488" y="90441"/>
                  </a:lnTo>
                  <a:lnTo>
                    <a:pt x="8055" y="121723"/>
                  </a:lnTo>
                  <a:lnTo>
                    <a:pt x="5110" y="152362"/>
                  </a:lnTo>
                  <a:lnTo>
                    <a:pt x="4480" y="186450"/>
                  </a:lnTo>
                  <a:lnTo>
                    <a:pt x="3557" y="207135"/>
                  </a:lnTo>
                  <a:lnTo>
                    <a:pt x="0" y="216502"/>
                  </a:lnTo>
                  <a:lnTo>
                    <a:pt x="615" y="217995"/>
                  </a:lnTo>
                  <a:lnTo>
                    <a:pt x="4385" y="2209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SMARTInkShape-840"/>
            <p:cNvSpPr/>
            <p:nvPr/>
          </p:nvSpPr>
          <p:spPr>
            <a:xfrm>
              <a:off x="762474" y="4582849"/>
              <a:ext cx="106206" cy="130397"/>
            </a:xfrm>
            <a:custGeom>
              <a:avLst/>
              <a:gdLst/>
              <a:ahLst/>
              <a:cxnLst/>
              <a:rect l="0" t="0" r="0" b="0"/>
              <a:pathLst>
                <a:path w="106206" h="130397">
                  <a:moveTo>
                    <a:pt x="90965" y="4391"/>
                  </a:moveTo>
                  <a:lnTo>
                    <a:pt x="86920" y="4391"/>
                  </a:lnTo>
                  <a:lnTo>
                    <a:pt x="82677" y="2133"/>
                  </a:lnTo>
                  <a:lnTo>
                    <a:pt x="80360" y="346"/>
                  </a:lnTo>
                  <a:lnTo>
                    <a:pt x="77968" y="0"/>
                  </a:lnTo>
                  <a:lnTo>
                    <a:pt x="53889" y="8215"/>
                  </a:lnTo>
                  <a:lnTo>
                    <a:pt x="38095" y="19799"/>
                  </a:lnTo>
                  <a:lnTo>
                    <a:pt x="16395" y="43174"/>
                  </a:lnTo>
                  <a:lnTo>
                    <a:pt x="3127" y="67981"/>
                  </a:lnTo>
                  <a:lnTo>
                    <a:pt x="0" y="93302"/>
                  </a:lnTo>
                  <a:lnTo>
                    <a:pt x="1994" y="101198"/>
                  </a:lnTo>
                  <a:lnTo>
                    <a:pt x="5619" y="110403"/>
                  </a:lnTo>
                  <a:lnTo>
                    <a:pt x="6128" y="113165"/>
                  </a:lnTo>
                  <a:lnTo>
                    <a:pt x="11209" y="118493"/>
                  </a:lnTo>
                  <a:lnTo>
                    <a:pt x="19111" y="122836"/>
                  </a:lnTo>
                  <a:lnTo>
                    <a:pt x="47944" y="130396"/>
                  </a:lnTo>
                  <a:lnTo>
                    <a:pt x="83355" y="124366"/>
                  </a:lnTo>
                  <a:lnTo>
                    <a:pt x="96331" y="118115"/>
                  </a:lnTo>
                  <a:lnTo>
                    <a:pt x="106205" y="11107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SMARTInkShape-841"/>
            <p:cNvSpPr/>
            <p:nvPr/>
          </p:nvSpPr>
          <p:spPr>
            <a:xfrm>
              <a:off x="590500" y="4579619"/>
              <a:ext cx="125744" cy="120626"/>
            </a:xfrm>
            <a:custGeom>
              <a:avLst/>
              <a:gdLst/>
              <a:ahLst/>
              <a:cxnLst/>
              <a:rect l="0" t="0" r="0" b="0"/>
              <a:pathLst>
                <a:path w="125744" h="120626">
                  <a:moveTo>
                    <a:pt x="19100" y="0"/>
                  </a:moveTo>
                  <a:lnTo>
                    <a:pt x="19100" y="4046"/>
                  </a:lnTo>
                  <a:lnTo>
                    <a:pt x="17406" y="5237"/>
                  </a:lnTo>
                  <a:lnTo>
                    <a:pt x="8626" y="7761"/>
                  </a:lnTo>
                  <a:lnTo>
                    <a:pt x="7037" y="9408"/>
                  </a:lnTo>
                  <a:lnTo>
                    <a:pt x="5978" y="11352"/>
                  </a:lnTo>
                  <a:lnTo>
                    <a:pt x="0" y="36111"/>
                  </a:lnTo>
                  <a:lnTo>
                    <a:pt x="440" y="41007"/>
                  </a:lnTo>
                  <a:lnTo>
                    <a:pt x="9691" y="66089"/>
                  </a:lnTo>
                  <a:lnTo>
                    <a:pt x="11973" y="85523"/>
                  </a:lnTo>
                  <a:lnTo>
                    <a:pt x="22039" y="105201"/>
                  </a:lnTo>
                  <a:lnTo>
                    <a:pt x="26897" y="110256"/>
                  </a:lnTo>
                  <a:lnTo>
                    <a:pt x="40290" y="119005"/>
                  </a:lnTo>
                  <a:lnTo>
                    <a:pt x="48555" y="120625"/>
                  </a:lnTo>
                  <a:lnTo>
                    <a:pt x="55615" y="119086"/>
                  </a:lnTo>
                  <a:lnTo>
                    <a:pt x="70538" y="109694"/>
                  </a:lnTo>
                  <a:lnTo>
                    <a:pt x="78932" y="108020"/>
                  </a:lnTo>
                  <a:lnTo>
                    <a:pt x="82695" y="105880"/>
                  </a:lnTo>
                  <a:lnTo>
                    <a:pt x="93728" y="95625"/>
                  </a:lnTo>
                  <a:lnTo>
                    <a:pt x="109792" y="86001"/>
                  </a:lnTo>
                  <a:lnTo>
                    <a:pt x="122662" y="63403"/>
                  </a:lnTo>
                  <a:lnTo>
                    <a:pt x="125658" y="29343"/>
                  </a:lnTo>
                  <a:lnTo>
                    <a:pt x="125743" y="20736"/>
                  </a:lnTo>
                  <a:lnTo>
                    <a:pt x="123506" y="15425"/>
                  </a:lnTo>
                  <a:lnTo>
                    <a:pt x="118472" y="8077"/>
                  </a:lnTo>
                  <a:lnTo>
                    <a:pt x="11816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SMARTInkShape-842"/>
            <p:cNvSpPr/>
            <p:nvPr/>
          </p:nvSpPr>
          <p:spPr>
            <a:xfrm>
              <a:off x="404173" y="4543168"/>
              <a:ext cx="152088" cy="165992"/>
            </a:xfrm>
            <a:custGeom>
              <a:avLst/>
              <a:gdLst/>
              <a:ahLst/>
              <a:cxnLst/>
              <a:rect l="0" t="0" r="0" b="0"/>
              <a:pathLst>
                <a:path w="152088" h="165992">
                  <a:moveTo>
                    <a:pt x="7307" y="13591"/>
                  </a:moveTo>
                  <a:lnTo>
                    <a:pt x="3261" y="17636"/>
                  </a:lnTo>
                  <a:lnTo>
                    <a:pt x="1275" y="21880"/>
                  </a:lnTo>
                  <a:lnTo>
                    <a:pt x="0" y="35549"/>
                  </a:lnTo>
                  <a:lnTo>
                    <a:pt x="6275" y="68581"/>
                  </a:lnTo>
                  <a:lnTo>
                    <a:pt x="7216" y="106235"/>
                  </a:lnTo>
                  <a:lnTo>
                    <a:pt x="7299" y="142767"/>
                  </a:lnTo>
                  <a:lnTo>
                    <a:pt x="7306" y="158217"/>
                  </a:lnTo>
                  <a:lnTo>
                    <a:pt x="7307" y="147752"/>
                  </a:lnTo>
                  <a:lnTo>
                    <a:pt x="14456" y="110178"/>
                  </a:lnTo>
                  <a:lnTo>
                    <a:pt x="18879" y="81683"/>
                  </a:lnTo>
                  <a:lnTo>
                    <a:pt x="28752" y="52442"/>
                  </a:lnTo>
                  <a:lnTo>
                    <a:pt x="50969" y="24184"/>
                  </a:lnTo>
                  <a:lnTo>
                    <a:pt x="79991" y="2061"/>
                  </a:lnTo>
                  <a:lnTo>
                    <a:pt x="85613" y="0"/>
                  </a:lnTo>
                  <a:lnTo>
                    <a:pt x="88298" y="1144"/>
                  </a:lnTo>
                  <a:lnTo>
                    <a:pt x="103801" y="19206"/>
                  </a:lnTo>
                  <a:lnTo>
                    <a:pt x="116523" y="45981"/>
                  </a:lnTo>
                  <a:lnTo>
                    <a:pt x="123195" y="82423"/>
                  </a:lnTo>
                  <a:lnTo>
                    <a:pt x="129279" y="119458"/>
                  </a:lnTo>
                  <a:lnTo>
                    <a:pt x="136329" y="152144"/>
                  </a:lnTo>
                  <a:lnTo>
                    <a:pt x="136502" y="156760"/>
                  </a:lnTo>
                  <a:lnTo>
                    <a:pt x="137463" y="159837"/>
                  </a:lnTo>
                  <a:lnTo>
                    <a:pt x="138951" y="161888"/>
                  </a:lnTo>
                  <a:lnTo>
                    <a:pt x="144144" y="165751"/>
                  </a:lnTo>
                  <a:lnTo>
                    <a:pt x="152087" y="16599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84" name="SMARTInkShape-Group116"/>
          <p:cNvGrpSpPr/>
          <p:nvPr/>
        </p:nvGrpSpPr>
        <p:grpSpPr>
          <a:xfrm>
            <a:off x="624927" y="5875019"/>
            <a:ext cx="1965874" cy="373382"/>
            <a:chOff x="624927" y="5875019"/>
            <a:chExt cx="1965874" cy="373382"/>
          </a:xfrm>
        </p:grpSpPr>
        <p:sp>
          <p:nvSpPr>
            <p:cNvPr id="69" name="SMARTInkShape-843"/>
            <p:cNvSpPr/>
            <p:nvPr/>
          </p:nvSpPr>
          <p:spPr>
            <a:xfrm>
              <a:off x="1066800" y="5875019"/>
              <a:ext cx="30480" cy="342901"/>
            </a:xfrm>
            <a:custGeom>
              <a:avLst/>
              <a:gdLst/>
              <a:ahLst/>
              <a:cxnLst/>
              <a:rect l="0" t="0" r="0" b="0"/>
              <a:pathLst>
                <a:path w="30480" h="342901">
                  <a:moveTo>
                    <a:pt x="30479" y="0"/>
                  </a:moveTo>
                  <a:lnTo>
                    <a:pt x="29633" y="19928"/>
                  </a:lnTo>
                  <a:lnTo>
                    <a:pt x="19874" y="58003"/>
                  </a:lnTo>
                  <a:lnTo>
                    <a:pt x="16613" y="86989"/>
                  </a:lnTo>
                  <a:lnTo>
                    <a:pt x="11601" y="121072"/>
                  </a:lnTo>
                  <a:lnTo>
                    <a:pt x="8799" y="157981"/>
                  </a:lnTo>
                  <a:lnTo>
                    <a:pt x="10402" y="185361"/>
                  </a:lnTo>
                  <a:lnTo>
                    <a:pt x="12243" y="212769"/>
                  </a:lnTo>
                  <a:lnTo>
                    <a:pt x="9366" y="247240"/>
                  </a:lnTo>
                  <a:lnTo>
                    <a:pt x="8137" y="278056"/>
                  </a:lnTo>
                  <a:lnTo>
                    <a:pt x="5464" y="309395"/>
                  </a:lnTo>
                  <a:lnTo>
                    <a:pt x="479" y="334346"/>
                  </a:lnTo>
                  <a:lnTo>
                    <a:pt x="0" y="3429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SMARTInkShape-844"/>
            <p:cNvSpPr/>
            <p:nvPr/>
          </p:nvSpPr>
          <p:spPr>
            <a:xfrm>
              <a:off x="1024309" y="6073139"/>
              <a:ext cx="164412" cy="15242"/>
            </a:xfrm>
            <a:custGeom>
              <a:avLst/>
              <a:gdLst/>
              <a:ahLst/>
              <a:cxnLst/>
              <a:rect l="0" t="0" r="0" b="0"/>
              <a:pathLst>
                <a:path w="164412" h="15242">
                  <a:moveTo>
                    <a:pt x="4391" y="0"/>
                  </a:moveTo>
                  <a:lnTo>
                    <a:pt x="0" y="0"/>
                  </a:lnTo>
                  <a:lnTo>
                    <a:pt x="3645" y="0"/>
                  </a:lnTo>
                  <a:lnTo>
                    <a:pt x="17257" y="5237"/>
                  </a:lnTo>
                  <a:lnTo>
                    <a:pt x="52954" y="8258"/>
                  </a:lnTo>
                  <a:lnTo>
                    <a:pt x="88585" y="14154"/>
                  </a:lnTo>
                  <a:lnTo>
                    <a:pt x="124102" y="15097"/>
                  </a:lnTo>
                  <a:lnTo>
                    <a:pt x="164411" y="152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SMARTInkShape-845"/>
            <p:cNvSpPr/>
            <p:nvPr/>
          </p:nvSpPr>
          <p:spPr>
            <a:xfrm>
              <a:off x="1189166" y="6050280"/>
              <a:ext cx="117371" cy="181335"/>
            </a:xfrm>
            <a:custGeom>
              <a:avLst/>
              <a:gdLst/>
              <a:ahLst/>
              <a:cxnLst/>
              <a:rect l="0" t="0" r="0" b="0"/>
              <a:pathLst>
                <a:path w="117371" h="181335">
                  <a:moveTo>
                    <a:pt x="75754" y="30480"/>
                  </a:moveTo>
                  <a:lnTo>
                    <a:pt x="71708" y="30480"/>
                  </a:lnTo>
                  <a:lnTo>
                    <a:pt x="70517" y="29633"/>
                  </a:lnTo>
                  <a:lnTo>
                    <a:pt x="69722" y="28222"/>
                  </a:lnTo>
                  <a:lnTo>
                    <a:pt x="69193" y="26435"/>
                  </a:lnTo>
                  <a:lnTo>
                    <a:pt x="67993" y="25243"/>
                  </a:lnTo>
                  <a:lnTo>
                    <a:pt x="61666" y="23173"/>
                  </a:lnTo>
                  <a:lnTo>
                    <a:pt x="36071" y="40779"/>
                  </a:lnTo>
                  <a:lnTo>
                    <a:pt x="19958" y="66498"/>
                  </a:lnTo>
                  <a:lnTo>
                    <a:pt x="4641" y="100605"/>
                  </a:lnTo>
                  <a:lnTo>
                    <a:pt x="0" y="134309"/>
                  </a:lnTo>
                  <a:lnTo>
                    <a:pt x="6153" y="161027"/>
                  </a:lnTo>
                  <a:lnTo>
                    <a:pt x="8187" y="164078"/>
                  </a:lnTo>
                  <a:lnTo>
                    <a:pt x="24251" y="177665"/>
                  </a:lnTo>
                  <a:lnTo>
                    <a:pt x="31979" y="180562"/>
                  </a:lnTo>
                  <a:lnTo>
                    <a:pt x="36411" y="181334"/>
                  </a:lnTo>
                  <a:lnTo>
                    <a:pt x="45850" y="179935"/>
                  </a:lnTo>
                  <a:lnTo>
                    <a:pt x="65707" y="172138"/>
                  </a:lnTo>
                  <a:lnTo>
                    <a:pt x="96084" y="146822"/>
                  </a:lnTo>
                  <a:lnTo>
                    <a:pt x="107271" y="131932"/>
                  </a:lnTo>
                  <a:lnTo>
                    <a:pt x="117321" y="101587"/>
                  </a:lnTo>
                  <a:lnTo>
                    <a:pt x="117370" y="89176"/>
                  </a:lnTo>
                  <a:lnTo>
                    <a:pt x="111904" y="53810"/>
                  </a:lnTo>
                  <a:lnTo>
                    <a:pt x="105656" y="40497"/>
                  </a:lnTo>
                  <a:lnTo>
                    <a:pt x="85616" y="15302"/>
                  </a:lnTo>
                  <a:lnTo>
                    <a:pt x="83669" y="7785"/>
                  </a:lnTo>
                  <a:lnTo>
                    <a:pt x="83374"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SMARTInkShape-846"/>
            <p:cNvSpPr/>
            <p:nvPr/>
          </p:nvSpPr>
          <p:spPr>
            <a:xfrm>
              <a:off x="1357041" y="6050373"/>
              <a:ext cx="136480" cy="152199"/>
            </a:xfrm>
            <a:custGeom>
              <a:avLst/>
              <a:gdLst/>
              <a:ahLst/>
              <a:cxnLst/>
              <a:rect l="0" t="0" r="0" b="0"/>
              <a:pathLst>
                <a:path w="136480" h="152199">
                  <a:moveTo>
                    <a:pt x="83138" y="7527"/>
                  </a:moveTo>
                  <a:lnTo>
                    <a:pt x="83138" y="3481"/>
                  </a:lnTo>
                  <a:lnTo>
                    <a:pt x="82292" y="2290"/>
                  </a:lnTo>
                  <a:lnTo>
                    <a:pt x="80881" y="1495"/>
                  </a:lnTo>
                  <a:lnTo>
                    <a:pt x="72533" y="221"/>
                  </a:lnTo>
                  <a:lnTo>
                    <a:pt x="61181" y="0"/>
                  </a:lnTo>
                  <a:lnTo>
                    <a:pt x="54188" y="2205"/>
                  </a:lnTo>
                  <a:lnTo>
                    <a:pt x="20724" y="25346"/>
                  </a:lnTo>
                  <a:lnTo>
                    <a:pt x="4494" y="57717"/>
                  </a:lnTo>
                  <a:lnTo>
                    <a:pt x="0" y="89677"/>
                  </a:lnTo>
                  <a:lnTo>
                    <a:pt x="255" y="116527"/>
                  </a:lnTo>
                  <a:lnTo>
                    <a:pt x="3404" y="126809"/>
                  </a:lnTo>
                  <a:lnTo>
                    <a:pt x="9883" y="134765"/>
                  </a:lnTo>
                  <a:lnTo>
                    <a:pt x="18407" y="140277"/>
                  </a:lnTo>
                  <a:lnTo>
                    <a:pt x="52735" y="150460"/>
                  </a:lnTo>
                  <a:lnTo>
                    <a:pt x="88223" y="152198"/>
                  </a:lnTo>
                  <a:lnTo>
                    <a:pt x="108539" y="146202"/>
                  </a:lnTo>
                  <a:lnTo>
                    <a:pt x="126601" y="136864"/>
                  </a:lnTo>
                  <a:lnTo>
                    <a:pt x="136479" y="12944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3" name="SMARTInkShape-847"/>
            <p:cNvSpPr/>
            <p:nvPr/>
          </p:nvSpPr>
          <p:spPr>
            <a:xfrm>
              <a:off x="1524010" y="5913212"/>
              <a:ext cx="137150" cy="304561"/>
            </a:xfrm>
            <a:custGeom>
              <a:avLst/>
              <a:gdLst/>
              <a:ahLst/>
              <a:cxnLst/>
              <a:rect l="0" t="0" r="0" b="0"/>
              <a:pathLst>
                <a:path w="137150" h="304561">
                  <a:moveTo>
                    <a:pt x="15230" y="7527"/>
                  </a:moveTo>
                  <a:lnTo>
                    <a:pt x="15230" y="221"/>
                  </a:lnTo>
                  <a:lnTo>
                    <a:pt x="11184" y="0"/>
                  </a:lnTo>
                  <a:lnTo>
                    <a:pt x="9993" y="816"/>
                  </a:lnTo>
                  <a:lnTo>
                    <a:pt x="9198" y="2207"/>
                  </a:lnTo>
                  <a:lnTo>
                    <a:pt x="8669" y="3981"/>
                  </a:lnTo>
                  <a:lnTo>
                    <a:pt x="9162" y="6009"/>
                  </a:lnTo>
                  <a:lnTo>
                    <a:pt x="13056" y="13757"/>
                  </a:lnTo>
                  <a:lnTo>
                    <a:pt x="15039" y="47802"/>
                  </a:lnTo>
                  <a:lnTo>
                    <a:pt x="15192" y="84659"/>
                  </a:lnTo>
                  <a:lnTo>
                    <a:pt x="15218" y="116742"/>
                  </a:lnTo>
                  <a:lnTo>
                    <a:pt x="15226" y="153058"/>
                  </a:lnTo>
                  <a:lnTo>
                    <a:pt x="12971" y="190630"/>
                  </a:lnTo>
                  <a:lnTo>
                    <a:pt x="6940" y="226316"/>
                  </a:lnTo>
                  <a:lnTo>
                    <a:pt x="1362" y="260624"/>
                  </a:lnTo>
                  <a:lnTo>
                    <a:pt x="0" y="296483"/>
                  </a:lnTo>
                  <a:lnTo>
                    <a:pt x="836" y="269739"/>
                  </a:lnTo>
                  <a:lnTo>
                    <a:pt x="8278" y="240603"/>
                  </a:lnTo>
                  <a:lnTo>
                    <a:pt x="15428" y="212336"/>
                  </a:lnTo>
                  <a:lnTo>
                    <a:pt x="22908" y="182512"/>
                  </a:lnTo>
                  <a:lnTo>
                    <a:pt x="33021" y="146138"/>
                  </a:lnTo>
                  <a:lnTo>
                    <a:pt x="48409" y="121425"/>
                  </a:lnTo>
                  <a:lnTo>
                    <a:pt x="57704" y="111360"/>
                  </a:lnTo>
                  <a:lnTo>
                    <a:pt x="63176" y="108708"/>
                  </a:lnTo>
                  <a:lnTo>
                    <a:pt x="76148" y="106867"/>
                  </a:lnTo>
                  <a:lnTo>
                    <a:pt x="78702" y="106774"/>
                  </a:lnTo>
                  <a:lnTo>
                    <a:pt x="83797" y="108928"/>
                  </a:lnTo>
                  <a:lnTo>
                    <a:pt x="86341" y="110688"/>
                  </a:lnTo>
                  <a:lnTo>
                    <a:pt x="88037" y="113555"/>
                  </a:lnTo>
                  <a:lnTo>
                    <a:pt x="96369" y="146080"/>
                  </a:lnTo>
                  <a:lnTo>
                    <a:pt x="98696" y="182970"/>
                  </a:lnTo>
                  <a:lnTo>
                    <a:pt x="98133" y="218540"/>
                  </a:lnTo>
                  <a:lnTo>
                    <a:pt x="93005" y="250904"/>
                  </a:lnTo>
                  <a:lnTo>
                    <a:pt x="92976" y="265555"/>
                  </a:lnTo>
                  <a:lnTo>
                    <a:pt x="99251" y="293228"/>
                  </a:lnTo>
                  <a:lnTo>
                    <a:pt x="102808" y="299042"/>
                  </a:lnTo>
                  <a:lnTo>
                    <a:pt x="107211" y="302189"/>
                  </a:lnTo>
                  <a:lnTo>
                    <a:pt x="114450" y="303961"/>
                  </a:lnTo>
                  <a:lnTo>
                    <a:pt x="124481" y="304560"/>
                  </a:lnTo>
                  <a:lnTo>
                    <a:pt x="129544" y="302384"/>
                  </a:lnTo>
                  <a:lnTo>
                    <a:pt x="137149" y="29708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4" name="SMARTInkShape-848"/>
            <p:cNvSpPr/>
            <p:nvPr/>
          </p:nvSpPr>
          <p:spPr>
            <a:xfrm>
              <a:off x="1684692" y="6050280"/>
              <a:ext cx="105524" cy="167122"/>
            </a:xfrm>
            <a:custGeom>
              <a:avLst/>
              <a:gdLst/>
              <a:ahLst/>
              <a:cxnLst/>
              <a:rect l="0" t="0" r="0" b="0"/>
              <a:pathLst>
                <a:path w="105524" h="167122">
                  <a:moveTo>
                    <a:pt x="90767" y="7620"/>
                  </a:moveTo>
                  <a:lnTo>
                    <a:pt x="84207" y="7620"/>
                  </a:lnTo>
                  <a:lnTo>
                    <a:pt x="77273" y="2383"/>
                  </a:lnTo>
                  <a:lnTo>
                    <a:pt x="72635" y="1059"/>
                  </a:lnTo>
                  <a:lnTo>
                    <a:pt x="61218" y="314"/>
                  </a:lnTo>
                  <a:lnTo>
                    <a:pt x="54210" y="2397"/>
                  </a:lnTo>
                  <a:lnTo>
                    <a:pt x="38767" y="14678"/>
                  </a:lnTo>
                  <a:lnTo>
                    <a:pt x="28417" y="28526"/>
                  </a:lnTo>
                  <a:lnTo>
                    <a:pt x="14719" y="61706"/>
                  </a:lnTo>
                  <a:lnTo>
                    <a:pt x="4437" y="95632"/>
                  </a:lnTo>
                  <a:lnTo>
                    <a:pt x="0" y="130676"/>
                  </a:lnTo>
                  <a:lnTo>
                    <a:pt x="473" y="143591"/>
                  </a:lnTo>
                  <a:lnTo>
                    <a:pt x="3506" y="152154"/>
                  </a:lnTo>
                  <a:lnTo>
                    <a:pt x="9973" y="161734"/>
                  </a:lnTo>
                  <a:lnTo>
                    <a:pt x="14783" y="165015"/>
                  </a:lnTo>
                  <a:lnTo>
                    <a:pt x="22251" y="166862"/>
                  </a:lnTo>
                  <a:lnTo>
                    <a:pt x="24770" y="167121"/>
                  </a:lnTo>
                  <a:lnTo>
                    <a:pt x="40979" y="161454"/>
                  </a:lnTo>
                  <a:lnTo>
                    <a:pt x="70536" y="146375"/>
                  </a:lnTo>
                  <a:lnTo>
                    <a:pt x="84867" y="133587"/>
                  </a:lnTo>
                  <a:lnTo>
                    <a:pt x="94852" y="118227"/>
                  </a:lnTo>
                  <a:lnTo>
                    <a:pt x="102326" y="97965"/>
                  </a:lnTo>
                  <a:lnTo>
                    <a:pt x="105523" y="60815"/>
                  </a:lnTo>
                  <a:lnTo>
                    <a:pt x="105065" y="37381"/>
                  </a:lnTo>
                  <a:lnTo>
                    <a:pt x="95389" y="16848"/>
                  </a:lnTo>
                  <a:lnTo>
                    <a:pt x="90564" y="11722"/>
                  </a:lnTo>
                  <a:lnTo>
                    <a:pt x="75528"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5" name="SMARTInkShape-849"/>
            <p:cNvSpPr/>
            <p:nvPr/>
          </p:nvSpPr>
          <p:spPr>
            <a:xfrm>
              <a:off x="1829979" y="6029098"/>
              <a:ext cx="128362" cy="204063"/>
            </a:xfrm>
            <a:custGeom>
              <a:avLst/>
              <a:gdLst/>
              <a:ahLst/>
              <a:cxnLst/>
              <a:rect l="0" t="0" r="0" b="0"/>
              <a:pathLst>
                <a:path w="128362" h="204063">
                  <a:moveTo>
                    <a:pt x="29300" y="21182"/>
                  </a:moveTo>
                  <a:lnTo>
                    <a:pt x="29300" y="25227"/>
                  </a:lnTo>
                  <a:lnTo>
                    <a:pt x="27043" y="29470"/>
                  </a:lnTo>
                  <a:lnTo>
                    <a:pt x="25255" y="31787"/>
                  </a:lnTo>
                  <a:lnTo>
                    <a:pt x="23269" y="38878"/>
                  </a:lnTo>
                  <a:lnTo>
                    <a:pt x="21773" y="76171"/>
                  </a:lnTo>
                  <a:lnTo>
                    <a:pt x="19435" y="112839"/>
                  </a:lnTo>
                  <a:lnTo>
                    <a:pt x="9531" y="149903"/>
                  </a:lnTo>
                  <a:lnTo>
                    <a:pt x="6510" y="166660"/>
                  </a:lnTo>
                  <a:lnTo>
                    <a:pt x="0" y="179119"/>
                  </a:lnTo>
                  <a:lnTo>
                    <a:pt x="454" y="179813"/>
                  </a:lnTo>
                  <a:lnTo>
                    <a:pt x="5485" y="181019"/>
                  </a:lnTo>
                  <a:lnTo>
                    <a:pt x="5803" y="180233"/>
                  </a:lnTo>
                  <a:lnTo>
                    <a:pt x="8687" y="147734"/>
                  </a:lnTo>
                  <a:lnTo>
                    <a:pt x="18590" y="111381"/>
                  </a:lnTo>
                  <a:lnTo>
                    <a:pt x="23328" y="76032"/>
                  </a:lnTo>
                  <a:lnTo>
                    <a:pt x="32046" y="52109"/>
                  </a:lnTo>
                  <a:lnTo>
                    <a:pt x="50163" y="25315"/>
                  </a:lnTo>
                  <a:lnTo>
                    <a:pt x="79129" y="2099"/>
                  </a:lnTo>
                  <a:lnTo>
                    <a:pt x="84749" y="0"/>
                  </a:lnTo>
                  <a:lnTo>
                    <a:pt x="87433" y="288"/>
                  </a:lnTo>
                  <a:lnTo>
                    <a:pt x="92673" y="2864"/>
                  </a:lnTo>
                  <a:lnTo>
                    <a:pt x="100383" y="9075"/>
                  </a:lnTo>
                  <a:lnTo>
                    <a:pt x="103226" y="16083"/>
                  </a:lnTo>
                  <a:lnTo>
                    <a:pt x="105201" y="46224"/>
                  </a:lnTo>
                  <a:lnTo>
                    <a:pt x="105441" y="80816"/>
                  </a:lnTo>
                  <a:lnTo>
                    <a:pt x="105489" y="112360"/>
                  </a:lnTo>
                  <a:lnTo>
                    <a:pt x="107757" y="148429"/>
                  </a:lnTo>
                  <a:lnTo>
                    <a:pt x="112650" y="172711"/>
                  </a:lnTo>
                  <a:lnTo>
                    <a:pt x="113027" y="183570"/>
                  </a:lnTo>
                  <a:lnTo>
                    <a:pt x="115337" y="188745"/>
                  </a:lnTo>
                  <a:lnTo>
                    <a:pt x="117138" y="191311"/>
                  </a:lnTo>
                  <a:lnTo>
                    <a:pt x="121397" y="194161"/>
                  </a:lnTo>
                  <a:lnTo>
                    <a:pt x="123718" y="194921"/>
                  </a:lnTo>
                  <a:lnTo>
                    <a:pt x="125266" y="196274"/>
                  </a:lnTo>
                  <a:lnTo>
                    <a:pt x="128361" y="20406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6" name="SMARTInkShape-850"/>
            <p:cNvSpPr/>
            <p:nvPr/>
          </p:nvSpPr>
          <p:spPr>
            <a:xfrm>
              <a:off x="1985769" y="5914777"/>
              <a:ext cx="147832" cy="294962"/>
            </a:xfrm>
            <a:custGeom>
              <a:avLst/>
              <a:gdLst/>
              <a:ahLst/>
              <a:cxnLst/>
              <a:rect l="0" t="0" r="0" b="0"/>
              <a:pathLst>
                <a:path w="147832" h="294962">
                  <a:moveTo>
                    <a:pt x="109731" y="143123"/>
                  </a:moveTo>
                  <a:lnTo>
                    <a:pt x="98379" y="143123"/>
                  </a:lnTo>
                  <a:lnTo>
                    <a:pt x="69373" y="135817"/>
                  </a:lnTo>
                  <a:lnTo>
                    <a:pt x="64136" y="137900"/>
                  </a:lnTo>
                  <a:lnTo>
                    <a:pt x="58986" y="140801"/>
                  </a:lnTo>
                  <a:lnTo>
                    <a:pt x="53875" y="142091"/>
                  </a:lnTo>
                  <a:lnTo>
                    <a:pt x="32865" y="159565"/>
                  </a:lnTo>
                  <a:lnTo>
                    <a:pt x="23921" y="169903"/>
                  </a:lnTo>
                  <a:lnTo>
                    <a:pt x="8537" y="204599"/>
                  </a:lnTo>
                  <a:lnTo>
                    <a:pt x="631" y="227095"/>
                  </a:lnTo>
                  <a:lnTo>
                    <a:pt x="0" y="242250"/>
                  </a:lnTo>
                  <a:lnTo>
                    <a:pt x="5041" y="273588"/>
                  </a:lnTo>
                  <a:lnTo>
                    <a:pt x="11260" y="285919"/>
                  </a:lnTo>
                  <a:lnTo>
                    <a:pt x="16013" y="291254"/>
                  </a:lnTo>
                  <a:lnTo>
                    <a:pt x="20947" y="293626"/>
                  </a:lnTo>
                  <a:lnTo>
                    <a:pt x="32530" y="294961"/>
                  </a:lnTo>
                  <a:lnTo>
                    <a:pt x="39577" y="293015"/>
                  </a:lnTo>
                  <a:lnTo>
                    <a:pt x="55045" y="284867"/>
                  </a:lnTo>
                  <a:lnTo>
                    <a:pt x="58033" y="281645"/>
                  </a:lnTo>
                  <a:lnTo>
                    <a:pt x="77981" y="245069"/>
                  </a:lnTo>
                  <a:lnTo>
                    <a:pt x="89160" y="212273"/>
                  </a:lnTo>
                  <a:lnTo>
                    <a:pt x="101001" y="180921"/>
                  </a:lnTo>
                  <a:lnTo>
                    <a:pt x="107144" y="148866"/>
                  </a:lnTo>
                  <a:lnTo>
                    <a:pt x="113009" y="117919"/>
                  </a:lnTo>
                  <a:lnTo>
                    <a:pt x="121730" y="82358"/>
                  </a:lnTo>
                  <a:lnTo>
                    <a:pt x="124330" y="48115"/>
                  </a:lnTo>
                  <a:lnTo>
                    <a:pt x="125733" y="20043"/>
                  </a:lnTo>
                  <a:lnTo>
                    <a:pt x="132274" y="0"/>
                  </a:lnTo>
                  <a:lnTo>
                    <a:pt x="131532" y="295"/>
                  </a:lnTo>
                  <a:lnTo>
                    <a:pt x="128451" y="2879"/>
                  </a:lnTo>
                  <a:lnTo>
                    <a:pt x="126517" y="6849"/>
                  </a:lnTo>
                  <a:lnTo>
                    <a:pt x="125061" y="38446"/>
                  </a:lnTo>
                  <a:lnTo>
                    <a:pt x="124988" y="73402"/>
                  </a:lnTo>
                  <a:lnTo>
                    <a:pt x="124976" y="103744"/>
                  </a:lnTo>
                  <a:lnTo>
                    <a:pt x="124972" y="138322"/>
                  </a:lnTo>
                  <a:lnTo>
                    <a:pt x="124124" y="170393"/>
                  </a:lnTo>
                  <a:lnTo>
                    <a:pt x="120581" y="200497"/>
                  </a:lnTo>
                  <a:lnTo>
                    <a:pt x="123853" y="233854"/>
                  </a:lnTo>
                  <a:lnTo>
                    <a:pt x="125320" y="247794"/>
                  </a:lnTo>
                  <a:lnTo>
                    <a:pt x="130907" y="260403"/>
                  </a:lnTo>
                  <a:lnTo>
                    <a:pt x="147831" y="28028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SMARTInkShape-851"/>
            <p:cNvSpPr/>
            <p:nvPr/>
          </p:nvSpPr>
          <p:spPr>
            <a:xfrm>
              <a:off x="944879" y="5943600"/>
              <a:ext cx="22861" cy="15240"/>
            </a:xfrm>
            <a:custGeom>
              <a:avLst/>
              <a:gdLst/>
              <a:ahLst/>
              <a:cxnLst/>
              <a:rect l="0" t="0" r="0" b="0"/>
              <a:pathLst>
                <a:path w="22861" h="15240">
                  <a:moveTo>
                    <a:pt x="22860" y="0"/>
                  </a:moveTo>
                  <a:lnTo>
                    <a:pt x="22860" y="4045"/>
                  </a:lnTo>
                  <a:lnTo>
                    <a:pt x="20603" y="8289"/>
                  </a:lnTo>
                  <a:lnTo>
                    <a:pt x="18815" y="10605"/>
                  </a:lnTo>
                  <a:lnTo>
                    <a:pt x="12314" y="13180"/>
                  </a:lnTo>
                  <a:lnTo>
                    <a:pt x="0" y="152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SMARTInkShape-852"/>
            <p:cNvSpPr/>
            <p:nvPr/>
          </p:nvSpPr>
          <p:spPr>
            <a:xfrm>
              <a:off x="929732" y="6080760"/>
              <a:ext cx="22769" cy="136231"/>
            </a:xfrm>
            <a:custGeom>
              <a:avLst/>
              <a:gdLst/>
              <a:ahLst/>
              <a:cxnLst/>
              <a:rect l="0" t="0" r="0" b="0"/>
              <a:pathLst>
                <a:path w="22769" h="136231">
                  <a:moveTo>
                    <a:pt x="7528" y="0"/>
                  </a:moveTo>
                  <a:lnTo>
                    <a:pt x="7528" y="4045"/>
                  </a:lnTo>
                  <a:lnTo>
                    <a:pt x="614" y="34252"/>
                  </a:lnTo>
                  <a:lnTo>
                    <a:pt x="0" y="69077"/>
                  </a:lnTo>
                  <a:lnTo>
                    <a:pt x="6009" y="98311"/>
                  </a:lnTo>
                  <a:lnTo>
                    <a:pt x="15027" y="136230"/>
                  </a:lnTo>
                  <a:lnTo>
                    <a:pt x="22768" y="1295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SMARTInkShape-853"/>
            <p:cNvSpPr/>
            <p:nvPr/>
          </p:nvSpPr>
          <p:spPr>
            <a:xfrm>
              <a:off x="624927" y="5982161"/>
              <a:ext cx="236134" cy="250916"/>
            </a:xfrm>
            <a:custGeom>
              <a:avLst/>
              <a:gdLst/>
              <a:ahLst/>
              <a:cxnLst/>
              <a:rect l="0" t="0" r="0" b="0"/>
              <a:pathLst>
                <a:path w="236134" h="250916">
                  <a:moveTo>
                    <a:pt x="7533" y="45258"/>
                  </a:moveTo>
                  <a:lnTo>
                    <a:pt x="7533" y="80504"/>
                  </a:lnTo>
                  <a:lnTo>
                    <a:pt x="7533" y="113024"/>
                  </a:lnTo>
                  <a:lnTo>
                    <a:pt x="11578" y="148203"/>
                  </a:lnTo>
                  <a:lnTo>
                    <a:pt x="10048" y="177737"/>
                  </a:lnTo>
                  <a:lnTo>
                    <a:pt x="8029" y="211127"/>
                  </a:lnTo>
                  <a:lnTo>
                    <a:pt x="6833" y="229401"/>
                  </a:lnTo>
                  <a:lnTo>
                    <a:pt x="3186" y="243847"/>
                  </a:lnTo>
                  <a:lnTo>
                    <a:pt x="3788" y="246230"/>
                  </a:lnTo>
                  <a:lnTo>
                    <a:pt x="6793" y="250057"/>
                  </a:lnTo>
                  <a:lnTo>
                    <a:pt x="6193" y="250371"/>
                  </a:lnTo>
                  <a:lnTo>
                    <a:pt x="907" y="250915"/>
                  </a:lnTo>
                  <a:lnTo>
                    <a:pt x="0" y="233825"/>
                  </a:lnTo>
                  <a:lnTo>
                    <a:pt x="4320" y="210164"/>
                  </a:lnTo>
                  <a:lnTo>
                    <a:pt x="3292" y="173757"/>
                  </a:lnTo>
                  <a:lnTo>
                    <a:pt x="6276" y="144010"/>
                  </a:lnTo>
                  <a:lnTo>
                    <a:pt x="9418" y="113747"/>
                  </a:lnTo>
                  <a:lnTo>
                    <a:pt x="17969" y="85589"/>
                  </a:lnTo>
                  <a:lnTo>
                    <a:pt x="31984" y="53319"/>
                  </a:lnTo>
                  <a:lnTo>
                    <a:pt x="45508" y="25383"/>
                  </a:lnTo>
                  <a:lnTo>
                    <a:pt x="63405" y="4793"/>
                  </a:lnTo>
                  <a:lnTo>
                    <a:pt x="68489" y="1874"/>
                  </a:lnTo>
                  <a:lnTo>
                    <a:pt x="78652" y="0"/>
                  </a:lnTo>
                  <a:lnTo>
                    <a:pt x="83732" y="2001"/>
                  </a:lnTo>
                  <a:lnTo>
                    <a:pt x="86272" y="3720"/>
                  </a:lnTo>
                  <a:lnTo>
                    <a:pt x="93892" y="14230"/>
                  </a:lnTo>
                  <a:lnTo>
                    <a:pt x="103206" y="39035"/>
                  </a:lnTo>
                  <a:lnTo>
                    <a:pt x="105924" y="70652"/>
                  </a:lnTo>
                  <a:lnTo>
                    <a:pt x="106394" y="99349"/>
                  </a:lnTo>
                  <a:lnTo>
                    <a:pt x="106534" y="129301"/>
                  </a:lnTo>
                  <a:lnTo>
                    <a:pt x="106581" y="165718"/>
                  </a:lnTo>
                  <a:lnTo>
                    <a:pt x="106591" y="198119"/>
                  </a:lnTo>
                  <a:lnTo>
                    <a:pt x="104334" y="204354"/>
                  </a:lnTo>
                  <a:lnTo>
                    <a:pt x="99065" y="212750"/>
                  </a:lnTo>
                  <a:lnTo>
                    <a:pt x="103045" y="208809"/>
                  </a:lnTo>
                  <a:lnTo>
                    <a:pt x="105016" y="204590"/>
                  </a:lnTo>
                  <a:lnTo>
                    <a:pt x="105541" y="202280"/>
                  </a:lnTo>
                  <a:lnTo>
                    <a:pt x="111622" y="190795"/>
                  </a:lnTo>
                  <a:lnTo>
                    <a:pt x="117917" y="158654"/>
                  </a:lnTo>
                  <a:lnTo>
                    <a:pt x="127142" y="122816"/>
                  </a:lnTo>
                  <a:lnTo>
                    <a:pt x="134601" y="93168"/>
                  </a:lnTo>
                  <a:lnTo>
                    <a:pt x="142173" y="63781"/>
                  </a:lnTo>
                  <a:lnTo>
                    <a:pt x="152317" y="35182"/>
                  </a:lnTo>
                  <a:lnTo>
                    <a:pt x="158241" y="27233"/>
                  </a:lnTo>
                  <a:lnTo>
                    <a:pt x="170250" y="18845"/>
                  </a:lnTo>
                  <a:lnTo>
                    <a:pt x="179547" y="15983"/>
                  </a:lnTo>
                  <a:lnTo>
                    <a:pt x="185019" y="15314"/>
                  </a:lnTo>
                  <a:lnTo>
                    <a:pt x="190273" y="17274"/>
                  </a:lnTo>
                  <a:lnTo>
                    <a:pt x="200545" y="25431"/>
                  </a:lnTo>
                  <a:lnTo>
                    <a:pt x="203383" y="34753"/>
                  </a:lnTo>
                  <a:lnTo>
                    <a:pt x="210590" y="69589"/>
                  </a:lnTo>
                  <a:lnTo>
                    <a:pt x="212743" y="104753"/>
                  </a:lnTo>
                  <a:lnTo>
                    <a:pt x="213168" y="140454"/>
                  </a:lnTo>
                  <a:lnTo>
                    <a:pt x="219335" y="173188"/>
                  </a:lnTo>
                  <a:lnTo>
                    <a:pt x="227595" y="201371"/>
                  </a:lnTo>
                  <a:lnTo>
                    <a:pt x="228105" y="207211"/>
                  </a:lnTo>
                  <a:lnTo>
                    <a:pt x="230589" y="212629"/>
                  </a:lnTo>
                  <a:lnTo>
                    <a:pt x="236133" y="2205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SMARTInkShape-854"/>
            <p:cNvSpPr/>
            <p:nvPr/>
          </p:nvSpPr>
          <p:spPr>
            <a:xfrm>
              <a:off x="2187033" y="6035039"/>
              <a:ext cx="121827" cy="167145"/>
            </a:xfrm>
            <a:custGeom>
              <a:avLst/>
              <a:gdLst/>
              <a:ahLst/>
              <a:cxnLst/>
              <a:rect l="0" t="0" r="0" b="0"/>
              <a:pathLst>
                <a:path w="121827" h="167145">
                  <a:moveTo>
                    <a:pt x="22767" y="0"/>
                  </a:moveTo>
                  <a:lnTo>
                    <a:pt x="18721" y="4045"/>
                  </a:lnTo>
                  <a:lnTo>
                    <a:pt x="16735" y="10547"/>
                  </a:lnTo>
                  <a:lnTo>
                    <a:pt x="9255" y="46646"/>
                  </a:lnTo>
                  <a:lnTo>
                    <a:pt x="7754" y="83942"/>
                  </a:lnTo>
                  <a:lnTo>
                    <a:pt x="7556" y="121937"/>
                  </a:lnTo>
                  <a:lnTo>
                    <a:pt x="6686" y="145473"/>
                  </a:lnTo>
                  <a:lnTo>
                    <a:pt x="0" y="167144"/>
                  </a:lnTo>
                  <a:lnTo>
                    <a:pt x="3979" y="163448"/>
                  </a:lnTo>
                  <a:lnTo>
                    <a:pt x="4315" y="161459"/>
                  </a:lnTo>
                  <a:lnTo>
                    <a:pt x="2430" y="156991"/>
                  </a:lnTo>
                  <a:lnTo>
                    <a:pt x="3286" y="147668"/>
                  </a:lnTo>
                  <a:lnTo>
                    <a:pt x="9412" y="110038"/>
                  </a:lnTo>
                  <a:lnTo>
                    <a:pt x="17963" y="84816"/>
                  </a:lnTo>
                  <a:lnTo>
                    <a:pt x="31978" y="53537"/>
                  </a:lnTo>
                  <a:lnTo>
                    <a:pt x="43746" y="24592"/>
                  </a:lnTo>
                  <a:lnTo>
                    <a:pt x="62323" y="5978"/>
                  </a:lnTo>
                  <a:lnTo>
                    <a:pt x="70263" y="2657"/>
                  </a:lnTo>
                  <a:lnTo>
                    <a:pt x="101405" y="47"/>
                  </a:lnTo>
                  <a:lnTo>
                    <a:pt x="106541" y="2279"/>
                  </a:lnTo>
                  <a:lnTo>
                    <a:pt x="111647" y="5246"/>
                  </a:lnTo>
                  <a:lnTo>
                    <a:pt x="121826" y="76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 name="SMARTInkShape-855"/>
            <p:cNvSpPr/>
            <p:nvPr/>
          </p:nvSpPr>
          <p:spPr>
            <a:xfrm>
              <a:off x="2324100" y="6088380"/>
              <a:ext cx="30480" cy="135172"/>
            </a:xfrm>
            <a:custGeom>
              <a:avLst/>
              <a:gdLst/>
              <a:ahLst/>
              <a:cxnLst/>
              <a:rect l="0" t="0" r="0" b="0"/>
              <a:pathLst>
                <a:path w="30480" h="135172">
                  <a:moveTo>
                    <a:pt x="30479" y="0"/>
                  </a:moveTo>
                  <a:lnTo>
                    <a:pt x="30479" y="10605"/>
                  </a:lnTo>
                  <a:lnTo>
                    <a:pt x="17482" y="47047"/>
                  </a:lnTo>
                  <a:lnTo>
                    <a:pt x="9819" y="76462"/>
                  </a:lnTo>
                  <a:lnTo>
                    <a:pt x="6013" y="96880"/>
                  </a:lnTo>
                  <a:lnTo>
                    <a:pt x="1187" y="118949"/>
                  </a:lnTo>
                  <a:lnTo>
                    <a:pt x="104" y="135171"/>
                  </a:lnTo>
                  <a:lnTo>
                    <a:pt x="0" y="1295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2" name="SMARTInkShape-856"/>
            <p:cNvSpPr/>
            <p:nvPr/>
          </p:nvSpPr>
          <p:spPr>
            <a:xfrm>
              <a:off x="2377440" y="5989633"/>
              <a:ext cx="22861" cy="7307"/>
            </a:xfrm>
            <a:custGeom>
              <a:avLst/>
              <a:gdLst/>
              <a:ahLst/>
              <a:cxnLst/>
              <a:rect l="0" t="0" r="0" b="0"/>
              <a:pathLst>
                <a:path w="22861" h="7307">
                  <a:moveTo>
                    <a:pt x="22860" y="7306"/>
                  </a:moveTo>
                  <a:lnTo>
                    <a:pt x="16299" y="746"/>
                  </a:lnTo>
                  <a:lnTo>
                    <a:pt x="11508" y="0"/>
                  </a:lnTo>
                  <a:lnTo>
                    <a:pt x="7090" y="2084"/>
                  </a:lnTo>
                  <a:lnTo>
                    <a:pt x="0" y="730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3" name="SMARTInkShape-857"/>
            <p:cNvSpPr/>
            <p:nvPr/>
          </p:nvSpPr>
          <p:spPr>
            <a:xfrm>
              <a:off x="2400463" y="6035476"/>
              <a:ext cx="190338" cy="212925"/>
            </a:xfrm>
            <a:custGeom>
              <a:avLst/>
              <a:gdLst/>
              <a:ahLst/>
              <a:cxnLst/>
              <a:rect l="0" t="0" r="0" b="0"/>
              <a:pathLst>
                <a:path w="190338" h="212925">
                  <a:moveTo>
                    <a:pt x="114137" y="30043"/>
                  </a:moveTo>
                  <a:lnTo>
                    <a:pt x="114137" y="25998"/>
                  </a:lnTo>
                  <a:lnTo>
                    <a:pt x="113290" y="24806"/>
                  </a:lnTo>
                  <a:lnTo>
                    <a:pt x="111879" y="24013"/>
                  </a:lnTo>
                  <a:lnTo>
                    <a:pt x="110091" y="23483"/>
                  </a:lnTo>
                  <a:lnTo>
                    <a:pt x="103531" y="18692"/>
                  </a:lnTo>
                  <a:lnTo>
                    <a:pt x="100956" y="14274"/>
                  </a:lnTo>
                  <a:lnTo>
                    <a:pt x="100270" y="11910"/>
                  </a:lnTo>
                  <a:lnTo>
                    <a:pt x="94991" y="7026"/>
                  </a:lnTo>
                  <a:lnTo>
                    <a:pt x="87847" y="2881"/>
                  </a:lnTo>
                  <a:lnTo>
                    <a:pt x="78219" y="547"/>
                  </a:lnTo>
                  <a:lnTo>
                    <a:pt x="69669" y="0"/>
                  </a:lnTo>
                  <a:lnTo>
                    <a:pt x="60224" y="4273"/>
                  </a:lnTo>
                  <a:lnTo>
                    <a:pt x="40363" y="20814"/>
                  </a:lnTo>
                  <a:lnTo>
                    <a:pt x="16547" y="54491"/>
                  </a:lnTo>
                  <a:lnTo>
                    <a:pt x="4016" y="77614"/>
                  </a:lnTo>
                  <a:lnTo>
                    <a:pt x="81" y="111565"/>
                  </a:lnTo>
                  <a:lnTo>
                    <a:pt x="0" y="114871"/>
                  </a:lnTo>
                  <a:lnTo>
                    <a:pt x="2167" y="120802"/>
                  </a:lnTo>
                  <a:lnTo>
                    <a:pt x="3930" y="123570"/>
                  </a:lnTo>
                  <a:lnTo>
                    <a:pt x="5952" y="125414"/>
                  </a:lnTo>
                  <a:lnTo>
                    <a:pt x="10457" y="127464"/>
                  </a:lnTo>
                  <a:lnTo>
                    <a:pt x="25277" y="128960"/>
                  </a:lnTo>
                  <a:lnTo>
                    <a:pt x="36914" y="125016"/>
                  </a:lnTo>
                  <a:lnTo>
                    <a:pt x="50779" y="115251"/>
                  </a:lnTo>
                  <a:lnTo>
                    <a:pt x="66689" y="97894"/>
                  </a:lnTo>
                  <a:lnTo>
                    <a:pt x="73575" y="88986"/>
                  </a:lnTo>
                  <a:lnTo>
                    <a:pt x="89536" y="74110"/>
                  </a:lnTo>
                  <a:lnTo>
                    <a:pt x="103747" y="51839"/>
                  </a:lnTo>
                  <a:lnTo>
                    <a:pt x="113681" y="45540"/>
                  </a:lnTo>
                  <a:lnTo>
                    <a:pt x="119366" y="79540"/>
                  </a:lnTo>
                  <a:lnTo>
                    <a:pt x="125487" y="114361"/>
                  </a:lnTo>
                  <a:lnTo>
                    <a:pt x="137153" y="145997"/>
                  </a:lnTo>
                  <a:lnTo>
                    <a:pt x="142993" y="159472"/>
                  </a:lnTo>
                  <a:lnTo>
                    <a:pt x="175299" y="197528"/>
                  </a:lnTo>
                  <a:lnTo>
                    <a:pt x="190337" y="21292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85" name="SMARTInkShape-858"/>
          <p:cNvSpPr/>
          <p:nvPr/>
        </p:nvSpPr>
        <p:spPr>
          <a:xfrm>
            <a:off x="2087879" y="5364480"/>
            <a:ext cx="1592578" cy="182869"/>
          </a:xfrm>
          <a:custGeom>
            <a:avLst/>
            <a:gdLst/>
            <a:ahLst/>
            <a:cxnLst/>
            <a:rect l="0" t="0" r="0" b="0"/>
            <a:pathLst>
              <a:path w="1592578" h="182869">
                <a:moveTo>
                  <a:pt x="0" y="53339"/>
                </a:moveTo>
                <a:lnTo>
                  <a:pt x="19081" y="52493"/>
                </a:lnTo>
                <a:lnTo>
                  <a:pt x="43352" y="46779"/>
                </a:lnTo>
                <a:lnTo>
                  <a:pt x="80236" y="45813"/>
                </a:lnTo>
                <a:lnTo>
                  <a:pt x="114832" y="45732"/>
                </a:lnTo>
                <a:lnTo>
                  <a:pt x="152471" y="45721"/>
                </a:lnTo>
                <a:lnTo>
                  <a:pt x="185152" y="45720"/>
                </a:lnTo>
                <a:lnTo>
                  <a:pt x="219924" y="45720"/>
                </a:lnTo>
                <a:lnTo>
                  <a:pt x="257335" y="45720"/>
                </a:lnTo>
                <a:lnTo>
                  <a:pt x="295080" y="45720"/>
                </a:lnTo>
                <a:lnTo>
                  <a:pt x="331291" y="45720"/>
                </a:lnTo>
                <a:lnTo>
                  <a:pt x="365049" y="45720"/>
                </a:lnTo>
                <a:lnTo>
                  <a:pt x="393772" y="45720"/>
                </a:lnTo>
                <a:lnTo>
                  <a:pt x="426459" y="45720"/>
                </a:lnTo>
                <a:lnTo>
                  <a:pt x="458910" y="49765"/>
                </a:lnTo>
                <a:lnTo>
                  <a:pt x="489975" y="52280"/>
                </a:lnTo>
                <a:lnTo>
                  <a:pt x="524673" y="53025"/>
                </a:lnTo>
                <a:lnTo>
                  <a:pt x="557720" y="53246"/>
                </a:lnTo>
                <a:lnTo>
                  <a:pt x="593006" y="53312"/>
                </a:lnTo>
                <a:lnTo>
                  <a:pt x="626227" y="57376"/>
                </a:lnTo>
                <a:lnTo>
                  <a:pt x="661564" y="59898"/>
                </a:lnTo>
                <a:lnTo>
                  <a:pt x="690755" y="60645"/>
                </a:lnTo>
                <a:lnTo>
                  <a:pt x="723581" y="60866"/>
                </a:lnTo>
                <a:lnTo>
                  <a:pt x="756073" y="60932"/>
                </a:lnTo>
                <a:lnTo>
                  <a:pt x="787149" y="60951"/>
                </a:lnTo>
                <a:lnTo>
                  <a:pt x="817806" y="60957"/>
                </a:lnTo>
                <a:lnTo>
                  <a:pt x="848338" y="60959"/>
                </a:lnTo>
                <a:lnTo>
                  <a:pt x="878834" y="60959"/>
                </a:lnTo>
                <a:lnTo>
                  <a:pt x="909319" y="56914"/>
                </a:lnTo>
                <a:lnTo>
                  <a:pt x="943845" y="58444"/>
                </a:lnTo>
                <a:lnTo>
                  <a:pt x="972796" y="60214"/>
                </a:lnTo>
                <a:lnTo>
                  <a:pt x="1010571" y="60812"/>
                </a:lnTo>
                <a:lnTo>
                  <a:pt x="1045627" y="60931"/>
                </a:lnTo>
                <a:lnTo>
                  <a:pt x="1074920" y="60950"/>
                </a:lnTo>
                <a:lnTo>
                  <a:pt x="1111114" y="60958"/>
                </a:lnTo>
                <a:lnTo>
                  <a:pt x="1143569" y="60959"/>
                </a:lnTo>
                <a:lnTo>
                  <a:pt x="1179457" y="60959"/>
                </a:lnTo>
                <a:lnTo>
                  <a:pt x="1211256" y="60959"/>
                </a:lnTo>
                <a:lnTo>
                  <a:pt x="1242843" y="60959"/>
                </a:lnTo>
                <a:lnTo>
                  <a:pt x="1276301" y="60959"/>
                </a:lnTo>
                <a:lnTo>
                  <a:pt x="1311136" y="60959"/>
                </a:lnTo>
                <a:lnTo>
                  <a:pt x="1344761" y="60959"/>
                </a:lnTo>
                <a:lnTo>
                  <a:pt x="1377442" y="60959"/>
                </a:lnTo>
                <a:lnTo>
                  <a:pt x="1409623" y="60959"/>
                </a:lnTo>
                <a:lnTo>
                  <a:pt x="1425858" y="60113"/>
                </a:lnTo>
                <a:lnTo>
                  <a:pt x="1443874" y="54928"/>
                </a:lnTo>
                <a:lnTo>
                  <a:pt x="1480527" y="53402"/>
                </a:lnTo>
                <a:lnTo>
                  <a:pt x="1518118" y="53341"/>
                </a:lnTo>
                <a:lnTo>
                  <a:pt x="1522619" y="53341"/>
                </a:lnTo>
                <a:lnTo>
                  <a:pt x="1525620" y="52494"/>
                </a:lnTo>
                <a:lnTo>
                  <a:pt x="1527620" y="51083"/>
                </a:lnTo>
                <a:lnTo>
                  <a:pt x="1528954" y="49295"/>
                </a:lnTo>
                <a:lnTo>
                  <a:pt x="1534951" y="47309"/>
                </a:lnTo>
                <a:lnTo>
                  <a:pt x="1572238" y="45728"/>
                </a:lnTo>
                <a:lnTo>
                  <a:pt x="1584958" y="45720"/>
                </a:lnTo>
                <a:lnTo>
                  <a:pt x="1580914" y="41674"/>
                </a:lnTo>
                <a:lnTo>
                  <a:pt x="1576671" y="39688"/>
                </a:lnTo>
                <a:lnTo>
                  <a:pt x="1541323" y="31566"/>
                </a:lnTo>
                <a:lnTo>
                  <a:pt x="1507215" y="26530"/>
                </a:lnTo>
                <a:lnTo>
                  <a:pt x="1469466" y="19137"/>
                </a:lnTo>
                <a:lnTo>
                  <a:pt x="1435442" y="9021"/>
                </a:lnTo>
                <a:lnTo>
                  <a:pt x="1400407" y="787"/>
                </a:lnTo>
                <a:lnTo>
                  <a:pt x="1379263" y="0"/>
                </a:lnTo>
                <a:lnTo>
                  <a:pt x="1383278" y="4045"/>
                </a:lnTo>
                <a:lnTo>
                  <a:pt x="1387515" y="6030"/>
                </a:lnTo>
                <a:lnTo>
                  <a:pt x="1425156" y="13609"/>
                </a:lnTo>
                <a:lnTo>
                  <a:pt x="1461471" y="21128"/>
                </a:lnTo>
                <a:lnTo>
                  <a:pt x="1499414" y="22708"/>
                </a:lnTo>
                <a:lnTo>
                  <a:pt x="1510533" y="23638"/>
                </a:lnTo>
                <a:lnTo>
                  <a:pt x="1540784" y="30005"/>
                </a:lnTo>
                <a:lnTo>
                  <a:pt x="1555820" y="30386"/>
                </a:lnTo>
                <a:lnTo>
                  <a:pt x="1561567" y="32696"/>
                </a:lnTo>
                <a:lnTo>
                  <a:pt x="1566943" y="35698"/>
                </a:lnTo>
                <a:lnTo>
                  <a:pt x="1577294" y="37625"/>
                </a:lnTo>
                <a:lnTo>
                  <a:pt x="1591073" y="38072"/>
                </a:lnTo>
                <a:lnTo>
                  <a:pt x="1591575" y="38928"/>
                </a:lnTo>
                <a:lnTo>
                  <a:pt x="1592569" y="45626"/>
                </a:lnTo>
                <a:lnTo>
                  <a:pt x="1592577" y="49737"/>
                </a:lnTo>
                <a:lnTo>
                  <a:pt x="1591732" y="50938"/>
                </a:lnTo>
                <a:lnTo>
                  <a:pt x="1590321" y="51739"/>
                </a:lnTo>
                <a:lnTo>
                  <a:pt x="1588534" y="52272"/>
                </a:lnTo>
                <a:lnTo>
                  <a:pt x="1587343" y="53474"/>
                </a:lnTo>
                <a:lnTo>
                  <a:pt x="1583174" y="61488"/>
                </a:lnTo>
                <a:lnTo>
                  <a:pt x="1579933" y="66274"/>
                </a:lnTo>
                <a:lnTo>
                  <a:pt x="1577262" y="73729"/>
                </a:lnTo>
                <a:lnTo>
                  <a:pt x="1559458" y="100543"/>
                </a:lnTo>
                <a:lnTo>
                  <a:pt x="1540816" y="116418"/>
                </a:lnTo>
                <a:lnTo>
                  <a:pt x="1525901" y="139132"/>
                </a:lnTo>
                <a:lnTo>
                  <a:pt x="1491076" y="170144"/>
                </a:lnTo>
                <a:lnTo>
                  <a:pt x="1488201" y="175243"/>
                </a:lnTo>
                <a:lnTo>
                  <a:pt x="1486355" y="181371"/>
                </a:lnTo>
                <a:lnTo>
                  <a:pt x="1485357" y="181874"/>
                </a:lnTo>
                <a:lnTo>
                  <a:pt x="1478377" y="182868"/>
                </a:lnTo>
                <a:lnTo>
                  <a:pt x="1478280" y="1752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99" name="SMARTInkShape-Group118"/>
          <p:cNvGrpSpPr/>
          <p:nvPr/>
        </p:nvGrpSpPr>
        <p:grpSpPr>
          <a:xfrm>
            <a:off x="92721" y="5135880"/>
            <a:ext cx="2139939" cy="437334"/>
            <a:chOff x="92721" y="5135880"/>
            <a:chExt cx="2139939" cy="437334"/>
          </a:xfrm>
        </p:grpSpPr>
        <p:sp>
          <p:nvSpPr>
            <p:cNvPr id="86" name="SMARTInkShape-859"/>
            <p:cNvSpPr/>
            <p:nvPr/>
          </p:nvSpPr>
          <p:spPr>
            <a:xfrm>
              <a:off x="92721" y="5205557"/>
              <a:ext cx="242560" cy="227439"/>
            </a:xfrm>
            <a:custGeom>
              <a:avLst/>
              <a:gdLst/>
              <a:ahLst/>
              <a:cxnLst/>
              <a:rect l="0" t="0" r="0" b="0"/>
              <a:pathLst>
                <a:path w="242560" h="227439">
                  <a:moveTo>
                    <a:pt x="97779" y="29382"/>
                  </a:moveTo>
                  <a:lnTo>
                    <a:pt x="97779" y="7988"/>
                  </a:lnTo>
                  <a:lnTo>
                    <a:pt x="96932" y="7500"/>
                  </a:lnTo>
                  <a:lnTo>
                    <a:pt x="93733" y="6957"/>
                  </a:lnTo>
                  <a:lnTo>
                    <a:pt x="82340" y="549"/>
                  </a:lnTo>
                  <a:lnTo>
                    <a:pt x="79866" y="0"/>
                  </a:lnTo>
                  <a:lnTo>
                    <a:pt x="68294" y="3273"/>
                  </a:lnTo>
                  <a:lnTo>
                    <a:pt x="54141" y="9605"/>
                  </a:lnTo>
                  <a:lnTo>
                    <a:pt x="46493" y="16641"/>
                  </a:lnTo>
                  <a:lnTo>
                    <a:pt x="16173" y="53894"/>
                  </a:lnTo>
                  <a:lnTo>
                    <a:pt x="5207" y="79637"/>
                  </a:lnTo>
                  <a:lnTo>
                    <a:pt x="0" y="112593"/>
                  </a:lnTo>
                  <a:lnTo>
                    <a:pt x="1229" y="143562"/>
                  </a:lnTo>
                  <a:lnTo>
                    <a:pt x="9375" y="170093"/>
                  </a:lnTo>
                  <a:lnTo>
                    <a:pt x="20691" y="186410"/>
                  </a:lnTo>
                  <a:lnTo>
                    <a:pt x="45768" y="206246"/>
                  </a:lnTo>
                  <a:lnTo>
                    <a:pt x="77439" y="219196"/>
                  </a:lnTo>
                  <a:lnTo>
                    <a:pt x="112011" y="225861"/>
                  </a:lnTo>
                  <a:lnTo>
                    <a:pt x="144146" y="227178"/>
                  </a:lnTo>
                  <a:lnTo>
                    <a:pt x="179970" y="227438"/>
                  </a:lnTo>
                  <a:lnTo>
                    <a:pt x="201718" y="225226"/>
                  </a:lnTo>
                  <a:lnTo>
                    <a:pt x="232440" y="218094"/>
                  </a:lnTo>
                  <a:lnTo>
                    <a:pt x="242559" y="21226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7" name="SMARTInkShape-860"/>
            <p:cNvSpPr/>
            <p:nvPr/>
          </p:nvSpPr>
          <p:spPr>
            <a:xfrm>
              <a:off x="396239" y="5151119"/>
              <a:ext cx="205742" cy="323723"/>
            </a:xfrm>
            <a:custGeom>
              <a:avLst/>
              <a:gdLst/>
              <a:ahLst/>
              <a:cxnLst/>
              <a:rect l="0" t="0" r="0" b="0"/>
              <a:pathLst>
                <a:path w="205742" h="323723">
                  <a:moveTo>
                    <a:pt x="0" y="0"/>
                  </a:moveTo>
                  <a:lnTo>
                    <a:pt x="0" y="36046"/>
                  </a:lnTo>
                  <a:lnTo>
                    <a:pt x="5237" y="68990"/>
                  </a:lnTo>
                  <a:lnTo>
                    <a:pt x="6914" y="103227"/>
                  </a:lnTo>
                  <a:lnTo>
                    <a:pt x="8258" y="140182"/>
                  </a:lnTo>
                  <a:lnTo>
                    <a:pt x="12795" y="177096"/>
                  </a:lnTo>
                  <a:lnTo>
                    <a:pt x="16209" y="209859"/>
                  </a:lnTo>
                  <a:lnTo>
                    <a:pt x="27160" y="246755"/>
                  </a:lnTo>
                  <a:lnTo>
                    <a:pt x="30286" y="282700"/>
                  </a:lnTo>
                  <a:lnTo>
                    <a:pt x="30463" y="295519"/>
                  </a:lnTo>
                  <a:lnTo>
                    <a:pt x="30475" y="292643"/>
                  </a:lnTo>
                  <a:lnTo>
                    <a:pt x="28220" y="288673"/>
                  </a:lnTo>
                  <a:lnTo>
                    <a:pt x="26434" y="286429"/>
                  </a:lnTo>
                  <a:lnTo>
                    <a:pt x="24449" y="279420"/>
                  </a:lnTo>
                  <a:lnTo>
                    <a:pt x="24413" y="269814"/>
                  </a:lnTo>
                  <a:lnTo>
                    <a:pt x="29514" y="235627"/>
                  </a:lnTo>
                  <a:lnTo>
                    <a:pt x="36373" y="199540"/>
                  </a:lnTo>
                  <a:lnTo>
                    <a:pt x="48139" y="162057"/>
                  </a:lnTo>
                  <a:lnTo>
                    <a:pt x="66202" y="128272"/>
                  </a:lnTo>
                  <a:lnTo>
                    <a:pt x="88134" y="98326"/>
                  </a:lnTo>
                  <a:lnTo>
                    <a:pt x="93640" y="94501"/>
                  </a:lnTo>
                  <a:lnTo>
                    <a:pt x="101500" y="92347"/>
                  </a:lnTo>
                  <a:lnTo>
                    <a:pt x="113236" y="95754"/>
                  </a:lnTo>
                  <a:lnTo>
                    <a:pt x="123392" y="102126"/>
                  </a:lnTo>
                  <a:lnTo>
                    <a:pt x="131764" y="117467"/>
                  </a:lnTo>
                  <a:lnTo>
                    <a:pt x="142178" y="147100"/>
                  </a:lnTo>
                  <a:lnTo>
                    <a:pt x="149842" y="179146"/>
                  </a:lnTo>
                  <a:lnTo>
                    <a:pt x="156628" y="210466"/>
                  </a:lnTo>
                  <a:lnTo>
                    <a:pt x="159862" y="241196"/>
                  </a:lnTo>
                  <a:lnTo>
                    <a:pt x="164959" y="270903"/>
                  </a:lnTo>
                  <a:lnTo>
                    <a:pt x="167287" y="307925"/>
                  </a:lnTo>
                  <a:lnTo>
                    <a:pt x="168252" y="311964"/>
                  </a:lnTo>
                  <a:lnTo>
                    <a:pt x="169741" y="314655"/>
                  </a:lnTo>
                  <a:lnTo>
                    <a:pt x="178215" y="323022"/>
                  </a:lnTo>
                  <a:lnTo>
                    <a:pt x="180617" y="323722"/>
                  </a:lnTo>
                  <a:lnTo>
                    <a:pt x="183065" y="323341"/>
                  </a:lnTo>
                  <a:lnTo>
                    <a:pt x="205741" y="3124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8" name="SMARTInkShape-861"/>
            <p:cNvSpPr/>
            <p:nvPr/>
          </p:nvSpPr>
          <p:spPr>
            <a:xfrm>
              <a:off x="697499" y="5135880"/>
              <a:ext cx="41641" cy="335281"/>
            </a:xfrm>
            <a:custGeom>
              <a:avLst/>
              <a:gdLst/>
              <a:ahLst/>
              <a:cxnLst/>
              <a:rect l="0" t="0" r="0" b="0"/>
              <a:pathLst>
                <a:path w="41641" h="335281">
                  <a:moveTo>
                    <a:pt x="41640" y="0"/>
                  </a:moveTo>
                  <a:lnTo>
                    <a:pt x="41640" y="4045"/>
                  </a:lnTo>
                  <a:lnTo>
                    <a:pt x="39383" y="8288"/>
                  </a:lnTo>
                  <a:lnTo>
                    <a:pt x="37595" y="10605"/>
                  </a:lnTo>
                  <a:lnTo>
                    <a:pt x="35609" y="17696"/>
                  </a:lnTo>
                  <a:lnTo>
                    <a:pt x="27300" y="48739"/>
                  </a:lnTo>
                  <a:lnTo>
                    <a:pt x="16695" y="81139"/>
                  </a:lnTo>
                  <a:lnTo>
                    <a:pt x="11954" y="117551"/>
                  </a:lnTo>
                  <a:lnTo>
                    <a:pt x="7844" y="142555"/>
                  </a:lnTo>
                  <a:lnTo>
                    <a:pt x="3195" y="170037"/>
                  </a:lnTo>
                  <a:lnTo>
                    <a:pt x="0" y="197492"/>
                  </a:lnTo>
                  <a:lnTo>
                    <a:pt x="2115" y="231142"/>
                  </a:lnTo>
                  <a:lnTo>
                    <a:pt x="5517" y="265697"/>
                  </a:lnTo>
                  <a:lnTo>
                    <a:pt x="11264" y="298584"/>
                  </a:lnTo>
                  <a:lnTo>
                    <a:pt x="17024" y="313776"/>
                  </a:lnTo>
                  <a:lnTo>
                    <a:pt x="24298" y="326924"/>
                  </a:lnTo>
                  <a:lnTo>
                    <a:pt x="24998" y="329709"/>
                  </a:lnTo>
                  <a:lnTo>
                    <a:pt x="26313" y="331566"/>
                  </a:lnTo>
                  <a:lnTo>
                    <a:pt x="28035" y="332804"/>
                  </a:lnTo>
                  <a:lnTo>
                    <a:pt x="34021" y="3352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9" name="SMARTInkShape-862"/>
            <p:cNvSpPr/>
            <p:nvPr/>
          </p:nvSpPr>
          <p:spPr>
            <a:xfrm>
              <a:off x="800887" y="5250180"/>
              <a:ext cx="117030" cy="186171"/>
            </a:xfrm>
            <a:custGeom>
              <a:avLst/>
              <a:gdLst/>
              <a:ahLst/>
              <a:cxnLst/>
              <a:rect l="0" t="0" r="0" b="0"/>
              <a:pathLst>
                <a:path w="117030" h="186171">
                  <a:moveTo>
                    <a:pt x="90652" y="30480"/>
                  </a:moveTo>
                  <a:lnTo>
                    <a:pt x="86607" y="30480"/>
                  </a:lnTo>
                  <a:lnTo>
                    <a:pt x="85416" y="29633"/>
                  </a:lnTo>
                  <a:lnTo>
                    <a:pt x="84621" y="28222"/>
                  </a:lnTo>
                  <a:lnTo>
                    <a:pt x="84092" y="26435"/>
                  </a:lnTo>
                  <a:lnTo>
                    <a:pt x="82892" y="25243"/>
                  </a:lnTo>
                  <a:lnTo>
                    <a:pt x="74883" y="21072"/>
                  </a:lnTo>
                  <a:lnTo>
                    <a:pt x="70097" y="17832"/>
                  </a:lnTo>
                  <a:lnTo>
                    <a:pt x="62643" y="16007"/>
                  </a:lnTo>
                  <a:lnTo>
                    <a:pt x="57602" y="15581"/>
                  </a:lnTo>
                  <a:lnTo>
                    <a:pt x="52539" y="17649"/>
                  </a:lnTo>
                  <a:lnTo>
                    <a:pt x="30726" y="37205"/>
                  </a:lnTo>
                  <a:lnTo>
                    <a:pt x="12665" y="69466"/>
                  </a:lnTo>
                  <a:lnTo>
                    <a:pt x="5192" y="84213"/>
                  </a:lnTo>
                  <a:lnTo>
                    <a:pt x="0" y="121971"/>
                  </a:lnTo>
                  <a:lnTo>
                    <a:pt x="215" y="146326"/>
                  </a:lnTo>
                  <a:lnTo>
                    <a:pt x="5342" y="161418"/>
                  </a:lnTo>
                  <a:lnTo>
                    <a:pt x="9839" y="168543"/>
                  </a:lnTo>
                  <a:lnTo>
                    <a:pt x="21176" y="177315"/>
                  </a:lnTo>
                  <a:lnTo>
                    <a:pt x="35259" y="185276"/>
                  </a:lnTo>
                  <a:lnTo>
                    <a:pt x="40177" y="186170"/>
                  </a:lnTo>
                  <a:lnTo>
                    <a:pt x="65295" y="183480"/>
                  </a:lnTo>
                  <a:lnTo>
                    <a:pt x="75431" y="178631"/>
                  </a:lnTo>
                  <a:lnTo>
                    <a:pt x="103636" y="158058"/>
                  </a:lnTo>
                  <a:lnTo>
                    <a:pt x="106928" y="153632"/>
                  </a:lnTo>
                  <a:lnTo>
                    <a:pt x="110586" y="141940"/>
                  </a:lnTo>
                  <a:lnTo>
                    <a:pt x="117029" y="104841"/>
                  </a:lnTo>
                  <a:lnTo>
                    <a:pt x="113976" y="68337"/>
                  </a:lnTo>
                  <a:lnTo>
                    <a:pt x="112803" y="47341"/>
                  </a:lnTo>
                  <a:lnTo>
                    <a:pt x="99191" y="11040"/>
                  </a:lnTo>
                  <a:lnTo>
                    <a:pt x="98273"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0" name="SMARTInkShape-863"/>
            <p:cNvSpPr/>
            <p:nvPr/>
          </p:nvSpPr>
          <p:spPr>
            <a:xfrm>
              <a:off x="1005839" y="5259012"/>
              <a:ext cx="129541" cy="173874"/>
            </a:xfrm>
            <a:custGeom>
              <a:avLst/>
              <a:gdLst/>
              <a:ahLst/>
              <a:cxnLst/>
              <a:rect l="0" t="0" r="0" b="0"/>
              <a:pathLst>
                <a:path w="129541" h="173874">
                  <a:moveTo>
                    <a:pt x="0" y="21648"/>
                  </a:moveTo>
                  <a:lnTo>
                    <a:pt x="0" y="25693"/>
                  </a:lnTo>
                  <a:lnTo>
                    <a:pt x="2258" y="29936"/>
                  </a:lnTo>
                  <a:lnTo>
                    <a:pt x="5237" y="34645"/>
                  </a:lnTo>
                  <a:lnTo>
                    <a:pt x="6561" y="39559"/>
                  </a:lnTo>
                  <a:lnTo>
                    <a:pt x="11573" y="75891"/>
                  </a:lnTo>
                  <a:lnTo>
                    <a:pt x="14757" y="113207"/>
                  </a:lnTo>
                  <a:lnTo>
                    <a:pt x="14330" y="145120"/>
                  </a:lnTo>
                  <a:lnTo>
                    <a:pt x="8671" y="167332"/>
                  </a:lnTo>
                  <a:lnTo>
                    <a:pt x="9168" y="169571"/>
                  </a:lnTo>
                  <a:lnTo>
                    <a:pt x="10345" y="171063"/>
                  </a:lnTo>
                  <a:lnTo>
                    <a:pt x="11977" y="172058"/>
                  </a:lnTo>
                  <a:lnTo>
                    <a:pt x="12218" y="172721"/>
                  </a:lnTo>
                  <a:lnTo>
                    <a:pt x="11532" y="173164"/>
                  </a:lnTo>
                  <a:lnTo>
                    <a:pt x="8393" y="173873"/>
                  </a:lnTo>
                  <a:lnTo>
                    <a:pt x="7964" y="171713"/>
                  </a:lnTo>
                  <a:lnTo>
                    <a:pt x="8481" y="134556"/>
                  </a:lnTo>
                  <a:lnTo>
                    <a:pt x="14183" y="97664"/>
                  </a:lnTo>
                  <a:lnTo>
                    <a:pt x="23390" y="61981"/>
                  </a:lnTo>
                  <a:lnTo>
                    <a:pt x="36477" y="30252"/>
                  </a:lnTo>
                  <a:lnTo>
                    <a:pt x="49285" y="18364"/>
                  </a:lnTo>
                  <a:lnTo>
                    <a:pt x="62957" y="10326"/>
                  </a:lnTo>
                  <a:lnTo>
                    <a:pt x="91929" y="605"/>
                  </a:lnTo>
                  <a:lnTo>
                    <a:pt x="96846" y="0"/>
                  </a:lnTo>
                  <a:lnTo>
                    <a:pt x="104567" y="1584"/>
                  </a:lnTo>
                  <a:lnTo>
                    <a:pt x="111668" y="4264"/>
                  </a:lnTo>
                  <a:lnTo>
                    <a:pt x="129540" y="640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SMARTInkShape-864"/>
            <p:cNvSpPr/>
            <p:nvPr/>
          </p:nvSpPr>
          <p:spPr>
            <a:xfrm>
              <a:off x="1158695" y="5266479"/>
              <a:ext cx="136220" cy="143571"/>
            </a:xfrm>
            <a:custGeom>
              <a:avLst/>
              <a:gdLst/>
              <a:ahLst/>
              <a:cxnLst/>
              <a:rect l="0" t="0" r="0" b="0"/>
              <a:pathLst>
                <a:path w="136220" h="143571">
                  <a:moveTo>
                    <a:pt x="106225" y="6560"/>
                  </a:moveTo>
                  <a:lnTo>
                    <a:pt x="99664" y="6560"/>
                  </a:lnTo>
                  <a:lnTo>
                    <a:pt x="81531" y="0"/>
                  </a:lnTo>
                  <a:lnTo>
                    <a:pt x="69369" y="3300"/>
                  </a:lnTo>
                  <a:lnTo>
                    <a:pt x="47352" y="14420"/>
                  </a:lnTo>
                  <a:lnTo>
                    <a:pt x="27603" y="32995"/>
                  </a:lnTo>
                  <a:lnTo>
                    <a:pt x="15309" y="54743"/>
                  </a:lnTo>
                  <a:lnTo>
                    <a:pt x="3000" y="89011"/>
                  </a:lnTo>
                  <a:lnTo>
                    <a:pt x="0" y="115401"/>
                  </a:lnTo>
                  <a:lnTo>
                    <a:pt x="2004" y="124926"/>
                  </a:lnTo>
                  <a:lnTo>
                    <a:pt x="7893" y="135047"/>
                  </a:lnTo>
                  <a:lnTo>
                    <a:pt x="10190" y="137938"/>
                  </a:lnTo>
                  <a:lnTo>
                    <a:pt x="17258" y="141151"/>
                  </a:lnTo>
                  <a:lnTo>
                    <a:pt x="50489" y="143570"/>
                  </a:lnTo>
                  <a:lnTo>
                    <a:pt x="65627" y="139631"/>
                  </a:lnTo>
                  <a:lnTo>
                    <a:pt x="101147" y="115549"/>
                  </a:lnTo>
                  <a:lnTo>
                    <a:pt x="115539" y="102259"/>
                  </a:lnTo>
                  <a:lnTo>
                    <a:pt x="131178" y="77572"/>
                  </a:lnTo>
                  <a:lnTo>
                    <a:pt x="135067" y="62408"/>
                  </a:lnTo>
                  <a:lnTo>
                    <a:pt x="136219" y="47191"/>
                  </a:lnTo>
                  <a:lnTo>
                    <a:pt x="134231" y="39294"/>
                  </a:lnTo>
                  <a:lnTo>
                    <a:pt x="126056" y="27326"/>
                  </a:lnTo>
                  <a:lnTo>
                    <a:pt x="121247" y="24256"/>
                  </a:lnTo>
                  <a:lnTo>
                    <a:pt x="118780" y="23438"/>
                  </a:lnTo>
                  <a:lnTo>
                    <a:pt x="117135" y="22045"/>
                  </a:lnTo>
                  <a:lnTo>
                    <a:pt x="113845" y="141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2" name="SMARTInkShape-865"/>
            <p:cNvSpPr/>
            <p:nvPr/>
          </p:nvSpPr>
          <p:spPr>
            <a:xfrm>
              <a:off x="1363979" y="5303519"/>
              <a:ext cx="21806" cy="269695"/>
            </a:xfrm>
            <a:custGeom>
              <a:avLst/>
              <a:gdLst/>
              <a:ahLst/>
              <a:cxnLst/>
              <a:rect l="0" t="0" r="0" b="0"/>
              <a:pathLst>
                <a:path w="21806" h="269695">
                  <a:moveTo>
                    <a:pt x="15241" y="0"/>
                  </a:moveTo>
                  <a:lnTo>
                    <a:pt x="15241" y="4046"/>
                  </a:lnTo>
                  <a:lnTo>
                    <a:pt x="21801" y="32564"/>
                  </a:lnTo>
                  <a:lnTo>
                    <a:pt x="21805" y="62219"/>
                  </a:lnTo>
                  <a:lnTo>
                    <a:pt x="17562" y="90873"/>
                  </a:lnTo>
                  <a:lnTo>
                    <a:pt x="15928" y="124951"/>
                  </a:lnTo>
                  <a:lnTo>
                    <a:pt x="14598" y="156874"/>
                  </a:lnTo>
                  <a:lnTo>
                    <a:pt x="10064" y="186934"/>
                  </a:lnTo>
                  <a:lnTo>
                    <a:pt x="5845" y="220276"/>
                  </a:lnTo>
                  <a:lnTo>
                    <a:pt x="514" y="256092"/>
                  </a:lnTo>
                  <a:lnTo>
                    <a:pt x="68" y="269694"/>
                  </a:lnTo>
                  <a:lnTo>
                    <a:pt x="0" y="2590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SMARTInkShape-866"/>
            <p:cNvSpPr/>
            <p:nvPr/>
          </p:nvSpPr>
          <p:spPr>
            <a:xfrm>
              <a:off x="1364293" y="5242932"/>
              <a:ext cx="150420" cy="144068"/>
            </a:xfrm>
            <a:custGeom>
              <a:avLst/>
              <a:gdLst/>
              <a:ahLst/>
              <a:cxnLst/>
              <a:rect l="0" t="0" r="0" b="0"/>
              <a:pathLst>
                <a:path w="150420" h="144068">
                  <a:moveTo>
                    <a:pt x="7307" y="37728"/>
                  </a:moveTo>
                  <a:lnTo>
                    <a:pt x="3261" y="33683"/>
                  </a:lnTo>
                  <a:lnTo>
                    <a:pt x="1275" y="29439"/>
                  </a:lnTo>
                  <a:lnTo>
                    <a:pt x="0" y="23861"/>
                  </a:lnTo>
                  <a:lnTo>
                    <a:pt x="3825" y="14804"/>
                  </a:lnTo>
                  <a:lnTo>
                    <a:pt x="5832" y="12285"/>
                  </a:lnTo>
                  <a:lnTo>
                    <a:pt x="17607" y="3866"/>
                  </a:lnTo>
                  <a:lnTo>
                    <a:pt x="24867" y="1511"/>
                  </a:lnTo>
                  <a:lnTo>
                    <a:pt x="47370" y="0"/>
                  </a:lnTo>
                  <a:lnTo>
                    <a:pt x="75428" y="5784"/>
                  </a:lnTo>
                  <a:lnTo>
                    <a:pt x="107477" y="21594"/>
                  </a:lnTo>
                  <a:lnTo>
                    <a:pt x="125510" y="31630"/>
                  </a:lnTo>
                  <a:lnTo>
                    <a:pt x="134066" y="41791"/>
                  </a:lnTo>
                  <a:lnTo>
                    <a:pt x="146457" y="64965"/>
                  </a:lnTo>
                  <a:lnTo>
                    <a:pt x="150419" y="92835"/>
                  </a:lnTo>
                  <a:lnTo>
                    <a:pt x="147547" y="115768"/>
                  </a:lnTo>
                  <a:lnTo>
                    <a:pt x="141320" y="125470"/>
                  </a:lnTo>
                  <a:lnTo>
                    <a:pt x="132061" y="132604"/>
                  </a:lnTo>
                  <a:lnTo>
                    <a:pt x="113415" y="140533"/>
                  </a:lnTo>
                  <a:lnTo>
                    <a:pt x="80293" y="144067"/>
                  </a:lnTo>
                  <a:lnTo>
                    <a:pt x="60541" y="143460"/>
                  </a:lnTo>
                  <a:lnTo>
                    <a:pt x="49029" y="140317"/>
                  </a:lnTo>
                  <a:lnTo>
                    <a:pt x="28687" y="126164"/>
                  </a:lnTo>
                  <a:lnTo>
                    <a:pt x="18533" y="116237"/>
                  </a:lnTo>
                  <a:lnTo>
                    <a:pt x="7307" y="9868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SMARTInkShape-867"/>
            <p:cNvSpPr/>
            <p:nvPr/>
          </p:nvSpPr>
          <p:spPr>
            <a:xfrm>
              <a:off x="1577662" y="5151119"/>
              <a:ext cx="22539" cy="228601"/>
            </a:xfrm>
            <a:custGeom>
              <a:avLst/>
              <a:gdLst/>
              <a:ahLst/>
              <a:cxnLst/>
              <a:rect l="0" t="0" r="0" b="0"/>
              <a:pathLst>
                <a:path w="22539" h="228601">
                  <a:moveTo>
                    <a:pt x="22538" y="0"/>
                  </a:moveTo>
                  <a:lnTo>
                    <a:pt x="21691" y="33406"/>
                  </a:lnTo>
                  <a:lnTo>
                    <a:pt x="15977" y="66561"/>
                  </a:lnTo>
                  <a:lnTo>
                    <a:pt x="14280" y="99508"/>
                  </a:lnTo>
                  <a:lnTo>
                    <a:pt x="9743" y="127885"/>
                  </a:lnTo>
                  <a:lnTo>
                    <a:pt x="7781" y="163300"/>
                  </a:lnTo>
                  <a:lnTo>
                    <a:pt x="2124" y="196859"/>
                  </a:lnTo>
                  <a:lnTo>
                    <a:pt x="0" y="215065"/>
                  </a:lnTo>
                  <a:lnTo>
                    <a:pt x="2078" y="220609"/>
                  </a:lnTo>
                  <a:lnTo>
                    <a:pt x="7297" y="2286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SMARTInkShape-868"/>
            <p:cNvSpPr/>
            <p:nvPr/>
          </p:nvSpPr>
          <p:spPr>
            <a:xfrm>
              <a:off x="1662379" y="5227633"/>
              <a:ext cx="151181" cy="152087"/>
            </a:xfrm>
            <a:custGeom>
              <a:avLst/>
              <a:gdLst/>
              <a:ahLst/>
              <a:cxnLst/>
              <a:rect l="0" t="0" r="0" b="0"/>
              <a:pathLst>
                <a:path w="151181" h="152087">
                  <a:moveTo>
                    <a:pt x="90221" y="7306"/>
                  </a:moveTo>
                  <a:lnTo>
                    <a:pt x="86175" y="7306"/>
                  </a:lnTo>
                  <a:lnTo>
                    <a:pt x="81932" y="5049"/>
                  </a:lnTo>
                  <a:lnTo>
                    <a:pt x="76354" y="746"/>
                  </a:lnTo>
                  <a:lnTo>
                    <a:pt x="67297" y="0"/>
                  </a:lnTo>
                  <a:lnTo>
                    <a:pt x="53889" y="3825"/>
                  </a:lnTo>
                  <a:lnTo>
                    <a:pt x="43237" y="10320"/>
                  </a:lnTo>
                  <a:lnTo>
                    <a:pt x="15659" y="41850"/>
                  </a:lnTo>
                  <a:lnTo>
                    <a:pt x="9144" y="59593"/>
                  </a:lnTo>
                  <a:lnTo>
                    <a:pt x="0" y="92100"/>
                  </a:lnTo>
                  <a:lnTo>
                    <a:pt x="440" y="95162"/>
                  </a:lnTo>
                  <a:lnTo>
                    <a:pt x="8235" y="113925"/>
                  </a:lnTo>
                  <a:lnTo>
                    <a:pt x="10164" y="116486"/>
                  </a:lnTo>
                  <a:lnTo>
                    <a:pt x="14564" y="119331"/>
                  </a:lnTo>
                  <a:lnTo>
                    <a:pt x="24288" y="121157"/>
                  </a:lnTo>
                  <a:lnTo>
                    <a:pt x="35877" y="117428"/>
                  </a:lnTo>
                  <a:lnTo>
                    <a:pt x="58395" y="103682"/>
                  </a:lnTo>
                  <a:lnTo>
                    <a:pt x="65633" y="96424"/>
                  </a:lnTo>
                  <a:lnTo>
                    <a:pt x="86222" y="70321"/>
                  </a:lnTo>
                  <a:lnTo>
                    <a:pt x="97825" y="41960"/>
                  </a:lnTo>
                  <a:lnTo>
                    <a:pt x="99524" y="40568"/>
                  </a:lnTo>
                  <a:lnTo>
                    <a:pt x="101503" y="39641"/>
                  </a:lnTo>
                  <a:lnTo>
                    <a:pt x="101975" y="38176"/>
                  </a:lnTo>
                  <a:lnTo>
                    <a:pt x="101444" y="36353"/>
                  </a:lnTo>
                  <a:lnTo>
                    <a:pt x="100243" y="34291"/>
                  </a:lnTo>
                  <a:lnTo>
                    <a:pt x="99442" y="33763"/>
                  </a:lnTo>
                  <a:lnTo>
                    <a:pt x="98908" y="34257"/>
                  </a:lnTo>
                  <a:lnTo>
                    <a:pt x="98051" y="37089"/>
                  </a:lnTo>
                  <a:lnTo>
                    <a:pt x="97903" y="41625"/>
                  </a:lnTo>
                  <a:lnTo>
                    <a:pt x="104758" y="71180"/>
                  </a:lnTo>
                  <a:lnTo>
                    <a:pt x="105419" y="106389"/>
                  </a:lnTo>
                  <a:lnTo>
                    <a:pt x="106289" y="116536"/>
                  </a:lnTo>
                  <a:lnTo>
                    <a:pt x="111539" y="130922"/>
                  </a:lnTo>
                  <a:lnTo>
                    <a:pt x="123372" y="146561"/>
                  </a:lnTo>
                  <a:lnTo>
                    <a:pt x="128379" y="149631"/>
                  </a:lnTo>
                  <a:lnTo>
                    <a:pt x="138492" y="151602"/>
                  </a:lnTo>
                  <a:lnTo>
                    <a:pt x="151180" y="15208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SMARTInkShape-869"/>
            <p:cNvSpPr/>
            <p:nvPr/>
          </p:nvSpPr>
          <p:spPr>
            <a:xfrm>
              <a:off x="1874520" y="5204487"/>
              <a:ext cx="106444" cy="175125"/>
            </a:xfrm>
            <a:custGeom>
              <a:avLst/>
              <a:gdLst/>
              <a:ahLst/>
              <a:cxnLst/>
              <a:rect l="0" t="0" r="0" b="0"/>
              <a:pathLst>
                <a:path w="106444" h="175125">
                  <a:moveTo>
                    <a:pt x="91439" y="7593"/>
                  </a:moveTo>
                  <a:lnTo>
                    <a:pt x="87394" y="7593"/>
                  </a:lnTo>
                  <a:lnTo>
                    <a:pt x="83151" y="5335"/>
                  </a:lnTo>
                  <a:lnTo>
                    <a:pt x="80834" y="3547"/>
                  </a:lnTo>
                  <a:lnTo>
                    <a:pt x="73744" y="1561"/>
                  </a:lnTo>
                  <a:lnTo>
                    <a:pt x="36310" y="34"/>
                  </a:lnTo>
                  <a:lnTo>
                    <a:pt x="29402" y="0"/>
                  </a:lnTo>
                  <a:lnTo>
                    <a:pt x="23510" y="2242"/>
                  </a:lnTo>
                  <a:lnTo>
                    <a:pt x="18068" y="5215"/>
                  </a:lnTo>
                  <a:lnTo>
                    <a:pt x="12828" y="6536"/>
                  </a:lnTo>
                  <a:lnTo>
                    <a:pt x="11092" y="7735"/>
                  </a:lnTo>
                  <a:lnTo>
                    <a:pt x="9934" y="9380"/>
                  </a:lnTo>
                  <a:lnTo>
                    <a:pt x="8077" y="14060"/>
                  </a:lnTo>
                  <a:lnTo>
                    <a:pt x="7660" y="25717"/>
                  </a:lnTo>
                  <a:lnTo>
                    <a:pt x="9340" y="28143"/>
                  </a:lnTo>
                  <a:lnTo>
                    <a:pt x="18101" y="35601"/>
                  </a:lnTo>
                  <a:lnTo>
                    <a:pt x="48730" y="71392"/>
                  </a:lnTo>
                  <a:lnTo>
                    <a:pt x="84873" y="107699"/>
                  </a:lnTo>
                  <a:lnTo>
                    <a:pt x="100616" y="125141"/>
                  </a:lnTo>
                  <a:lnTo>
                    <a:pt x="104883" y="139883"/>
                  </a:lnTo>
                  <a:lnTo>
                    <a:pt x="106443" y="161055"/>
                  </a:lnTo>
                  <a:lnTo>
                    <a:pt x="105675" y="163241"/>
                  </a:lnTo>
                  <a:lnTo>
                    <a:pt x="104317" y="164698"/>
                  </a:lnTo>
                  <a:lnTo>
                    <a:pt x="88431" y="172465"/>
                  </a:lnTo>
                  <a:lnTo>
                    <a:pt x="74351" y="174686"/>
                  </a:lnTo>
                  <a:lnTo>
                    <a:pt x="59560" y="175124"/>
                  </a:lnTo>
                  <a:lnTo>
                    <a:pt x="37581" y="166930"/>
                  </a:lnTo>
                  <a:lnTo>
                    <a:pt x="32674" y="164617"/>
                  </a:lnTo>
                  <a:lnTo>
                    <a:pt x="24964" y="157532"/>
                  </a:lnTo>
                  <a:lnTo>
                    <a:pt x="3468" y="132253"/>
                  </a:lnTo>
                  <a:lnTo>
                    <a:pt x="0" y="12189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SMARTInkShape-870"/>
            <p:cNvSpPr/>
            <p:nvPr/>
          </p:nvSpPr>
          <p:spPr>
            <a:xfrm>
              <a:off x="2065463" y="5143500"/>
              <a:ext cx="45278" cy="266701"/>
            </a:xfrm>
            <a:custGeom>
              <a:avLst/>
              <a:gdLst/>
              <a:ahLst/>
              <a:cxnLst/>
              <a:rect l="0" t="0" r="0" b="0"/>
              <a:pathLst>
                <a:path w="45278" h="266701">
                  <a:moveTo>
                    <a:pt x="45277" y="0"/>
                  </a:moveTo>
                  <a:lnTo>
                    <a:pt x="45277" y="10605"/>
                  </a:lnTo>
                  <a:lnTo>
                    <a:pt x="37516" y="47047"/>
                  </a:lnTo>
                  <a:lnTo>
                    <a:pt x="31765" y="78719"/>
                  </a:lnTo>
                  <a:lnTo>
                    <a:pt x="28291" y="107426"/>
                  </a:lnTo>
                  <a:lnTo>
                    <a:pt x="21899" y="137381"/>
                  </a:lnTo>
                  <a:lnTo>
                    <a:pt x="12154" y="173798"/>
                  </a:lnTo>
                  <a:lnTo>
                    <a:pt x="1801" y="210909"/>
                  </a:lnTo>
                  <a:lnTo>
                    <a:pt x="0" y="233196"/>
                  </a:lnTo>
                  <a:lnTo>
                    <a:pt x="2011" y="241367"/>
                  </a:lnTo>
                  <a:lnTo>
                    <a:pt x="5646" y="250727"/>
                  </a:lnTo>
                  <a:lnTo>
                    <a:pt x="7177" y="2667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SMARTInkShape-871"/>
            <p:cNvSpPr/>
            <p:nvPr/>
          </p:nvSpPr>
          <p:spPr>
            <a:xfrm>
              <a:off x="1988820" y="5227319"/>
              <a:ext cx="243840" cy="38101"/>
            </a:xfrm>
            <a:custGeom>
              <a:avLst/>
              <a:gdLst/>
              <a:ahLst/>
              <a:cxnLst/>
              <a:rect l="0" t="0" r="0" b="0"/>
              <a:pathLst>
                <a:path w="243840" h="38101">
                  <a:moveTo>
                    <a:pt x="0" y="0"/>
                  </a:moveTo>
                  <a:lnTo>
                    <a:pt x="4045" y="4046"/>
                  </a:lnTo>
                  <a:lnTo>
                    <a:pt x="10546" y="6032"/>
                  </a:lnTo>
                  <a:lnTo>
                    <a:pt x="47396" y="11573"/>
                  </a:lnTo>
                  <a:lnTo>
                    <a:pt x="81767" y="15363"/>
                  </a:lnTo>
                  <a:lnTo>
                    <a:pt x="118410" y="21129"/>
                  </a:lnTo>
                  <a:lnTo>
                    <a:pt x="151360" y="24605"/>
                  </a:lnTo>
                  <a:lnTo>
                    <a:pt x="182571" y="28740"/>
                  </a:lnTo>
                  <a:lnTo>
                    <a:pt x="219414" y="34182"/>
                  </a:lnTo>
                  <a:lnTo>
                    <a:pt x="243839" y="381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12" name="SMARTInkShape-Group119"/>
          <p:cNvGrpSpPr/>
          <p:nvPr/>
        </p:nvGrpSpPr>
        <p:grpSpPr>
          <a:xfrm>
            <a:off x="6599489" y="929639"/>
            <a:ext cx="1773721" cy="510541"/>
            <a:chOff x="6599489" y="929639"/>
            <a:chExt cx="1773721" cy="510541"/>
          </a:xfrm>
        </p:grpSpPr>
        <p:sp>
          <p:nvSpPr>
            <p:cNvPr id="100" name="SMARTInkShape-872"/>
            <p:cNvSpPr/>
            <p:nvPr/>
          </p:nvSpPr>
          <p:spPr>
            <a:xfrm>
              <a:off x="6599489" y="1036320"/>
              <a:ext cx="197551" cy="269711"/>
            </a:xfrm>
            <a:custGeom>
              <a:avLst/>
              <a:gdLst/>
              <a:ahLst/>
              <a:cxnLst/>
              <a:rect l="0" t="0" r="0" b="0"/>
              <a:pathLst>
                <a:path w="197551" h="269711">
                  <a:moveTo>
                    <a:pt x="121350" y="0"/>
                  </a:moveTo>
                  <a:lnTo>
                    <a:pt x="103438" y="0"/>
                  </a:lnTo>
                  <a:lnTo>
                    <a:pt x="73632" y="8607"/>
                  </a:lnTo>
                  <a:lnTo>
                    <a:pt x="62997" y="20424"/>
                  </a:lnTo>
                  <a:lnTo>
                    <a:pt x="43790" y="54022"/>
                  </a:lnTo>
                  <a:lnTo>
                    <a:pt x="31295" y="84492"/>
                  </a:lnTo>
                  <a:lnTo>
                    <a:pt x="16868" y="120331"/>
                  </a:lnTo>
                  <a:lnTo>
                    <a:pt x="5914" y="153716"/>
                  </a:lnTo>
                  <a:lnTo>
                    <a:pt x="1351" y="185057"/>
                  </a:lnTo>
                  <a:lnTo>
                    <a:pt x="0" y="215792"/>
                  </a:lnTo>
                  <a:lnTo>
                    <a:pt x="3645" y="238257"/>
                  </a:lnTo>
                  <a:lnTo>
                    <a:pt x="10053" y="247850"/>
                  </a:lnTo>
                  <a:lnTo>
                    <a:pt x="27963" y="260906"/>
                  </a:lnTo>
                  <a:lnTo>
                    <a:pt x="46831" y="269028"/>
                  </a:lnTo>
                  <a:lnTo>
                    <a:pt x="61137" y="269710"/>
                  </a:lnTo>
                  <a:lnTo>
                    <a:pt x="94199" y="266249"/>
                  </a:lnTo>
                  <a:lnTo>
                    <a:pt x="119703" y="259887"/>
                  </a:lnTo>
                  <a:lnTo>
                    <a:pt x="149247" y="242995"/>
                  </a:lnTo>
                  <a:lnTo>
                    <a:pt x="187239" y="208230"/>
                  </a:lnTo>
                  <a:lnTo>
                    <a:pt x="197550" y="1981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SMARTInkShape-873"/>
            <p:cNvSpPr/>
            <p:nvPr/>
          </p:nvSpPr>
          <p:spPr>
            <a:xfrm>
              <a:off x="6827519" y="1089660"/>
              <a:ext cx="106682" cy="114301"/>
            </a:xfrm>
            <a:custGeom>
              <a:avLst/>
              <a:gdLst/>
              <a:ahLst/>
              <a:cxnLst/>
              <a:rect l="0" t="0" r="0" b="0"/>
              <a:pathLst>
                <a:path w="106682" h="114301">
                  <a:moveTo>
                    <a:pt x="0" y="0"/>
                  </a:moveTo>
                  <a:lnTo>
                    <a:pt x="4046" y="0"/>
                  </a:lnTo>
                  <a:lnTo>
                    <a:pt x="5237" y="846"/>
                  </a:lnTo>
                  <a:lnTo>
                    <a:pt x="6032" y="2257"/>
                  </a:lnTo>
                  <a:lnTo>
                    <a:pt x="7307" y="10605"/>
                  </a:lnTo>
                  <a:lnTo>
                    <a:pt x="8405" y="21254"/>
                  </a:lnTo>
                  <a:lnTo>
                    <a:pt x="14533" y="34049"/>
                  </a:lnTo>
                  <a:lnTo>
                    <a:pt x="39945" y="70898"/>
                  </a:lnTo>
                  <a:lnTo>
                    <a:pt x="49081" y="83156"/>
                  </a:lnTo>
                  <a:lnTo>
                    <a:pt x="69723" y="100843"/>
                  </a:lnTo>
                  <a:lnTo>
                    <a:pt x="77837" y="104086"/>
                  </a:lnTo>
                  <a:lnTo>
                    <a:pt x="106681" y="1143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2" name="SMARTInkShape-874"/>
            <p:cNvSpPr/>
            <p:nvPr/>
          </p:nvSpPr>
          <p:spPr>
            <a:xfrm>
              <a:off x="6964693" y="1036320"/>
              <a:ext cx="15227" cy="378004"/>
            </a:xfrm>
            <a:custGeom>
              <a:avLst/>
              <a:gdLst/>
              <a:ahLst/>
              <a:cxnLst/>
              <a:rect l="0" t="0" r="0" b="0"/>
              <a:pathLst>
                <a:path w="15227" h="378004">
                  <a:moveTo>
                    <a:pt x="15226" y="0"/>
                  </a:moveTo>
                  <a:lnTo>
                    <a:pt x="15226" y="4045"/>
                  </a:lnTo>
                  <a:lnTo>
                    <a:pt x="12968" y="8289"/>
                  </a:lnTo>
                  <a:lnTo>
                    <a:pt x="11181" y="10606"/>
                  </a:lnTo>
                  <a:lnTo>
                    <a:pt x="9195" y="17695"/>
                  </a:lnTo>
                  <a:lnTo>
                    <a:pt x="2579" y="47893"/>
                  </a:lnTo>
                  <a:lnTo>
                    <a:pt x="754" y="75903"/>
                  </a:lnTo>
                  <a:lnTo>
                    <a:pt x="214" y="110637"/>
                  </a:lnTo>
                  <a:lnTo>
                    <a:pt x="53" y="148586"/>
                  </a:lnTo>
                  <a:lnTo>
                    <a:pt x="16" y="176951"/>
                  </a:lnTo>
                  <a:lnTo>
                    <a:pt x="0" y="206491"/>
                  </a:lnTo>
                  <a:lnTo>
                    <a:pt x="839" y="235707"/>
                  </a:lnTo>
                  <a:lnTo>
                    <a:pt x="4034" y="262803"/>
                  </a:lnTo>
                  <a:lnTo>
                    <a:pt x="6019" y="288957"/>
                  </a:lnTo>
                  <a:lnTo>
                    <a:pt x="7136" y="322965"/>
                  </a:lnTo>
                  <a:lnTo>
                    <a:pt x="7544" y="359058"/>
                  </a:lnTo>
                  <a:lnTo>
                    <a:pt x="7599" y="377776"/>
                  </a:lnTo>
                  <a:lnTo>
                    <a:pt x="8448" y="378003"/>
                  </a:lnTo>
                  <a:lnTo>
                    <a:pt x="14167" y="374156"/>
                  </a:lnTo>
                  <a:lnTo>
                    <a:pt x="14756" y="371467"/>
                  </a:lnTo>
                  <a:lnTo>
                    <a:pt x="15226" y="3657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3" name="SMARTInkShape-875"/>
            <p:cNvSpPr/>
            <p:nvPr/>
          </p:nvSpPr>
          <p:spPr>
            <a:xfrm>
              <a:off x="7132319" y="952500"/>
              <a:ext cx="7308" cy="342901"/>
            </a:xfrm>
            <a:custGeom>
              <a:avLst/>
              <a:gdLst/>
              <a:ahLst/>
              <a:cxnLst/>
              <a:rect l="0" t="0" r="0" b="0"/>
              <a:pathLst>
                <a:path w="7308" h="342901">
                  <a:moveTo>
                    <a:pt x="0" y="0"/>
                  </a:moveTo>
                  <a:lnTo>
                    <a:pt x="0" y="33134"/>
                  </a:lnTo>
                  <a:lnTo>
                    <a:pt x="0" y="69574"/>
                  </a:lnTo>
                  <a:lnTo>
                    <a:pt x="4046" y="105187"/>
                  </a:lnTo>
                  <a:lnTo>
                    <a:pt x="6032" y="132263"/>
                  </a:lnTo>
                  <a:lnTo>
                    <a:pt x="6914" y="162077"/>
                  </a:lnTo>
                  <a:lnTo>
                    <a:pt x="7307" y="195083"/>
                  </a:lnTo>
                  <a:lnTo>
                    <a:pt x="5223" y="227250"/>
                  </a:lnTo>
                  <a:lnTo>
                    <a:pt x="2322" y="256786"/>
                  </a:lnTo>
                  <a:lnTo>
                    <a:pt x="689" y="291608"/>
                  </a:lnTo>
                  <a:lnTo>
                    <a:pt x="136" y="324301"/>
                  </a:lnTo>
                  <a:lnTo>
                    <a:pt x="0" y="3429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4" name="SMARTInkShape-876"/>
            <p:cNvSpPr/>
            <p:nvPr/>
          </p:nvSpPr>
          <p:spPr>
            <a:xfrm>
              <a:off x="7071360" y="1104900"/>
              <a:ext cx="137160" cy="76201"/>
            </a:xfrm>
            <a:custGeom>
              <a:avLst/>
              <a:gdLst/>
              <a:ahLst/>
              <a:cxnLst/>
              <a:rect l="0" t="0" r="0" b="0"/>
              <a:pathLst>
                <a:path w="137160" h="76201">
                  <a:moveTo>
                    <a:pt x="0" y="76200"/>
                  </a:moveTo>
                  <a:lnTo>
                    <a:pt x="0" y="72154"/>
                  </a:lnTo>
                  <a:lnTo>
                    <a:pt x="847" y="70963"/>
                  </a:lnTo>
                  <a:lnTo>
                    <a:pt x="2257" y="70168"/>
                  </a:lnTo>
                  <a:lnTo>
                    <a:pt x="4045" y="69639"/>
                  </a:lnTo>
                  <a:lnTo>
                    <a:pt x="39496" y="47151"/>
                  </a:lnTo>
                  <a:lnTo>
                    <a:pt x="76383" y="27971"/>
                  </a:lnTo>
                  <a:lnTo>
                    <a:pt x="108974" y="13490"/>
                  </a:lnTo>
                  <a:lnTo>
                    <a:pt x="13715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5" name="SMARTInkShape-877"/>
            <p:cNvSpPr/>
            <p:nvPr/>
          </p:nvSpPr>
          <p:spPr>
            <a:xfrm>
              <a:off x="7255312" y="1074420"/>
              <a:ext cx="90205" cy="205434"/>
            </a:xfrm>
            <a:custGeom>
              <a:avLst/>
              <a:gdLst/>
              <a:ahLst/>
              <a:cxnLst/>
              <a:rect l="0" t="0" r="0" b="0"/>
              <a:pathLst>
                <a:path w="90205" h="205434">
                  <a:moveTo>
                    <a:pt x="75127" y="0"/>
                  </a:moveTo>
                  <a:lnTo>
                    <a:pt x="75127" y="4045"/>
                  </a:lnTo>
                  <a:lnTo>
                    <a:pt x="74280" y="5236"/>
                  </a:lnTo>
                  <a:lnTo>
                    <a:pt x="72870" y="6031"/>
                  </a:lnTo>
                  <a:lnTo>
                    <a:pt x="60477" y="11351"/>
                  </a:lnTo>
                  <a:lnTo>
                    <a:pt x="46609" y="22178"/>
                  </a:lnTo>
                  <a:lnTo>
                    <a:pt x="27742" y="56511"/>
                  </a:lnTo>
                  <a:lnTo>
                    <a:pt x="12804" y="94606"/>
                  </a:lnTo>
                  <a:lnTo>
                    <a:pt x="4356" y="124645"/>
                  </a:lnTo>
                  <a:lnTo>
                    <a:pt x="0" y="159053"/>
                  </a:lnTo>
                  <a:lnTo>
                    <a:pt x="93" y="181746"/>
                  </a:lnTo>
                  <a:lnTo>
                    <a:pt x="3114" y="193947"/>
                  </a:lnTo>
                  <a:lnTo>
                    <a:pt x="7279" y="200498"/>
                  </a:lnTo>
                  <a:lnTo>
                    <a:pt x="9576" y="202245"/>
                  </a:lnTo>
                  <a:lnTo>
                    <a:pt x="16642" y="204187"/>
                  </a:lnTo>
                  <a:lnTo>
                    <a:pt x="34976" y="205433"/>
                  </a:lnTo>
                  <a:lnTo>
                    <a:pt x="44865" y="201087"/>
                  </a:lnTo>
                  <a:lnTo>
                    <a:pt x="54058" y="193512"/>
                  </a:lnTo>
                  <a:lnTo>
                    <a:pt x="77536" y="158834"/>
                  </a:lnTo>
                  <a:lnTo>
                    <a:pt x="86190" y="136808"/>
                  </a:lnTo>
                  <a:lnTo>
                    <a:pt x="89542" y="104352"/>
                  </a:lnTo>
                  <a:lnTo>
                    <a:pt x="90204" y="69625"/>
                  </a:lnTo>
                  <a:lnTo>
                    <a:pt x="86274" y="50074"/>
                  </a:lnTo>
                  <a:lnTo>
                    <a:pt x="79748" y="37603"/>
                  </a:lnTo>
                  <a:lnTo>
                    <a:pt x="74923" y="33645"/>
                  </a:lnTo>
                  <a:lnTo>
                    <a:pt x="67447" y="31418"/>
                  </a:lnTo>
                  <a:lnTo>
                    <a:pt x="44648" y="304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6" name="SMARTInkShape-878"/>
            <p:cNvSpPr/>
            <p:nvPr/>
          </p:nvSpPr>
          <p:spPr>
            <a:xfrm>
              <a:off x="7444739" y="1143000"/>
              <a:ext cx="11802" cy="297180"/>
            </a:xfrm>
            <a:custGeom>
              <a:avLst/>
              <a:gdLst/>
              <a:ahLst/>
              <a:cxnLst/>
              <a:rect l="0" t="0" r="0" b="0"/>
              <a:pathLst>
                <a:path w="11802" h="297180">
                  <a:moveTo>
                    <a:pt x="0" y="0"/>
                  </a:moveTo>
                  <a:lnTo>
                    <a:pt x="0" y="36608"/>
                  </a:lnTo>
                  <a:lnTo>
                    <a:pt x="0" y="68608"/>
                  </a:lnTo>
                  <a:lnTo>
                    <a:pt x="0" y="94839"/>
                  </a:lnTo>
                  <a:lnTo>
                    <a:pt x="847" y="122584"/>
                  </a:lnTo>
                  <a:lnTo>
                    <a:pt x="4046" y="149026"/>
                  </a:lnTo>
                  <a:lnTo>
                    <a:pt x="6032" y="177147"/>
                  </a:lnTo>
                  <a:lnTo>
                    <a:pt x="7761" y="204885"/>
                  </a:lnTo>
                  <a:lnTo>
                    <a:pt x="11801" y="238695"/>
                  </a:lnTo>
                  <a:lnTo>
                    <a:pt x="8697" y="271045"/>
                  </a:lnTo>
                  <a:lnTo>
                    <a:pt x="7621" y="2971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SMARTInkShape-879"/>
            <p:cNvSpPr/>
            <p:nvPr/>
          </p:nvSpPr>
          <p:spPr>
            <a:xfrm>
              <a:off x="7406954" y="1048513"/>
              <a:ext cx="124012" cy="201167"/>
            </a:xfrm>
            <a:custGeom>
              <a:avLst/>
              <a:gdLst/>
              <a:ahLst/>
              <a:cxnLst/>
              <a:rect l="0" t="0" r="0" b="0"/>
              <a:pathLst>
                <a:path w="124012" h="201167">
                  <a:moveTo>
                    <a:pt x="7306" y="94487"/>
                  </a:moveTo>
                  <a:lnTo>
                    <a:pt x="3260" y="90441"/>
                  </a:lnTo>
                  <a:lnTo>
                    <a:pt x="1274" y="83940"/>
                  </a:lnTo>
                  <a:lnTo>
                    <a:pt x="0" y="70014"/>
                  </a:lnTo>
                  <a:lnTo>
                    <a:pt x="5831" y="53026"/>
                  </a:lnTo>
                  <a:lnTo>
                    <a:pt x="13548" y="38363"/>
                  </a:lnTo>
                  <a:lnTo>
                    <a:pt x="31688" y="17220"/>
                  </a:lnTo>
                  <a:lnTo>
                    <a:pt x="65023" y="636"/>
                  </a:lnTo>
                  <a:lnTo>
                    <a:pt x="75573" y="0"/>
                  </a:lnTo>
                  <a:lnTo>
                    <a:pt x="96144" y="6490"/>
                  </a:lnTo>
                  <a:lnTo>
                    <a:pt x="104080" y="13326"/>
                  </a:lnTo>
                  <a:lnTo>
                    <a:pt x="116074" y="31512"/>
                  </a:lnTo>
                  <a:lnTo>
                    <a:pt x="124011" y="54472"/>
                  </a:lnTo>
                  <a:lnTo>
                    <a:pt x="123635" y="82725"/>
                  </a:lnTo>
                  <a:lnTo>
                    <a:pt x="118162" y="112545"/>
                  </a:lnTo>
                  <a:lnTo>
                    <a:pt x="111178" y="138784"/>
                  </a:lnTo>
                  <a:lnTo>
                    <a:pt x="95656" y="162645"/>
                  </a:lnTo>
                  <a:lnTo>
                    <a:pt x="73739" y="181296"/>
                  </a:lnTo>
                  <a:lnTo>
                    <a:pt x="42900" y="197596"/>
                  </a:lnTo>
                  <a:lnTo>
                    <a:pt x="7306" y="20116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8" name="SMARTInkShape-880"/>
            <p:cNvSpPr/>
            <p:nvPr/>
          </p:nvSpPr>
          <p:spPr>
            <a:xfrm>
              <a:off x="7598300" y="929639"/>
              <a:ext cx="21701" cy="327662"/>
            </a:xfrm>
            <a:custGeom>
              <a:avLst/>
              <a:gdLst/>
              <a:ahLst/>
              <a:cxnLst/>
              <a:rect l="0" t="0" r="0" b="0"/>
              <a:pathLst>
                <a:path w="21701" h="327662">
                  <a:moveTo>
                    <a:pt x="21700" y="0"/>
                  </a:moveTo>
                  <a:lnTo>
                    <a:pt x="21700" y="32564"/>
                  </a:lnTo>
                  <a:lnTo>
                    <a:pt x="21700" y="68302"/>
                  </a:lnTo>
                  <a:lnTo>
                    <a:pt x="21700" y="103870"/>
                  </a:lnTo>
                  <a:lnTo>
                    <a:pt x="21700" y="131678"/>
                  </a:lnTo>
                  <a:lnTo>
                    <a:pt x="19441" y="158713"/>
                  </a:lnTo>
                  <a:lnTo>
                    <a:pt x="16463" y="185686"/>
                  </a:lnTo>
                  <a:lnTo>
                    <a:pt x="15139" y="214607"/>
                  </a:lnTo>
                  <a:lnTo>
                    <a:pt x="10348" y="251360"/>
                  </a:lnTo>
                  <a:lnTo>
                    <a:pt x="6381" y="287189"/>
                  </a:lnTo>
                  <a:lnTo>
                    <a:pt x="0" y="312808"/>
                  </a:lnTo>
                  <a:lnTo>
                    <a:pt x="460" y="316066"/>
                  </a:lnTo>
                  <a:lnTo>
                    <a:pt x="6460" y="3276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9" name="SMARTInkShape-881"/>
            <p:cNvSpPr/>
            <p:nvPr/>
          </p:nvSpPr>
          <p:spPr>
            <a:xfrm>
              <a:off x="7659975" y="1059179"/>
              <a:ext cx="181006" cy="180789"/>
            </a:xfrm>
            <a:custGeom>
              <a:avLst/>
              <a:gdLst/>
              <a:ahLst/>
              <a:cxnLst/>
              <a:rect l="0" t="0" r="0" b="0"/>
              <a:pathLst>
                <a:path w="181006" h="180789">
                  <a:moveTo>
                    <a:pt x="104805" y="0"/>
                  </a:moveTo>
                  <a:lnTo>
                    <a:pt x="82626" y="0"/>
                  </a:lnTo>
                  <a:lnTo>
                    <a:pt x="75756" y="2258"/>
                  </a:lnTo>
                  <a:lnTo>
                    <a:pt x="55730" y="19081"/>
                  </a:lnTo>
                  <a:lnTo>
                    <a:pt x="31037" y="43352"/>
                  </a:lnTo>
                  <a:lnTo>
                    <a:pt x="19918" y="66562"/>
                  </a:lnTo>
                  <a:lnTo>
                    <a:pt x="8576" y="103899"/>
                  </a:lnTo>
                  <a:lnTo>
                    <a:pt x="439" y="136611"/>
                  </a:lnTo>
                  <a:lnTo>
                    <a:pt x="0" y="151310"/>
                  </a:lnTo>
                  <a:lnTo>
                    <a:pt x="4512" y="168258"/>
                  </a:lnTo>
                  <a:lnTo>
                    <a:pt x="8866" y="175817"/>
                  </a:lnTo>
                  <a:lnTo>
                    <a:pt x="13624" y="179741"/>
                  </a:lnTo>
                  <a:lnTo>
                    <a:pt x="16077" y="180788"/>
                  </a:lnTo>
                  <a:lnTo>
                    <a:pt x="23319" y="179693"/>
                  </a:lnTo>
                  <a:lnTo>
                    <a:pt x="41765" y="172091"/>
                  </a:lnTo>
                  <a:lnTo>
                    <a:pt x="49411" y="165103"/>
                  </a:lnTo>
                  <a:lnTo>
                    <a:pt x="75685" y="131932"/>
                  </a:lnTo>
                  <a:lnTo>
                    <a:pt x="84135" y="116796"/>
                  </a:lnTo>
                  <a:lnTo>
                    <a:pt x="93133" y="79796"/>
                  </a:lnTo>
                  <a:lnTo>
                    <a:pt x="96948" y="44089"/>
                  </a:lnTo>
                  <a:lnTo>
                    <a:pt x="97115" y="35736"/>
                  </a:lnTo>
                  <a:lnTo>
                    <a:pt x="97138" y="35677"/>
                  </a:lnTo>
                  <a:lnTo>
                    <a:pt x="97175" y="41667"/>
                  </a:lnTo>
                  <a:lnTo>
                    <a:pt x="99438" y="46177"/>
                  </a:lnTo>
                  <a:lnTo>
                    <a:pt x="101227" y="48565"/>
                  </a:lnTo>
                  <a:lnTo>
                    <a:pt x="108536" y="80694"/>
                  </a:lnTo>
                  <a:lnTo>
                    <a:pt x="120202" y="114892"/>
                  </a:lnTo>
                  <a:lnTo>
                    <a:pt x="130236" y="140852"/>
                  </a:lnTo>
                  <a:lnTo>
                    <a:pt x="137556" y="149526"/>
                  </a:lnTo>
                  <a:lnTo>
                    <a:pt x="146453" y="155356"/>
                  </a:lnTo>
                  <a:lnTo>
                    <a:pt x="163707" y="161357"/>
                  </a:lnTo>
                  <a:lnTo>
                    <a:pt x="169930" y="164848"/>
                  </a:lnTo>
                  <a:lnTo>
                    <a:pt x="181005" y="1676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0" name="SMARTInkShape-882"/>
            <p:cNvSpPr/>
            <p:nvPr/>
          </p:nvSpPr>
          <p:spPr>
            <a:xfrm>
              <a:off x="7856677" y="1028700"/>
              <a:ext cx="120352" cy="235533"/>
            </a:xfrm>
            <a:custGeom>
              <a:avLst/>
              <a:gdLst/>
              <a:ahLst/>
              <a:cxnLst/>
              <a:rect l="0" t="0" r="0" b="0"/>
              <a:pathLst>
                <a:path w="120352" h="235533">
                  <a:moveTo>
                    <a:pt x="98603" y="0"/>
                  </a:moveTo>
                  <a:lnTo>
                    <a:pt x="98603" y="4045"/>
                  </a:lnTo>
                  <a:lnTo>
                    <a:pt x="96909" y="5236"/>
                  </a:lnTo>
                  <a:lnTo>
                    <a:pt x="62779" y="18133"/>
                  </a:lnTo>
                  <a:lnTo>
                    <a:pt x="28314" y="35580"/>
                  </a:lnTo>
                  <a:lnTo>
                    <a:pt x="21361" y="40649"/>
                  </a:lnTo>
                  <a:lnTo>
                    <a:pt x="7360" y="57114"/>
                  </a:lnTo>
                  <a:lnTo>
                    <a:pt x="4754" y="58396"/>
                  </a:lnTo>
                  <a:lnTo>
                    <a:pt x="3017" y="60097"/>
                  </a:lnTo>
                  <a:lnTo>
                    <a:pt x="1086" y="64245"/>
                  </a:lnTo>
                  <a:lnTo>
                    <a:pt x="0" y="71340"/>
                  </a:lnTo>
                  <a:lnTo>
                    <a:pt x="694" y="72960"/>
                  </a:lnTo>
                  <a:lnTo>
                    <a:pt x="2004" y="74040"/>
                  </a:lnTo>
                  <a:lnTo>
                    <a:pt x="5716" y="75240"/>
                  </a:lnTo>
                  <a:lnTo>
                    <a:pt x="13413" y="76762"/>
                  </a:lnTo>
                  <a:lnTo>
                    <a:pt x="26889" y="81352"/>
                  </a:lnTo>
                  <a:lnTo>
                    <a:pt x="63279" y="89686"/>
                  </a:lnTo>
                  <a:lnTo>
                    <a:pt x="83339" y="97599"/>
                  </a:lnTo>
                  <a:lnTo>
                    <a:pt x="106919" y="115811"/>
                  </a:lnTo>
                  <a:lnTo>
                    <a:pt x="115837" y="132245"/>
                  </a:lnTo>
                  <a:lnTo>
                    <a:pt x="120351" y="155317"/>
                  </a:lnTo>
                  <a:lnTo>
                    <a:pt x="120287" y="175277"/>
                  </a:lnTo>
                  <a:lnTo>
                    <a:pt x="110813" y="202867"/>
                  </a:lnTo>
                  <a:lnTo>
                    <a:pt x="103747" y="210954"/>
                  </a:lnTo>
                  <a:lnTo>
                    <a:pt x="70518" y="230999"/>
                  </a:lnTo>
                  <a:lnTo>
                    <a:pt x="41470" y="235532"/>
                  </a:lnTo>
                  <a:lnTo>
                    <a:pt x="33417" y="235067"/>
                  </a:lnTo>
                  <a:lnTo>
                    <a:pt x="14783" y="2286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1" name="SMARTInkShape-883"/>
            <p:cNvSpPr/>
            <p:nvPr/>
          </p:nvSpPr>
          <p:spPr>
            <a:xfrm>
              <a:off x="8069580" y="984183"/>
              <a:ext cx="303630" cy="334077"/>
            </a:xfrm>
            <a:custGeom>
              <a:avLst/>
              <a:gdLst/>
              <a:ahLst/>
              <a:cxnLst/>
              <a:rect l="0" t="0" r="0" b="0"/>
              <a:pathLst>
                <a:path w="303630" h="334077">
                  <a:moveTo>
                    <a:pt x="0" y="90237"/>
                  </a:moveTo>
                  <a:lnTo>
                    <a:pt x="846" y="110164"/>
                  </a:lnTo>
                  <a:lnTo>
                    <a:pt x="6561" y="144194"/>
                  </a:lnTo>
                  <a:lnTo>
                    <a:pt x="7410" y="179415"/>
                  </a:lnTo>
                  <a:lnTo>
                    <a:pt x="7578" y="211710"/>
                  </a:lnTo>
                  <a:lnTo>
                    <a:pt x="5350" y="232626"/>
                  </a:lnTo>
                  <a:lnTo>
                    <a:pt x="704" y="259255"/>
                  </a:lnTo>
                  <a:lnTo>
                    <a:pt x="312" y="266391"/>
                  </a:lnTo>
                  <a:lnTo>
                    <a:pt x="1055" y="268633"/>
                  </a:lnTo>
                  <a:lnTo>
                    <a:pt x="2397" y="270128"/>
                  </a:lnTo>
                  <a:lnTo>
                    <a:pt x="4138" y="271124"/>
                  </a:lnTo>
                  <a:lnTo>
                    <a:pt x="4451" y="271788"/>
                  </a:lnTo>
                  <a:lnTo>
                    <a:pt x="3814" y="272231"/>
                  </a:lnTo>
                  <a:lnTo>
                    <a:pt x="2543" y="272526"/>
                  </a:lnTo>
                  <a:lnTo>
                    <a:pt x="1695" y="271030"/>
                  </a:lnTo>
                  <a:lnTo>
                    <a:pt x="223" y="255898"/>
                  </a:lnTo>
                  <a:lnTo>
                    <a:pt x="8319" y="223875"/>
                  </a:lnTo>
                  <a:lnTo>
                    <a:pt x="17704" y="193615"/>
                  </a:lnTo>
                  <a:lnTo>
                    <a:pt x="31210" y="160096"/>
                  </a:lnTo>
                  <a:lnTo>
                    <a:pt x="45937" y="126458"/>
                  </a:lnTo>
                  <a:lnTo>
                    <a:pt x="63281" y="91938"/>
                  </a:lnTo>
                  <a:lnTo>
                    <a:pt x="84507" y="64776"/>
                  </a:lnTo>
                  <a:lnTo>
                    <a:pt x="115927" y="36711"/>
                  </a:lnTo>
                  <a:lnTo>
                    <a:pt x="126594" y="32581"/>
                  </a:lnTo>
                  <a:lnTo>
                    <a:pt x="130962" y="32326"/>
                  </a:lnTo>
                  <a:lnTo>
                    <a:pt x="138074" y="34301"/>
                  </a:lnTo>
                  <a:lnTo>
                    <a:pt x="146837" y="40173"/>
                  </a:lnTo>
                  <a:lnTo>
                    <a:pt x="154797" y="51320"/>
                  </a:lnTo>
                  <a:lnTo>
                    <a:pt x="164225" y="82424"/>
                  </a:lnTo>
                  <a:lnTo>
                    <a:pt x="166628" y="111252"/>
                  </a:lnTo>
                  <a:lnTo>
                    <a:pt x="167339" y="142089"/>
                  </a:lnTo>
                  <a:lnTo>
                    <a:pt x="166704" y="176814"/>
                  </a:lnTo>
                  <a:lnTo>
                    <a:pt x="161529" y="208082"/>
                  </a:lnTo>
                  <a:lnTo>
                    <a:pt x="153769" y="245675"/>
                  </a:lnTo>
                  <a:lnTo>
                    <a:pt x="150751" y="254711"/>
                  </a:lnTo>
                  <a:lnTo>
                    <a:pt x="145959" y="263366"/>
                  </a:lnTo>
                  <a:lnTo>
                    <a:pt x="146413" y="263230"/>
                  </a:lnTo>
                  <a:lnTo>
                    <a:pt x="149174" y="260820"/>
                  </a:lnTo>
                  <a:lnTo>
                    <a:pt x="150966" y="256927"/>
                  </a:lnTo>
                  <a:lnTo>
                    <a:pt x="158877" y="221345"/>
                  </a:lnTo>
                  <a:lnTo>
                    <a:pt x="163725" y="189291"/>
                  </a:lnTo>
                  <a:lnTo>
                    <a:pt x="170525" y="152982"/>
                  </a:lnTo>
                  <a:lnTo>
                    <a:pt x="179928" y="125743"/>
                  </a:lnTo>
                  <a:lnTo>
                    <a:pt x="191728" y="97551"/>
                  </a:lnTo>
                  <a:lnTo>
                    <a:pt x="202617" y="70909"/>
                  </a:lnTo>
                  <a:lnTo>
                    <a:pt x="222312" y="36156"/>
                  </a:lnTo>
                  <a:lnTo>
                    <a:pt x="240189" y="12500"/>
                  </a:lnTo>
                  <a:lnTo>
                    <a:pt x="253224" y="4887"/>
                  </a:lnTo>
                  <a:lnTo>
                    <a:pt x="274197" y="0"/>
                  </a:lnTo>
                  <a:lnTo>
                    <a:pt x="277625" y="1292"/>
                  </a:lnTo>
                  <a:lnTo>
                    <a:pt x="283690" y="7243"/>
                  </a:lnTo>
                  <a:lnTo>
                    <a:pt x="295911" y="24159"/>
                  </a:lnTo>
                  <a:lnTo>
                    <a:pt x="302166" y="53348"/>
                  </a:lnTo>
                  <a:lnTo>
                    <a:pt x="303629" y="78922"/>
                  </a:lnTo>
                  <a:lnTo>
                    <a:pt x="303432" y="108068"/>
                  </a:lnTo>
                  <a:lnTo>
                    <a:pt x="300523" y="140777"/>
                  </a:lnTo>
                  <a:lnTo>
                    <a:pt x="296408" y="175070"/>
                  </a:lnTo>
                  <a:lnTo>
                    <a:pt x="291757" y="209220"/>
                  </a:lnTo>
                  <a:lnTo>
                    <a:pt x="286868" y="241332"/>
                  </a:lnTo>
                  <a:lnTo>
                    <a:pt x="284130" y="268021"/>
                  </a:lnTo>
                  <a:lnTo>
                    <a:pt x="284847" y="299829"/>
                  </a:lnTo>
                  <a:lnTo>
                    <a:pt x="289559" y="33407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16" name="SMARTInkShape-Group120"/>
          <p:cNvGrpSpPr/>
          <p:nvPr/>
        </p:nvGrpSpPr>
        <p:grpSpPr>
          <a:xfrm>
            <a:off x="5678502" y="3055619"/>
            <a:ext cx="1491918" cy="441962"/>
            <a:chOff x="5678502" y="3055619"/>
            <a:chExt cx="1491918" cy="441962"/>
          </a:xfrm>
        </p:grpSpPr>
        <p:sp>
          <p:nvSpPr>
            <p:cNvPr id="113" name="SMARTInkShape-884"/>
            <p:cNvSpPr/>
            <p:nvPr/>
          </p:nvSpPr>
          <p:spPr>
            <a:xfrm>
              <a:off x="5725912" y="3055619"/>
              <a:ext cx="1444508" cy="327662"/>
            </a:xfrm>
            <a:custGeom>
              <a:avLst/>
              <a:gdLst/>
              <a:ahLst/>
              <a:cxnLst/>
              <a:rect l="0" t="0" r="0" b="0"/>
              <a:pathLst>
                <a:path w="1444508" h="327662">
                  <a:moveTo>
                    <a:pt x="11948" y="327661"/>
                  </a:moveTo>
                  <a:lnTo>
                    <a:pt x="7903" y="327661"/>
                  </a:lnTo>
                  <a:lnTo>
                    <a:pt x="6711" y="326814"/>
                  </a:lnTo>
                  <a:lnTo>
                    <a:pt x="5916" y="325403"/>
                  </a:lnTo>
                  <a:lnTo>
                    <a:pt x="4641" y="317054"/>
                  </a:lnTo>
                  <a:lnTo>
                    <a:pt x="3690" y="315510"/>
                  </a:lnTo>
                  <a:lnTo>
                    <a:pt x="2209" y="314480"/>
                  </a:lnTo>
                  <a:lnTo>
                    <a:pt x="375" y="313793"/>
                  </a:lnTo>
                  <a:lnTo>
                    <a:pt x="0" y="312489"/>
                  </a:lnTo>
                  <a:lnTo>
                    <a:pt x="595" y="310773"/>
                  </a:lnTo>
                  <a:lnTo>
                    <a:pt x="1839" y="308782"/>
                  </a:lnTo>
                  <a:lnTo>
                    <a:pt x="3515" y="307455"/>
                  </a:lnTo>
                  <a:lnTo>
                    <a:pt x="38536" y="291872"/>
                  </a:lnTo>
                  <a:lnTo>
                    <a:pt x="68282" y="281895"/>
                  </a:lnTo>
                  <a:lnTo>
                    <a:pt x="96655" y="272049"/>
                  </a:lnTo>
                  <a:lnTo>
                    <a:pt x="126511" y="260665"/>
                  </a:lnTo>
                  <a:lnTo>
                    <a:pt x="159063" y="249673"/>
                  </a:lnTo>
                  <a:lnTo>
                    <a:pt x="184012" y="241353"/>
                  </a:lnTo>
                  <a:lnTo>
                    <a:pt x="212034" y="234832"/>
                  </a:lnTo>
                  <a:lnTo>
                    <a:pt x="241422" y="226855"/>
                  </a:lnTo>
                  <a:lnTo>
                    <a:pt x="271416" y="217665"/>
                  </a:lnTo>
                  <a:lnTo>
                    <a:pt x="301680" y="207936"/>
                  </a:lnTo>
                  <a:lnTo>
                    <a:pt x="334321" y="197967"/>
                  </a:lnTo>
                  <a:lnTo>
                    <a:pt x="369432" y="187892"/>
                  </a:lnTo>
                  <a:lnTo>
                    <a:pt x="388276" y="182835"/>
                  </a:lnTo>
                  <a:lnTo>
                    <a:pt x="407614" y="177770"/>
                  </a:lnTo>
                  <a:lnTo>
                    <a:pt x="427278" y="171854"/>
                  </a:lnTo>
                  <a:lnTo>
                    <a:pt x="447161" y="165369"/>
                  </a:lnTo>
                  <a:lnTo>
                    <a:pt x="467190" y="158506"/>
                  </a:lnTo>
                  <a:lnTo>
                    <a:pt x="487316" y="153084"/>
                  </a:lnTo>
                  <a:lnTo>
                    <a:pt x="507506" y="148623"/>
                  </a:lnTo>
                  <a:lnTo>
                    <a:pt x="527740" y="144802"/>
                  </a:lnTo>
                  <a:lnTo>
                    <a:pt x="548849" y="140562"/>
                  </a:lnTo>
                  <a:lnTo>
                    <a:pt x="570542" y="136041"/>
                  </a:lnTo>
                  <a:lnTo>
                    <a:pt x="592624" y="131334"/>
                  </a:lnTo>
                  <a:lnTo>
                    <a:pt x="614118" y="126503"/>
                  </a:lnTo>
                  <a:lnTo>
                    <a:pt x="635221" y="121589"/>
                  </a:lnTo>
                  <a:lnTo>
                    <a:pt x="656064" y="116619"/>
                  </a:lnTo>
                  <a:lnTo>
                    <a:pt x="676732" y="112460"/>
                  </a:lnTo>
                  <a:lnTo>
                    <a:pt x="697284" y="108840"/>
                  </a:lnTo>
                  <a:lnTo>
                    <a:pt x="717758" y="105580"/>
                  </a:lnTo>
                  <a:lnTo>
                    <a:pt x="739028" y="101714"/>
                  </a:lnTo>
                  <a:lnTo>
                    <a:pt x="760828" y="97443"/>
                  </a:lnTo>
                  <a:lnTo>
                    <a:pt x="782981" y="92902"/>
                  </a:lnTo>
                  <a:lnTo>
                    <a:pt x="805369" y="89028"/>
                  </a:lnTo>
                  <a:lnTo>
                    <a:pt x="827916" y="85599"/>
                  </a:lnTo>
                  <a:lnTo>
                    <a:pt x="850567" y="82466"/>
                  </a:lnTo>
                  <a:lnTo>
                    <a:pt x="874133" y="78684"/>
                  </a:lnTo>
                  <a:lnTo>
                    <a:pt x="898312" y="74470"/>
                  </a:lnTo>
                  <a:lnTo>
                    <a:pt x="922897" y="69967"/>
                  </a:lnTo>
                  <a:lnTo>
                    <a:pt x="946060" y="66118"/>
                  </a:lnTo>
                  <a:lnTo>
                    <a:pt x="968277" y="62706"/>
                  </a:lnTo>
                  <a:lnTo>
                    <a:pt x="989861" y="59584"/>
                  </a:lnTo>
                  <a:lnTo>
                    <a:pt x="1011869" y="55810"/>
                  </a:lnTo>
                  <a:lnTo>
                    <a:pt x="1034162" y="51600"/>
                  </a:lnTo>
                  <a:lnTo>
                    <a:pt x="1056644" y="47100"/>
                  </a:lnTo>
                  <a:lnTo>
                    <a:pt x="1079252" y="43254"/>
                  </a:lnTo>
                  <a:lnTo>
                    <a:pt x="1101944" y="39843"/>
                  </a:lnTo>
                  <a:lnTo>
                    <a:pt x="1124692" y="36722"/>
                  </a:lnTo>
                  <a:lnTo>
                    <a:pt x="1146630" y="33795"/>
                  </a:lnTo>
                  <a:lnTo>
                    <a:pt x="1168029" y="30997"/>
                  </a:lnTo>
                  <a:lnTo>
                    <a:pt x="1189069" y="28285"/>
                  </a:lnTo>
                  <a:lnTo>
                    <a:pt x="1209022" y="25630"/>
                  </a:lnTo>
                  <a:lnTo>
                    <a:pt x="1246996" y="20422"/>
                  </a:lnTo>
                  <a:lnTo>
                    <a:pt x="1266267" y="17848"/>
                  </a:lnTo>
                  <a:lnTo>
                    <a:pt x="1285886" y="15286"/>
                  </a:lnTo>
                  <a:lnTo>
                    <a:pt x="1305740" y="12731"/>
                  </a:lnTo>
                  <a:lnTo>
                    <a:pt x="1341346" y="7634"/>
                  </a:lnTo>
                  <a:lnTo>
                    <a:pt x="1372411" y="3393"/>
                  </a:lnTo>
                  <a:lnTo>
                    <a:pt x="1408094" y="1006"/>
                  </a:lnTo>
                  <a:lnTo>
                    <a:pt x="1444507"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SMARTInkShape-885"/>
            <p:cNvSpPr/>
            <p:nvPr/>
          </p:nvSpPr>
          <p:spPr>
            <a:xfrm>
              <a:off x="5678502" y="3223259"/>
              <a:ext cx="242238" cy="274322"/>
            </a:xfrm>
            <a:custGeom>
              <a:avLst/>
              <a:gdLst/>
              <a:ahLst/>
              <a:cxnLst/>
              <a:rect l="0" t="0" r="0" b="0"/>
              <a:pathLst>
                <a:path w="242238" h="274322">
                  <a:moveTo>
                    <a:pt x="135558" y="0"/>
                  </a:moveTo>
                  <a:lnTo>
                    <a:pt x="135558" y="4046"/>
                  </a:lnTo>
                  <a:lnTo>
                    <a:pt x="134711" y="5237"/>
                  </a:lnTo>
                  <a:lnTo>
                    <a:pt x="133300" y="6032"/>
                  </a:lnTo>
                  <a:lnTo>
                    <a:pt x="131513" y="6561"/>
                  </a:lnTo>
                  <a:lnTo>
                    <a:pt x="130321" y="8608"/>
                  </a:lnTo>
                  <a:lnTo>
                    <a:pt x="124206" y="28739"/>
                  </a:lnTo>
                  <a:lnTo>
                    <a:pt x="104252" y="61735"/>
                  </a:lnTo>
                  <a:lnTo>
                    <a:pt x="91851" y="86307"/>
                  </a:lnTo>
                  <a:lnTo>
                    <a:pt x="78298" y="115038"/>
                  </a:lnTo>
                  <a:lnTo>
                    <a:pt x="55009" y="151041"/>
                  </a:lnTo>
                  <a:lnTo>
                    <a:pt x="40185" y="182612"/>
                  </a:lnTo>
                  <a:lnTo>
                    <a:pt x="26846" y="211050"/>
                  </a:lnTo>
                  <a:lnTo>
                    <a:pt x="801" y="243582"/>
                  </a:lnTo>
                  <a:lnTo>
                    <a:pt x="0" y="246209"/>
                  </a:lnTo>
                  <a:lnTo>
                    <a:pt x="312" y="247959"/>
                  </a:lnTo>
                  <a:lnTo>
                    <a:pt x="1368" y="249126"/>
                  </a:lnTo>
                  <a:lnTo>
                    <a:pt x="4798" y="250423"/>
                  </a:lnTo>
                  <a:lnTo>
                    <a:pt x="39369" y="251433"/>
                  </a:lnTo>
                  <a:lnTo>
                    <a:pt x="61681" y="249198"/>
                  </a:lnTo>
                  <a:lnTo>
                    <a:pt x="98610" y="244546"/>
                  </a:lnTo>
                  <a:lnTo>
                    <a:pt x="134030" y="246237"/>
                  </a:lnTo>
                  <a:lnTo>
                    <a:pt x="165735" y="250429"/>
                  </a:lnTo>
                  <a:lnTo>
                    <a:pt x="201125" y="257931"/>
                  </a:lnTo>
                  <a:lnTo>
                    <a:pt x="216697" y="262785"/>
                  </a:lnTo>
                  <a:lnTo>
                    <a:pt x="234155" y="273385"/>
                  </a:lnTo>
                  <a:lnTo>
                    <a:pt x="242237" y="2743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SMARTInkShape-886"/>
            <p:cNvSpPr/>
            <p:nvPr/>
          </p:nvSpPr>
          <p:spPr>
            <a:xfrm>
              <a:off x="5798819" y="3246119"/>
              <a:ext cx="106682" cy="236222"/>
            </a:xfrm>
            <a:custGeom>
              <a:avLst/>
              <a:gdLst/>
              <a:ahLst/>
              <a:cxnLst/>
              <a:rect l="0" t="0" r="0" b="0"/>
              <a:pathLst>
                <a:path w="106682" h="236222">
                  <a:moveTo>
                    <a:pt x="0" y="0"/>
                  </a:moveTo>
                  <a:lnTo>
                    <a:pt x="0" y="4046"/>
                  </a:lnTo>
                  <a:lnTo>
                    <a:pt x="12998" y="35099"/>
                  </a:lnTo>
                  <a:lnTo>
                    <a:pt x="25177" y="67737"/>
                  </a:lnTo>
                  <a:lnTo>
                    <a:pt x="43638" y="102939"/>
                  </a:lnTo>
                  <a:lnTo>
                    <a:pt x="58556" y="132477"/>
                  </a:lnTo>
                  <a:lnTo>
                    <a:pt x="74377" y="167562"/>
                  </a:lnTo>
                  <a:lnTo>
                    <a:pt x="95690" y="201711"/>
                  </a:lnTo>
                  <a:lnTo>
                    <a:pt x="101796" y="214110"/>
                  </a:lnTo>
                  <a:lnTo>
                    <a:pt x="106681" y="2362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20" name="SMARTInkShape-Group121"/>
          <p:cNvGrpSpPr/>
          <p:nvPr/>
        </p:nvGrpSpPr>
        <p:grpSpPr>
          <a:xfrm>
            <a:off x="5891909" y="4107180"/>
            <a:ext cx="1156592" cy="304801"/>
            <a:chOff x="5891909" y="4107180"/>
            <a:chExt cx="1156592" cy="304801"/>
          </a:xfrm>
        </p:grpSpPr>
        <p:sp>
          <p:nvSpPr>
            <p:cNvPr id="117" name="SMARTInkShape-887"/>
            <p:cNvSpPr/>
            <p:nvPr/>
          </p:nvSpPr>
          <p:spPr>
            <a:xfrm>
              <a:off x="6111239" y="4168151"/>
              <a:ext cx="937262" cy="76190"/>
            </a:xfrm>
            <a:custGeom>
              <a:avLst/>
              <a:gdLst/>
              <a:ahLst/>
              <a:cxnLst/>
              <a:rect l="0" t="0" r="0" b="0"/>
              <a:pathLst>
                <a:path w="937262" h="76190">
                  <a:moveTo>
                    <a:pt x="0" y="76189"/>
                  </a:moveTo>
                  <a:lnTo>
                    <a:pt x="4046" y="72144"/>
                  </a:lnTo>
                  <a:lnTo>
                    <a:pt x="8289" y="70157"/>
                  </a:lnTo>
                  <a:lnTo>
                    <a:pt x="41755" y="66450"/>
                  </a:lnTo>
                  <a:lnTo>
                    <a:pt x="71921" y="60321"/>
                  </a:lnTo>
                  <a:lnTo>
                    <a:pt x="109928" y="55401"/>
                  </a:lnTo>
                  <a:lnTo>
                    <a:pt x="138604" y="53403"/>
                  </a:lnTo>
                  <a:lnTo>
                    <a:pt x="168282" y="49693"/>
                  </a:lnTo>
                  <a:lnTo>
                    <a:pt x="198406" y="45222"/>
                  </a:lnTo>
                  <a:lnTo>
                    <a:pt x="228727" y="40412"/>
                  </a:lnTo>
                  <a:lnTo>
                    <a:pt x="259137" y="35452"/>
                  </a:lnTo>
                  <a:lnTo>
                    <a:pt x="291843" y="32684"/>
                  </a:lnTo>
                  <a:lnTo>
                    <a:pt x="326135" y="30606"/>
                  </a:lnTo>
                  <a:lnTo>
                    <a:pt x="361131" y="26861"/>
                  </a:lnTo>
                  <a:lnTo>
                    <a:pt x="396441" y="22374"/>
                  </a:lnTo>
                  <a:lnTo>
                    <a:pt x="431890" y="17557"/>
                  </a:lnTo>
                  <a:lnTo>
                    <a:pt x="467400" y="12595"/>
                  </a:lnTo>
                  <a:lnTo>
                    <a:pt x="502937" y="7567"/>
                  </a:lnTo>
                  <a:lnTo>
                    <a:pt x="539334" y="3357"/>
                  </a:lnTo>
                  <a:lnTo>
                    <a:pt x="558524" y="2234"/>
                  </a:lnTo>
                  <a:lnTo>
                    <a:pt x="578089" y="1485"/>
                  </a:lnTo>
                  <a:lnTo>
                    <a:pt x="615633" y="654"/>
                  </a:lnTo>
                  <a:lnTo>
                    <a:pt x="652075" y="284"/>
                  </a:lnTo>
                  <a:lnTo>
                    <a:pt x="688027" y="120"/>
                  </a:lnTo>
                  <a:lnTo>
                    <a:pt x="723760" y="47"/>
                  </a:lnTo>
                  <a:lnTo>
                    <a:pt x="758552" y="14"/>
                  </a:lnTo>
                  <a:lnTo>
                    <a:pt x="790947" y="0"/>
                  </a:lnTo>
                  <a:lnTo>
                    <a:pt x="820021" y="2251"/>
                  </a:lnTo>
                  <a:lnTo>
                    <a:pt x="847054" y="6074"/>
                  </a:lnTo>
                  <a:lnTo>
                    <a:pt x="884380" y="12140"/>
                  </a:lnTo>
                  <a:lnTo>
                    <a:pt x="918348" y="16876"/>
                  </a:lnTo>
                  <a:lnTo>
                    <a:pt x="937261" y="2284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SMARTInkShape-888"/>
            <p:cNvSpPr/>
            <p:nvPr/>
          </p:nvSpPr>
          <p:spPr>
            <a:xfrm>
              <a:off x="5891909" y="4114800"/>
              <a:ext cx="326011" cy="297181"/>
            </a:xfrm>
            <a:custGeom>
              <a:avLst/>
              <a:gdLst/>
              <a:ahLst/>
              <a:cxnLst/>
              <a:rect l="0" t="0" r="0" b="0"/>
              <a:pathLst>
                <a:path w="326011" h="297181">
                  <a:moveTo>
                    <a:pt x="280291" y="0"/>
                  </a:moveTo>
                  <a:lnTo>
                    <a:pt x="265639" y="0"/>
                  </a:lnTo>
                  <a:lnTo>
                    <a:pt x="256563" y="4515"/>
                  </a:lnTo>
                  <a:lnTo>
                    <a:pt x="224616" y="24845"/>
                  </a:lnTo>
                  <a:lnTo>
                    <a:pt x="187697" y="48521"/>
                  </a:lnTo>
                  <a:lnTo>
                    <a:pt x="150021" y="70889"/>
                  </a:lnTo>
                  <a:lnTo>
                    <a:pt x="120055" y="89866"/>
                  </a:lnTo>
                  <a:lnTo>
                    <a:pt x="83633" y="111449"/>
                  </a:lnTo>
                  <a:lnTo>
                    <a:pt x="46521" y="137118"/>
                  </a:lnTo>
                  <a:lnTo>
                    <a:pt x="24235" y="153426"/>
                  </a:lnTo>
                  <a:lnTo>
                    <a:pt x="0" y="166409"/>
                  </a:lnTo>
                  <a:lnTo>
                    <a:pt x="297" y="166819"/>
                  </a:lnTo>
                  <a:lnTo>
                    <a:pt x="6857" y="167477"/>
                  </a:lnTo>
                  <a:lnTo>
                    <a:pt x="39400" y="167635"/>
                  </a:lnTo>
                  <a:lnTo>
                    <a:pt x="46037" y="167637"/>
                  </a:lnTo>
                  <a:lnTo>
                    <a:pt x="75786" y="178959"/>
                  </a:lnTo>
                  <a:lnTo>
                    <a:pt x="111139" y="192485"/>
                  </a:lnTo>
                  <a:lnTo>
                    <a:pt x="146877" y="215257"/>
                  </a:lnTo>
                  <a:lnTo>
                    <a:pt x="176508" y="232736"/>
                  </a:lnTo>
                  <a:lnTo>
                    <a:pt x="210778" y="253813"/>
                  </a:lnTo>
                  <a:lnTo>
                    <a:pt x="242006" y="272025"/>
                  </a:lnTo>
                  <a:lnTo>
                    <a:pt x="279605" y="287101"/>
                  </a:lnTo>
                  <a:lnTo>
                    <a:pt x="304753" y="290083"/>
                  </a:lnTo>
                  <a:lnTo>
                    <a:pt x="326010" y="2971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SMARTInkShape-889"/>
            <p:cNvSpPr/>
            <p:nvPr/>
          </p:nvSpPr>
          <p:spPr>
            <a:xfrm>
              <a:off x="6195060" y="4107180"/>
              <a:ext cx="53341" cy="281940"/>
            </a:xfrm>
            <a:custGeom>
              <a:avLst/>
              <a:gdLst/>
              <a:ahLst/>
              <a:cxnLst/>
              <a:rect l="0" t="0" r="0" b="0"/>
              <a:pathLst>
                <a:path w="53341" h="281940">
                  <a:moveTo>
                    <a:pt x="0" y="0"/>
                  </a:moveTo>
                  <a:lnTo>
                    <a:pt x="0" y="35098"/>
                  </a:lnTo>
                  <a:lnTo>
                    <a:pt x="2258" y="69993"/>
                  </a:lnTo>
                  <a:lnTo>
                    <a:pt x="6032" y="101736"/>
                  </a:lnTo>
                  <a:lnTo>
                    <a:pt x="9406" y="135695"/>
                  </a:lnTo>
                  <a:lnTo>
                    <a:pt x="15769" y="167205"/>
                  </a:lnTo>
                  <a:lnTo>
                    <a:pt x="25504" y="204149"/>
                  </a:lnTo>
                  <a:lnTo>
                    <a:pt x="41886" y="241372"/>
                  </a:lnTo>
                  <a:lnTo>
                    <a:pt x="53340" y="2819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32" name="SMARTInkShape-Group122"/>
          <p:cNvGrpSpPr/>
          <p:nvPr/>
        </p:nvGrpSpPr>
        <p:grpSpPr>
          <a:xfrm>
            <a:off x="7269573" y="2404916"/>
            <a:ext cx="1729647" cy="886305"/>
            <a:chOff x="7269573" y="2404916"/>
            <a:chExt cx="1729647" cy="886305"/>
          </a:xfrm>
        </p:grpSpPr>
        <p:sp>
          <p:nvSpPr>
            <p:cNvPr id="121" name="SMARTInkShape-890"/>
            <p:cNvSpPr/>
            <p:nvPr/>
          </p:nvSpPr>
          <p:spPr>
            <a:xfrm>
              <a:off x="7292339" y="2941319"/>
              <a:ext cx="30481" cy="266701"/>
            </a:xfrm>
            <a:custGeom>
              <a:avLst/>
              <a:gdLst/>
              <a:ahLst/>
              <a:cxnLst/>
              <a:rect l="0" t="0" r="0" b="0"/>
              <a:pathLst>
                <a:path w="30481" h="266701">
                  <a:moveTo>
                    <a:pt x="0" y="0"/>
                  </a:moveTo>
                  <a:lnTo>
                    <a:pt x="0" y="36111"/>
                  </a:lnTo>
                  <a:lnTo>
                    <a:pt x="6032" y="69322"/>
                  </a:lnTo>
                  <a:lnTo>
                    <a:pt x="7306" y="103252"/>
                  </a:lnTo>
                  <a:lnTo>
                    <a:pt x="11573" y="132570"/>
                  </a:lnTo>
                  <a:lnTo>
                    <a:pt x="18199" y="162706"/>
                  </a:lnTo>
                  <a:lnTo>
                    <a:pt x="22786" y="197992"/>
                  </a:lnTo>
                  <a:lnTo>
                    <a:pt x="28710" y="232182"/>
                  </a:lnTo>
                  <a:lnTo>
                    <a:pt x="30480" y="2667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 name="SMARTInkShape-891"/>
            <p:cNvSpPr/>
            <p:nvPr/>
          </p:nvSpPr>
          <p:spPr>
            <a:xfrm>
              <a:off x="7269573" y="2798498"/>
              <a:ext cx="213267" cy="356183"/>
            </a:xfrm>
            <a:custGeom>
              <a:avLst/>
              <a:gdLst/>
              <a:ahLst/>
              <a:cxnLst/>
              <a:rect l="0" t="0" r="0" b="0"/>
              <a:pathLst>
                <a:path w="213267" h="356183">
                  <a:moveTo>
                    <a:pt x="7527" y="112342"/>
                  </a:moveTo>
                  <a:lnTo>
                    <a:pt x="3482" y="108296"/>
                  </a:lnTo>
                  <a:lnTo>
                    <a:pt x="1495" y="104053"/>
                  </a:lnTo>
                  <a:lnTo>
                    <a:pt x="0" y="82857"/>
                  </a:lnTo>
                  <a:lnTo>
                    <a:pt x="3979" y="64659"/>
                  </a:lnTo>
                  <a:lnTo>
                    <a:pt x="14566" y="47225"/>
                  </a:lnTo>
                  <a:lnTo>
                    <a:pt x="46554" y="21023"/>
                  </a:lnTo>
                  <a:lnTo>
                    <a:pt x="71019" y="7955"/>
                  </a:lnTo>
                  <a:lnTo>
                    <a:pt x="105582" y="0"/>
                  </a:lnTo>
                  <a:lnTo>
                    <a:pt x="141259" y="4512"/>
                  </a:lnTo>
                  <a:lnTo>
                    <a:pt x="154734" y="8819"/>
                  </a:lnTo>
                  <a:lnTo>
                    <a:pt x="164110" y="18072"/>
                  </a:lnTo>
                  <a:lnTo>
                    <a:pt x="170253" y="30651"/>
                  </a:lnTo>
                  <a:lnTo>
                    <a:pt x="174196" y="61680"/>
                  </a:lnTo>
                  <a:lnTo>
                    <a:pt x="173042" y="79665"/>
                  </a:lnTo>
                  <a:lnTo>
                    <a:pt x="160761" y="114166"/>
                  </a:lnTo>
                  <a:lnTo>
                    <a:pt x="153524" y="132625"/>
                  </a:lnTo>
                  <a:lnTo>
                    <a:pt x="130439" y="165173"/>
                  </a:lnTo>
                  <a:lnTo>
                    <a:pt x="103331" y="197631"/>
                  </a:lnTo>
                  <a:lnTo>
                    <a:pt x="67510" y="223004"/>
                  </a:lnTo>
                  <a:lnTo>
                    <a:pt x="53852" y="233773"/>
                  </a:lnTo>
                  <a:lnTo>
                    <a:pt x="59450" y="234165"/>
                  </a:lnTo>
                  <a:lnTo>
                    <a:pt x="71175" y="234249"/>
                  </a:lnTo>
                  <a:lnTo>
                    <a:pt x="96885" y="244866"/>
                  </a:lnTo>
                  <a:lnTo>
                    <a:pt x="132013" y="275225"/>
                  </a:lnTo>
                  <a:lnTo>
                    <a:pt x="163315" y="310647"/>
                  </a:lnTo>
                  <a:lnTo>
                    <a:pt x="198473" y="342137"/>
                  </a:lnTo>
                  <a:lnTo>
                    <a:pt x="213266" y="35618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3" name="SMARTInkShape-892"/>
            <p:cNvSpPr/>
            <p:nvPr/>
          </p:nvSpPr>
          <p:spPr>
            <a:xfrm>
              <a:off x="7515176" y="2948940"/>
              <a:ext cx="149145" cy="200890"/>
            </a:xfrm>
            <a:custGeom>
              <a:avLst/>
              <a:gdLst/>
              <a:ahLst/>
              <a:cxnLst/>
              <a:rect l="0" t="0" r="0" b="0"/>
              <a:pathLst>
                <a:path w="149145" h="200890">
                  <a:moveTo>
                    <a:pt x="89584" y="0"/>
                  </a:moveTo>
                  <a:lnTo>
                    <a:pt x="78977" y="0"/>
                  </a:lnTo>
                  <a:lnTo>
                    <a:pt x="43647" y="9406"/>
                  </a:lnTo>
                  <a:lnTo>
                    <a:pt x="38640" y="11351"/>
                  </a:lnTo>
                  <a:lnTo>
                    <a:pt x="30817" y="18027"/>
                  </a:lnTo>
                  <a:lnTo>
                    <a:pt x="10972" y="50963"/>
                  </a:lnTo>
                  <a:lnTo>
                    <a:pt x="1555" y="78082"/>
                  </a:lnTo>
                  <a:lnTo>
                    <a:pt x="0" y="105450"/>
                  </a:lnTo>
                  <a:lnTo>
                    <a:pt x="4375" y="142780"/>
                  </a:lnTo>
                  <a:lnTo>
                    <a:pt x="6840" y="159131"/>
                  </a:lnTo>
                  <a:lnTo>
                    <a:pt x="13579" y="174865"/>
                  </a:lnTo>
                  <a:lnTo>
                    <a:pt x="22220" y="185808"/>
                  </a:lnTo>
                  <a:lnTo>
                    <a:pt x="41564" y="199733"/>
                  </a:lnTo>
                  <a:lnTo>
                    <a:pt x="46563" y="200889"/>
                  </a:lnTo>
                  <a:lnTo>
                    <a:pt x="56634" y="199914"/>
                  </a:lnTo>
                  <a:lnTo>
                    <a:pt x="82134" y="191544"/>
                  </a:lnTo>
                  <a:lnTo>
                    <a:pt x="113637" y="165603"/>
                  </a:lnTo>
                  <a:lnTo>
                    <a:pt x="136381" y="129271"/>
                  </a:lnTo>
                  <a:lnTo>
                    <a:pt x="144249" y="115027"/>
                  </a:lnTo>
                  <a:lnTo>
                    <a:pt x="148678" y="96641"/>
                  </a:lnTo>
                  <a:lnTo>
                    <a:pt x="149144" y="76329"/>
                  </a:lnTo>
                  <a:lnTo>
                    <a:pt x="146253" y="64686"/>
                  </a:lnTo>
                  <a:lnTo>
                    <a:pt x="126049" y="33124"/>
                  </a:lnTo>
                  <a:lnTo>
                    <a:pt x="122360" y="29702"/>
                  </a:lnTo>
                  <a:lnTo>
                    <a:pt x="99656" y="18223"/>
                  </a:lnTo>
                  <a:lnTo>
                    <a:pt x="66724" y="152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4" name="SMARTInkShape-893"/>
            <p:cNvSpPr/>
            <p:nvPr/>
          </p:nvSpPr>
          <p:spPr>
            <a:xfrm>
              <a:off x="7688621" y="2903219"/>
              <a:ext cx="143872" cy="190224"/>
            </a:xfrm>
            <a:custGeom>
              <a:avLst/>
              <a:gdLst/>
              <a:ahLst/>
              <a:cxnLst/>
              <a:rect l="0" t="0" r="0" b="0"/>
              <a:pathLst>
                <a:path w="143872" h="190224">
                  <a:moveTo>
                    <a:pt x="7579" y="45721"/>
                  </a:moveTo>
                  <a:lnTo>
                    <a:pt x="3534" y="49766"/>
                  </a:lnTo>
                  <a:lnTo>
                    <a:pt x="1547" y="54009"/>
                  </a:lnTo>
                  <a:lnTo>
                    <a:pt x="0" y="91656"/>
                  </a:lnTo>
                  <a:lnTo>
                    <a:pt x="5200" y="128189"/>
                  </a:lnTo>
                  <a:lnTo>
                    <a:pt x="8568" y="151153"/>
                  </a:lnTo>
                  <a:lnTo>
                    <a:pt x="24653" y="179842"/>
                  </a:lnTo>
                  <a:lnTo>
                    <a:pt x="28274" y="183395"/>
                  </a:lnTo>
                  <a:lnTo>
                    <a:pt x="36815" y="187342"/>
                  </a:lnTo>
                  <a:lnTo>
                    <a:pt x="66113" y="190223"/>
                  </a:lnTo>
                  <a:lnTo>
                    <a:pt x="76209" y="185862"/>
                  </a:lnTo>
                  <a:lnTo>
                    <a:pt x="96488" y="169264"/>
                  </a:lnTo>
                  <a:lnTo>
                    <a:pt x="126959" y="133060"/>
                  </a:lnTo>
                  <a:lnTo>
                    <a:pt x="138153" y="109040"/>
                  </a:lnTo>
                  <a:lnTo>
                    <a:pt x="143871" y="74923"/>
                  </a:lnTo>
                  <a:lnTo>
                    <a:pt x="143778" y="44016"/>
                  </a:lnTo>
                  <a:lnTo>
                    <a:pt x="138163" y="21936"/>
                  </a:lnTo>
                  <a:lnTo>
                    <a:pt x="136121" y="18857"/>
                  </a:lnTo>
                  <a:lnTo>
                    <a:pt x="126852" y="10480"/>
                  </a:lnTo>
                  <a:lnTo>
                    <a:pt x="122505" y="3482"/>
                  </a:lnTo>
                  <a:lnTo>
                    <a:pt x="118488" y="1548"/>
                  </a:lnTo>
                  <a:lnTo>
                    <a:pt x="10663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5" name="SMARTInkShape-894"/>
            <p:cNvSpPr/>
            <p:nvPr/>
          </p:nvSpPr>
          <p:spPr>
            <a:xfrm>
              <a:off x="7841434" y="2865119"/>
              <a:ext cx="257307" cy="426102"/>
            </a:xfrm>
            <a:custGeom>
              <a:avLst/>
              <a:gdLst/>
              <a:ahLst/>
              <a:cxnLst/>
              <a:rect l="0" t="0" r="0" b="0"/>
              <a:pathLst>
                <a:path w="257307" h="426102">
                  <a:moveTo>
                    <a:pt x="98605" y="0"/>
                  </a:moveTo>
                  <a:lnTo>
                    <a:pt x="80693" y="0"/>
                  </a:lnTo>
                  <a:lnTo>
                    <a:pt x="69121" y="4046"/>
                  </a:lnTo>
                  <a:lnTo>
                    <a:pt x="54968" y="14652"/>
                  </a:lnTo>
                  <a:lnTo>
                    <a:pt x="27599" y="50068"/>
                  </a:lnTo>
                  <a:lnTo>
                    <a:pt x="15310" y="82923"/>
                  </a:lnTo>
                  <a:lnTo>
                    <a:pt x="4729" y="118169"/>
                  </a:lnTo>
                  <a:lnTo>
                    <a:pt x="569" y="151660"/>
                  </a:lnTo>
                  <a:lnTo>
                    <a:pt x="0" y="167311"/>
                  </a:lnTo>
                  <a:lnTo>
                    <a:pt x="1542" y="173348"/>
                  </a:lnTo>
                  <a:lnTo>
                    <a:pt x="10955" y="185888"/>
                  </a:lnTo>
                  <a:lnTo>
                    <a:pt x="16753" y="192119"/>
                  </a:lnTo>
                  <a:lnTo>
                    <a:pt x="20330" y="193273"/>
                  </a:lnTo>
                  <a:lnTo>
                    <a:pt x="28822" y="192297"/>
                  </a:lnTo>
                  <a:lnTo>
                    <a:pt x="39076" y="186988"/>
                  </a:lnTo>
                  <a:lnTo>
                    <a:pt x="65934" y="162029"/>
                  </a:lnTo>
                  <a:lnTo>
                    <a:pt x="85490" y="125473"/>
                  </a:lnTo>
                  <a:lnTo>
                    <a:pt x="95137" y="104341"/>
                  </a:lnTo>
                  <a:lnTo>
                    <a:pt x="98470" y="70069"/>
                  </a:lnTo>
                  <a:lnTo>
                    <a:pt x="98605" y="53504"/>
                  </a:lnTo>
                  <a:lnTo>
                    <a:pt x="98605" y="57434"/>
                  </a:lnTo>
                  <a:lnTo>
                    <a:pt x="109212" y="81863"/>
                  </a:lnTo>
                  <a:lnTo>
                    <a:pt x="134651" y="115857"/>
                  </a:lnTo>
                  <a:lnTo>
                    <a:pt x="171249" y="153596"/>
                  </a:lnTo>
                  <a:lnTo>
                    <a:pt x="206701" y="191664"/>
                  </a:lnTo>
                  <a:lnTo>
                    <a:pt x="235283" y="228754"/>
                  </a:lnTo>
                  <a:lnTo>
                    <a:pt x="251945" y="259111"/>
                  </a:lnTo>
                  <a:lnTo>
                    <a:pt x="257306" y="294803"/>
                  </a:lnTo>
                  <a:lnTo>
                    <a:pt x="256541" y="320183"/>
                  </a:lnTo>
                  <a:lnTo>
                    <a:pt x="241970" y="356413"/>
                  </a:lnTo>
                  <a:lnTo>
                    <a:pt x="218740" y="388279"/>
                  </a:lnTo>
                  <a:lnTo>
                    <a:pt x="184449" y="416129"/>
                  </a:lnTo>
                  <a:lnTo>
                    <a:pt x="172318" y="422013"/>
                  </a:lnTo>
                  <a:lnTo>
                    <a:pt x="140423" y="426101"/>
                  </a:lnTo>
                  <a:lnTo>
                    <a:pt x="106226" y="4191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6" name="SMARTInkShape-895"/>
            <p:cNvSpPr/>
            <p:nvPr/>
          </p:nvSpPr>
          <p:spPr>
            <a:xfrm>
              <a:off x="8031480" y="2705100"/>
              <a:ext cx="228601" cy="327660"/>
            </a:xfrm>
            <a:custGeom>
              <a:avLst/>
              <a:gdLst/>
              <a:ahLst/>
              <a:cxnLst/>
              <a:rect l="0" t="0" r="0" b="0"/>
              <a:pathLst>
                <a:path w="228601" h="327660">
                  <a:moveTo>
                    <a:pt x="0" y="0"/>
                  </a:moveTo>
                  <a:lnTo>
                    <a:pt x="0" y="4045"/>
                  </a:lnTo>
                  <a:lnTo>
                    <a:pt x="2258" y="8289"/>
                  </a:lnTo>
                  <a:lnTo>
                    <a:pt x="10605" y="21957"/>
                  </a:lnTo>
                  <a:lnTo>
                    <a:pt x="25176" y="56482"/>
                  </a:lnTo>
                  <a:lnTo>
                    <a:pt x="36529" y="87009"/>
                  </a:lnTo>
                  <a:lnTo>
                    <a:pt x="47512" y="122864"/>
                  </a:lnTo>
                  <a:lnTo>
                    <a:pt x="56676" y="148586"/>
                  </a:lnTo>
                  <a:lnTo>
                    <a:pt x="66393" y="176951"/>
                  </a:lnTo>
                  <a:lnTo>
                    <a:pt x="74099" y="204234"/>
                  </a:lnTo>
                  <a:lnTo>
                    <a:pt x="83197" y="241136"/>
                  </a:lnTo>
                  <a:lnTo>
                    <a:pt x="93857" y="275855"/>
                  </a:lnTo>
                  <a:lnTo>
                    <a:pt x="99019" y="304508"/>
                  </a:lnTo>
                  <a:lnTo>
                    <a:pt x="99056" y="294168"/>
                  </a:lnTo>
                  <a:lnTo>
                    <a:pt x="92499" y="260662"/>
                  </a:lnTo>
                  <a:lnTo>
                    <a:pt x="86412" y="227219"/>
                  </a:lnTo>
                  <a:lnTo>
                    <a:pt x="84588" y="195359"/>
                  </a:lnTo>
                  <a:lnTo>
                    <a:pt x="86229" y="160979"/>
                  </a:lnTo>
                  <a:lnTo>
                    <a:pt x="94455" y="133774"/>
                  </a:lnTo>
                  <a:lnTo>
                    <a:pt x="101741" y="121387"/>
                  </a:lnTo>
                  <a:lnTo>
                    <a:pt x="105080" y="119024"/>
                  </a:lnTo>
                  <a:lnTo>
                    <a:pt x="113307" y="116399"/>
                  </a:lnTo>
                  <a:lnTo>
                    <a:pt x="117024" y="116546"/>
                  </a:lnTo>
                  <a:lnTo>
                    <a:pt x="123413" y="118967"/>
                  </a:lnTo>
                  <a:lnTo>
                    <a:pt x="150213" y="153478"/>
                  </a:lnTo>
                  <a:lnTo>
                    <a:pt x="165013" y="188329"/>
                  </a:lnTo>
                  <a:lnTo>
                    <a:pt x="181106" y="225067"/>
                  </a:lnTo>
                  <a:lnTo>
                    <a:pt x="192231" y="258033"/>
                  </a:lnTo>
                  <a:lnTo>
                    <a:pt x="207117" y="291422"/>
                  </a:lnTo>
                  <a:lnTo>
                    <a:pt x="228600" y="3276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7" name="SMARTInkShape-896"/>
            <p:cNvSpPr/>
            <p:nvPr/>
          </p:nvSpPr>
          <p:spPr>
            <a:xfrm>
              <a:off x="8450673" y="2667000"/>
              <a:ext cx="190408" cy="249652"/>
            </a:xfrm>
            <a:custGeom>
              <a:avLst/>
              <a:gdLst/>
              <a:ahLst/>
              <a:cxnLst/>
              <a:rect l="0" t="0" r="0" b="0"/>
              <a:pathLst>
                <a:path w="190408" h="249652">
                  <a:moveTo>
                    <a:pt x="7527" y="0"/>
                  </a:moveTo>
                  <a:lnTo>
                    <a:pt x="7527" y="34399"/>
                  </a:lnTo>
                  <a:lnTo>
                    <a:pt x="7527" y="63992"/>
                  </a:lnTo>
                  <a:lnTo>
                    <a:pt x="7527" y="92338"/>
                  </a:lnTo>
                  <a:lnTo>
                    <a:pt x="5268" y="122186"/>
                  </a:lnTo>
                  <a:lnTo>
                    <a:pt x="1495" y="152479"/>
                  </a:lnTo>
                  <a:lnTo>
                    <a:pt x="377" y="182903"/>
                  </a:lnTo>
                  <a:lnTo>
                    <a:pt x="0" y="219479"/>
                  </a:lnTo>
                  <a:lnTo>
                    <a:pt x="2206" y="231037"/>
                  </a:lnTo>
                  <a:lnTo>
                    <a:pt x="8208" y="242304"/>
                  </a:lnTo>
                  <a:lnTo>
                    <a:pt x="10520" y="245356"/>
                  </a:lnTo>
                  <a:lnTo>
                    <a:pt x="17607" y="248747"/>
                  </a:lnTo>
                  <a:lnTo>
                    <a:pt x="21867" y="249651"/>
                  </a:lnTo>
                  <a:lnTo>
                    <a:pt x="57411" y="244740"/>
                  </a:lnTo>
                  <a:lnTo>
                    <a:pt x="91895" y="235669"/>
                  </a:lnTo>
                  <a:lnTo>
                    <a:pt x="124282" y="223447"/>
                  </a:lnTo>
                  <a:lnTo>
                    <a:pt x="161678" y="208273"/>
                  </a:lnTo>
                  <a:lnTo>
                    <a:pt x="190407" y="1981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8" name="SMARTInkShape-897"/>
            <p:cNvSpPr/>
            <p:nvPr/>
          </p:nvSpPr>
          <p:spPr>
            <a:xfrm>
              <a:off x="8442960" y="2697480"/>
              <a:ext cx="152401" cy="91440"/>
            </a:xfrm>
            <a:custGeom>
              <a:avLst/>
              <a:gdLst/>
              <a:ahLst/>
              <a:cxnLst/>
              <a:rect l="0" t="0" r="0" b="0"/>
              <a:pathLst>
                <a:path w="152401" h="91440">
                  <a:moveTo>
                    <a:pt x="0" y="91439"/>
                  </a:moveTo>
                  <a:lnTo>
                    <a:pt x="4045" y="91439"/>
                  </a:lnTo>
                  <a:lnTo>
                    <a:pt x="8288" y="89182"/>
                  </a:lnTo>
                  <a:lnTo>
                    <a:pt x="46200" y="58034"/>
                  </a:lnTo>
                  <a:lnTo>
                    <a:pt x="81479" y="32969"/>
                  </a:lnTo>
                  <a:lnTo>
                    <a:pt x="119354" y="15902"/>
                  </a:lnTo>
                  <a:lnTo>
                    <a:pt x="15240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9" name="SMARTInkShape-898"/>
            <p:cNvSpPr/>
            <p:nvPr/>
          </p:nvSpPr>
          <p:spPr>
            <a:xfrm>
              <a:off x="8435339" y="2529840"/>
              <a:ext cx="144781" cy="106680"/>
            </a:xfrm>
            <a:custGeom>
              <a:avLst/>
              <a:gdLst/>
              <a:ahLst/>
              <a:cxnLst/>
              <a:rect l="0" t="0" r="0" b="0"/>
              <a:pathLst>
                <a:path w="144781" h="106680">
                  <a:moveTo>
                    <a:pt x="0" y="106679"/>
                  </a:moveTo>
                  <a:lnTo>
                    <a:pt x="4046" y="106679"/>
                  </a:lnTo>
                  <a:lnTo>
                    <a:pt x="8289" y="102164"/>
                  </a:lnTo>
                  <a:lnTo>
                    <a:pt x="13844" y="95359"/>
                  </a:lnTo>
                  <a:lnTo>
                    <a:pt x="47894" y="67540"/>
                  </a:lnTo>
                  <a:lnTo>
                    <a:pt x="82494" y="43758"/>
                  </a:lnTo>
                  <a:lnTo>
                    <a:pt x="114039" y="18897"/>
                  </a:lnTo>
                  <a:lnTo>
                    <a:pt x="14478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0" name="SMARTInkShape-899"/>
            <p:cNvSpPr/>
            <p:nvPr/>
          </p:nvSpPr>
          <p:spPr>
            <a:xfrm>
              <a:off x="8755380" y="2529840"/>
              <a:ext cx="12005" cy="327661"/>
            </a:xfrm>
            <a:custGeom>
              <a:avLst/>
              <a:gdLst/>
              <a:ahLst/>
              <a:cxnLst/>
              <a:rect l="0" t="0" r="0" b="0"/>
              <a:pathLst>
                <a:path w="12005" h="327661">
                  <a:moveTo>
                    <a:pt x="0" y="0"/>
                  </a:moveTo>
                  <a:lnTo>
                    <a:pt x="0" y="34273"/>
                  </a:lnTo>
                  <a:lnTo>
                    <a:pt x="0" y="64341"/>
                  </a:lnTo>
                  <a:lnTo>
                    <a:pt x="2258" y="102319"/>
                  </a:lnTo>
                  <a:lnTo>
                    <a:pt x="5237" y="130142"/>
                  </a:lnTo>
                  <a:lnTo>
                    <a:pt x="6561" y="156618"/>
                  </a:lnTo>
                  <a:lnTo>
                    <a:pt x="7149" y="182497"/>
                  </a:lnTo>
                  <a:lnTo>
                    <a:pt x="7480" y="218608"/>
                  </a:lnTo>
                  <a:lnTo>
                    <a:pt x="7578" y="250757"/>
                  </a:lnTo>
                  <a:lnTo>
                    <a:pt x="9865" y="277216"/>
                  </a:lnTo>
                  <a:lnTo>
                    <a:pt x="12004" y="290000"/>
                  </a:lnTo>
                  <a:lnTo>
                    <a:pt x="7620" y="3276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1" name="SMARTInkShape-900"/>
            <p:cNvSpPr/>
            <p:nvPr/>
          </p:nvSpPr>
          <p:spPr>
            <a:xfrm>
              <a:off x="8664935" y="2404916"/>
              <a:ext cx="334285" cy="444965"/>
            </a:xfrm>
            <a:custGeom>
              <a:avLst/>
              <a:gdLst/>
              <a:ahLst/>
              <a:cxnLst/>
              <a:rect l="0" t="0" r="0" b="0"/>
              <a:pathLst>
                <a:path w="334285" h="444965">
                  <a:moveTo>
                    <a:pt x="29484" y="170643"/>
                  </a:moveTo>
                  <a:lnTo>
                    <a:pt x="25439" y="170643"/>
                  </a:lnTo>
                  <a:lnTo>
                    <a:pt x="21196" y="168386"/>
                  </a:lnTo>
                  <a:lnTo>
                    <a:pt x="16487" y="163713"/>
                  </a:lnTo>
                  <a:lnTo>
                    <a:pt x="4045" y="142125"/>
                  </a:lnTo>
                  <a:lnTo>
                    <a:pt x="0" y="117032"/>
                  </a:lnTo>
                  <a:lnTo>
                    <a:pt x="146" y="99349"/>
                  </a:lnTo>
                  <a:lnTo>
                    <a:pt x="3181" y="85617"/>
                  </a:lnTo>
                  <a:lnTo>
                    <a:pt x="17740" y="63606"/>
                  </a:lnTo>
                  <a:lnTo>
                    <a:pt x="46261" y="34260"/>
                  </a:lnTo>
                  <a:lnTo>
                    <a:pt x="74719" y="17533"/>
                  </a:lnTo>
                  <a:lnTo>
                    <a:pt x="108740" y="6838"/>
                  </a:lnTo>
                  <a:lnTo>
                    <a:pt x="140645" y="0"/>
                  </a:lnTo>
                  <a:lnTo>
                    <a:pt x="171547" y="2584"/>
                  </a:lnTo>
                  <a:lnTo>
                    <a:pt x="201305" y="9559"/>
                  </a:lnTo>
                  <a:lnTo>
                    <a:pt x="226585" y="22820"/>
                  </a:lnTo>
                  <a:lnTo>
                    <a:pt x="242391" y="35517"/>
                  </a:lnTo>
                  <a:lnTo>
                    <a:pt x="253367" y="51885"/>
                  </a:lnTo>
                  <a:lnTo>
                    <a:pt x="267313" y="85943"/>
                  </a:lnTo>
                  <a:lnTo>
                    <a:pt x="268395" y="103930"/>
                  </a:lnTo>
                  <a:lnTo>
                    <a:pt x="262191" y="139027"/>
                  </a:lnTo>
                  <a:lnTo>
                    <a:pt x="246728" y="170419"/>
                  </a:lnTo>
                  <a:lnTo>
                    <a:pt x="230636" y="192590"/>
                  </a:lnTo>
                  <a:lnTo>
                    <a:pt x="197975" y="215681"/>
                  </a:lnTo>
                  <a:lnTo>
                    <a:pt x="159983" y="235590"/>
                  </a:lnTo>
                  <a:lnTo>
                    <a:pt x="122176" y="253432"/>
                  </a:lnTo>
                  <a:lnTo>
                    <a:pt x="117811" y="254005"/>
                  </a:lnTo>
                  <a:lnTo>
                    <a:pt x="117156" y="255004"/>
                  </a:lnTo>
                  <a:lnTo>
                    <a:pt x="117565" y="256518"/>
                  </a:lnTo>
                  <a:lnTo>
                    <a:pt x="122175" y="263044"/>
                  </a:lnTo>
                  <a:lnTo>
                    <a:pt x="137416" y="276259"/>
                  </a:lnTo>
                  <a:lnTo>
                    <a:pt x="172786" y="306790"/>
                  </a:lnTo>
                  <a:lnTo>
                    <a:pt x="205553" y="338307"/>
                  </a:lnTo>
                  <a:lnTo>
                    <a:pt x="242951" y="369937"/>
                  </a:lnTo>
                  <a:lnTo>
                    <a:pt x="277736" y="398629"/>
                  </a:lnTo>
                  <a:lnTo>
                    <a:pt x="312172" y="426768"/>
                  </a:lnTo>
                  <a:lnTo>
                    <a:pt x="334284" y="44496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44" name="SMARTInkShape-Group123"/>
          <p:cNvGrpSpPr/>
          <p:nvPr/>
        </p:nvGrpSpPr>
        <p:grpSpPr>
          <a:xfrm>
            <a:off x="7125187" y="3278767"/>
            <a:ext cx="2018814" cy="916242"/>
            <a:chOff x="7125187" y="3278767"/>
            <a:chExt cx="2018814" cy="916242"/>
          </a:xfrm>
        </p:grpSpPr>
        <p:sp>
          <p:nvSpPr>
            <p:cNvPr id="133" name="SMARTInkShape-901"/>
            <p:cNvSpPr/>
            <p:nvPr/>
          </p:nvSpPr>
          <p:spPr>
            <a:xfrm>
              <a:off x="7125187" y="3893819"/>
              <a:ext cx="227644" cy="301190"/>
            </a:xfrm>
            <a:custGeom>
              <a:avLst/>
              <a:gdLst/>
              <a:ahLst/>
              <a:cxnLst/>
              <a:rect l="0" t="0" r="0" b="0"/>
              <a:pathLst>
                <a:path w="227644" h="301190">
                  <a:moveTo>
                    <a:pt x="136673" y="0"/>
                  </a:moveTo>
                  <a:lnTo>
                    <a:pt x="132627" y="0"/>
                  </a:lnTo>
                  <a:lnTo>
                    <a:pt x="128384" y="2258"/>
                  </a:lnTo>
                  <a:lnTo>
                    <a:pt x="90472" y="26492"/>
                  </a:lnTo>
                  <a:lnTo>
                    <a:pt x="66241" y="43678"/>
                  </a:lnTo>
                  <a:lnTo>
                    <a:pt x="46941" y="54993"/>
                  </a:lnTo>
                  <a:lnTo>
                    <a:pt x="10743" y="87961"/>
                  </a:lnTo>
                  <a:lnTo>
                    <a:pt x="3216" y="96242"/>
                  </a:lnTo>
                  <a:lnTo>
                    <a:pt x="0" y="105139"/>
                  </a:lnTo>
                  <a:lnTo>
                    <a:pt x="4246" y="105995"/>
                  </a:lnTo>
                  <a:lnTo>
                    <a:pt x="38660" y="106654"/>
                  </a:lnTo>
                  <a:lnTo>
                    <a:pt x="76585" y="106678"/>
                  </a:lnTo>
                  <a:lnTo>
                    <a:pt x="108623" y="106680"/>
                  </a:lnTo>
                  <a:lnTo>
                    <a:pt x="143267" y="110726"/>
                  </a:lnTo>
                  <a:lnTo>
                    <a:pt x="174570" y="119678"/>
                  </a:lnTo>
                  <a:lnTo>
                    <a:pt x="195879" y="127935"/>
                  </a:lnTo>
                  <a:lnTo>
                    <a:pt x="204755" y="136165"/>
                  </a:lnTo>
                  <a:lnTo>
                    <a:pt x="217353" y="156092"/>
                  </a:lnTo>
                  <a:lnTo>
                    <a:pt x="225737" y="181352"/>
                  </a:lnTo>
                  <a:lnTo>
                    <a:pt x="227643" y="202899"/>
                  </a:lnTo>
                  <a:lnTo>
                    <a:pt x="223928" y="218351"/>
                  </a:lnTo>
                  <a:lnTo>
                    <a:pt x="213420" y="237699"/>
                  </a:lnTo>
                  <a:lnTo>
                    <a:pt x="179736" y="269736"/>
                  </a:lnTo>
                  <a:lnTo>
                    <a:pt x="163732" y="283781"/>
                  </a:lnTo>
                  <a:lnTo>
                    <a:pt x="144125" y="292833"/>
                  </a:lnTo>
                  <a:lnTo>
                    <a:pt x="113174" y="301189"/>
                  </a:lnTo>
                  <a:lnTo>
                    <a:pt x="110847" y="300700"/>
                  </a:lnTo>
                  <a:lnTo>
                    <a:pt x="109295" y="299526"/>
                  </a:lnTo>
                  <a:lnTo>
                    <a:pt x="105314" y="298223"/>
                  </a:lnTo>
                  <a:lnTo>
                    <a:pt x="98573" y="2971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4" name="SMARTInkShape-902"/>
            <p:cNvSpPr/>
            <p:nvPr/>
          </p:nvSpPr>
          <p:spPr>
            <a:xfrm>
              <a:off x="7437119" y="3888280"/>
              <a:ext cx="243842" cy="210811"/>
            </a:xfrm>
            <a:custGeom>
              <a:avLst/>
              <a:gdLst/>
              <a:ahLst/>
              <a:cxnLst/>
              <a:rect l="0" t="0" r="0" b="0"/>
              <a:pathLst>
                <a:path w="243842" h="210811">
                  <a:moveTo>
                    <a:pt x="0" y="74120"/>
                  </a:moveTo>
                  <a:lnTo>
                    <a:pt x="847" y="100611"/>
                  </a:lnTo>
                  <a:lnTo>
                    <a:pt x="7761" y="136179"/>
                  </a:lnTo>
                  <a:lnTo>
                    <a:pt x="18133" y="173324"/>
                  </a:lnTo>
                  <a:lnTo>
                    <a:pt x="22773" y="191521"/>
                  </a:lnTo>
                  <a:lnTo>
                    <a:pt x="28707" y="203269"/>
                  </a:lnTo>
                  <a:lnTo>
                    <a:pt x="30377" y="210810"/>
                  </a:lnTo>
                  <a:lnTo>
                    <a:pt x="30471" y="200632"/>
                  </a:lnTo>
                  <a:lnTo>
                    <a:pt x="23919" y="164625"/>
                  </a:lnTo>
                  <a:lnTo>
                    <a:pt x="23069" y="134048"/>
                  </a:lnTo>
                  <a:lnTo>
                    <a:pt x="25160" y="98532"/>
                  </a:lnTo>
                  <a:lnTo>
                    <a:pt x="35863" y="60777"/>
                  </a:lnTo>
                  <a:lnTo>
                    <a:pt x="50827" y="34782"/>
                  </a:lnTo>
                  <a:lnTo>
                    <a:pt x="55892" y="31236"/>
                  </a:lnTo>
                  <a:lnTo>
                    <a:pt x="74613" y="28773"/>
                  </a:lnTo>
                  <a:lnTo>
                    <a:pt x="77682" y="28649"/>
                  </a:lnTo>
                  <a:lnTo>
                    <a:pt x="80575" y="30259"/>
                  </a:lnTo>
                  <a:lnTo>
                    <a:pt x="93887" y="45588"/>
                  </a:lnTo>
                  <a:lnTo>
                    <a:pt x="109212" y="78534"/>
                  </a:lnTo>
                  <a:lnTo>
                    <a:pt x="124460" y="116182"/>
                  </a:lnTo>
                  <a:lnTo>
                    <a:pt x="128537" y="131315"/>
                  </a:lnTo>
                  <a:lnTo>
                    <a:pt x="129095" y="137075"/>
                  </a:lnTo>
                  <a:lnTo>
                    <a:pt x="130090" y="138950"/>
                  </a:lnTo>
                  <a:lnTo>
                    <a:pt x="131600" y="140200"/>
                  </a:lnTo>
                  <a:lnTo>
                    <a:pt x="136062" y="142206"/>
                  </a:lnTo>
                  <a:lnTo>
                    <a:pt x="136428" y="141524"/>
                  </a:lnTo>
                  <a:lnTo>
                    <a:pt x="137148" y="105455"/>
                  </a:lnTo>
                  <a:lnTo>
                    <a:pt x="138006" y="73229"/>
                  </a:lnTo>
                  <a:lnTo>
                    <a:pt x="143722" y="35902"/>
                  </a:lnTo>
                  <a:lnTo>
                    <a:pt x="148512" y="17170"/>
                  </a:lnTo>
                  <a:lnTo>
                    <a:pt x="158620" y="0"/>
                  </a:lnTo>
                  <a:lnTo>
                    <a:pt x="159934" y="153"/>
                  </a:lnTo>
                  <a:lnTo>
                    <a:pt x="165827" y="4414"/>
                  </a:lnTo>
                  <a:lnTo>
                    <a:pt x="170503" y="8708"/>
                  </a:lnTo>
                  <a:lnTo>
                    <a:pt x="185449" y="44587"/>
                  </a:lnTo>
                  <a:lnTo>
                    <a:pt x="195586" y="80390"/>
                  </a:lnTo>
                  <a:lnTo>
                    <a:pt x="203202" y="110032"/>
                  </a:lnTo>
                  <a:lnTo>
                    <a:pt x="213361" y="148131"/>
                  </a:lnTo>
                  <a:lnTo>
                    <a:pt x="220981" y="168015"/>
                  </a:lnTo>
                  <a:lnTo>
                    <a:pt x="231140" y="182319"/>
                  </a:lnTo>
                  <a:lnTo>
                    <a:pt x="236220" y="185708"/>
                  </a:lnTo>
                  <a:lnTo>
                    <a:pt x="243841" y="1884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5" name="SMARTInkShape-903"/>
            <p:cNvSpPr/>
            <p:nvPr/>
          </p:nvSpPr>
          <p:spPr>
            <a:xfrm>
              <a:off x="7712694" y="3855719"/>
              <a:ext cx="180884" cy="200496"/>
            </a:xfrm>
            <a:custGeom>
              <a:avLst/>
              <a:gdLst/>
              <a:ahLst/>
              <a:cxnLst/>
              <a:rect l="0" t="0" r="0" b="0"/>
              <a:pathLst>
                <a:path w="180884" h="200496">
                  <a:moveTo>
                    <a:pt x="82566" y="22861"/>
                  </a:moveTo>
                  <a:lnTo>
                    <a:pt x="78520" y="22861"/>
                  </a:lnTo>
                  <a:lnTo>
                    <a:pt x="74277" y="25118"/>
                  </a:lnTo>
                  <a:lnTo>
                    <a:pt x="60609" y="33466"/>
                  </a:lnTo>
                  <a:lnTo>
                    <a:pt x="29106" y="48300"/>
                  </a:lnTo>
                  <a:lnTo>
                    <a:pt x="8273" y="75286"/>
                  </a:lnTo>
                  <a:lnTo>
                    <a:pt x="5097" y="80671"/>
                  </a:lnTo>
                  <a:lnTo>
                    <a:pt x="0" y="112800"/>
                  </a:lnTo>
                  <a:lnTo>
                    <a:pt x="1252" y="144484"/>
                  </a:lnTo>
                  <a:lnTo>
                    <a:pt x="5786" y="159042"/>
                  </a:lnTo>
                  <a:lnTo>
                    <a:pt x="23233" y="187497"/>
                  </a:lnTo>
                  <a:lnTo>
                    <a:pt x="33336" y="195657"/>
                  </a:lnTo>
                  <a:lnTo>
                    <a:pt x="39586" y="199018"/>
                  </a:lnTo>
                  <a:lnTo>
                    <a:pt x="51046" y="200495"/>
                  </a:lnTo>
                  <a:lnTo>
                    <a:pt x="83432" y="192350"/>
                  </a:lnTo>
                  <a:lnTo>
                    <a:pt x="104836" y="184369"/>
                  </a:lnTo>
                  <a:lnTo>
                    <a:pt x="136998" y="162088"/>
                  </a:lnTo>
                  <a:lnTo>
                    <a:pt x="159671" y="131674"/>
                  </a:lnTo>
                  <a:lnTo>
                    <a:pt x="175996" y="98171"/>
                  </a:lnTo>
                  <a:lnTo>
                    <a:pt x="180883" y="60843"/>
                  </a:lnTo>
                  <a:lnTo>
                    <a:pt x="180449" y="46515"/>
                  </a:lnTo>
                  <a:lnTo>
                    <a:pt x="170976" y="18220"/>
                  </a:lnTo>
                  <a:lnTo>
                    <a:pt x="163910" y="10073"/>
                  </a:lnTo>
                  <a:lnTo>
                    <a:pt x="155125" y="4477"/>
                  </a:lnTo>
                  <a:lnTo>
                    <a:pt x="134726" y="590"/>
                  </a:lnTo>
                  <a:lnTo>
                    <a:pt x="120666"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6" name="SMARTInkShape-904"/>
            <p:cNvSpPr/>
            <p:nvPr/>
          </p:nvSpPr>
          <p:spPr>
            <a:xfrm>
              <a:off x="7924943" y="3810000"/>
              <a:ext cx="136458" cy="163046"/>
            </a:xfrm>
            <a:custGeom>
              <a:avLst/>
              <a:gdLst/>
              <a:ahLst/>
              <a:cxnLst/>
              <a:rect l="0" t="0" r="0" b="0"/>
              <a:pathLst>
                <a:path w="136458" h="163046">
                  <a:moveTo>
                    <a:pt x="76057" y="45719"/>
                  </a:moveTo>
                  <a:lnTo>
                    <a:pt x="76057" y="39159"/>
                  </a:lnTo>
                  <a:lnTo>
                    <a:pt x="81293" y="32225"/>
                  </a:lnTo>
                  <a:lnTo>
                    <a:pt x="83363" y="24260"/>
                  </a:lnTo>
                  <a:lnTo>
                    <a:pt x="82620" y="23793"/>
                  </a:lnTo>
                  <a:lnTo>
                    <a:pt x="65756" y="22896"/>
                  </a:lnTo>
                  <a:lnTo>
                    <a:pt x="30133" y="38299"/>
                  </a:lnTo>
                  <a:lnTo>
                    <a:pt x="20933" y="44115"/>
                  </a:lnTo>
                  <a:lnTo>
                    <a:pt x="14022" y="52344"/>
                  </a:lnTo>
                  <a:lnTo>
                    <a:pt x="3533" y="76661"/>
                  </a:lnTo>
                  <a:lnTo>
                    <a:pt x="179" y="109884"/>
                  </a:lnTo>
                  <a:lnTo>
                    <a:pt x="0" y="123344"/>
                  </a:lnTo>
                  <a:lnTo>
                    <a:pt x="4435" y="135535"/>
                  </a:lnTo>
                  <a:lnTo>
                    <a:pt x="17035" y="153113"/>
                  </a:lnTo>
                  <a:lnTo>
                    <a:pt x="29124" y="162018"/>
                  </a:lnTo>
                  <a:lnTo>
                    <a:pt x="33761" y="163045"/>
                  </a:lnTo>
                  <a:lnTo>
                    <a:pt x="43429" y="161929"/>
                  </a:lnTo>
                  <a:lnTo>
                    <a:pt x="79466" y="146287"/>
                  </a:lnTo>
                  <a:lnTo>
                    <a:pt x="92812" y="138112"/>
                  </a:lnTo>
                  <a:lnTo>
                    <a:pt x="102694" y="126576"/>
                  </a:lnTo>
                  <a:lnTo>
                    <a:pt x="127470" y="89590"/>
                  </a:lnTo>
                  <a:lnTo>
                    <a:pt x="134188" y="70289"/>
                  </a:lnTo>
                  <a:lnTo>
                    <a:pt x="136457" y="52642"/>
                  </a:lnTo>
                  <a:lnTo>
                    <a:pt x="132806" y="39680"/>
                  </a:lnTo>
                  <a:lnTo>
                    <a:pt x="121557" y="17371"/>
                  </a:lnTo>
                  <a:lnTo>
                    <a:pt x="115753" y="11107"/>
                  </a:lnTo>
                  <a:lnTo>
                    <a:pt x="103811" y="3667"/>
                  </a:lnTo>
                  <a:lnTo>
                    <a:pt x="91296"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7" name="SMARTInkShape-905"/>
            <p:cNvSpPr/>
            <p:nvPr/>
          </p:nvSpPr>
          <p:spPr>
            <a:xfrm>
              <a:off x="8115300" y="3619500"/>
              <a:ext cx="68581" cy="259081"/>
            </a:xfrm>
            <a:custGeom>
              <a:avLst/>
              <a:gdLst/>
              <a:ahLst/>
              <a:cxnLst/>
              <a:rect l="0" t="0" r="0" b="0"/>
              <a:pathLst>
                <a:path w="68581" h="259081">
                  <a:moveTo>
                    <a:pt x="0" y="0"/>
                  </a:moveTo>
                  <a:lnTo>
                    <a:pt x="0" y="35723"/>
                  </a:lnTo>
                  <a:lnTo>
                    <a:pt x="1693" y="53130"/>
                  </a:lnTo>
                  <a:lnTo>
                    <a:pt x="10473" y="82817"/>
                  </a:lnTo>
                  <a:lnTo>
                    <a:pt x="15521" y="118047"/>
                  </a:lnTo>
                  <a:lnTo>
                    <a:pt x="26141" y="155297"/>
                  </a:lnTo>
                  <a:lnTo>
                    <a:pt x="35027" y="191452"/>
                  </a:lnTo>
                  <a:lnTo>
                    <a:pt x="47872" y="227283"/>
                  </a:lnTo>
                  <a:lnTo>
                    <a:pt x="60083" y="253513"/>
                  </a:lnTo>
                  <a:lnTo>
                    <a:pt x="62069" y="255368"/>
                  </a:lnTo>
                  <a:lnTo>
                    <a:pt x="68580" y="2590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8" name="SMARTInkShape-906"/>
            <p:cNvSpPr/>
            <p:nvPr/>
          </p:nvSpPr>
          <p:spPr>
            <a:xfrm>
              <a:off x="8092754" y="3574367"/>
              <a:ext cx="395927" cy="280816"/>
            </a:xfrm>
            <a:custGeom>
              <a:avLst/>
              <a:gdLst/>
              <a:ahLst/>
              <a:cxnLst/>
              <a:rect l="0" t="0" r="0" b="0"/>
              <a:pathLst>
                <a:path w="395927" h="280816">
                  <a:moveTo>
                    <a:pt x="7306" y="220392"/>
                  </a:moveTo>
                  <a:lnTo>
                    <a:pt x="0" y="220392"/>
                  </a:lnTo>
                  <a:lnTo>
                    <a:pt x="7525" y="213463"/>
                  </a:lnTo>
                  <a:lnTo>
                    <a:pt x="41704" y="186987"/>
                  </a:lnTo>
                  <a:lnTo>
                    <a:pt x="74904" y="164719"/>
                  </a:lnTo>
                  <a:lnTo>
                    <a:pt x="106171" y="136111"/>
                  </a:lnTo>
                  <a:lnTo>
                    <a:pt x="136151" y="98412"/>
                  </a:lnTo>
                  <a:lnTo>
                    <a:pt x="156071" y="65601"/>
                  </a:lnTo>
                  <a:lnTo>
                    <a:pt x="164852" y="39298"/>
                  </a:lnTo>
                  <a:lnTo>
                    <a:pt x="167180" y="6102"/>
                  </a:lnTo>
                  <a:lnTo>
                    <a:pt x="166382" y="3873"/>
                  </a:lnTo>
                  <a:lnTo>
                    <a:pt x="165003" y="2385"/>
                  </a:lnTo>
                  <a:lnTo>
                    <a:pt x="160752" y="0"/>
                  </a:lnTo>
                  <a:lnTo>
                    <a:pt x="160015" y="7677"/>
                  </a:lnTo>
                  <a:lnTo>
                    <a:pt x="167484" y="41932"/>
                  </a:lnTo>
                  <a:lnTo>
                    <a:pt x="175479" y="76987"/>
                  </a:lnTo>
                  <a:lnTo>
                    <a:pt x="182723" y="108758"/>
                  </a:lnTo>
                  <a:lnTo>
                    <a:pt x="192490" y="144982"/>
                  </a:lnTo>
                  <a:lnTo>
                    <a:pt x="203850" y="180269"/>
                  </a:lnTo>
                  <a:lnTo>
                    <a:pt x="212579" y="212173"/>
                  </a:lnTo>
                  <a:lnTo>
                    <a:pt x="223113" y="249249"/>
                  </a:lnTo>
                  <a:lnTo>
                    <a:pt x="235457" y="279541"/>
                  </a:lnTo>
                  <a:lnTo>
                    <a:pt x="236453" y="280145"/>
                  </a:lnTo>
                  <a:lnTo>
                    <a:pt x="239818" y="280815"/>
                  </a:lnTo>
                  <a:lnTo>
                    <a:pt x="240207" y="280148"/>
                  </a:lnTo>
                  <a:lnTo>
                    <a:pt x="237556" y="274316"/>
                  </a:lnTo>
                  <a:lnTo>
                    <a:pt x="235204" y="241854"/>
                  </a:lnTo>
                  <a:lnTo>
                    <a:pt x="229903" y="210239"/>
                  </a:lnTo>
                  <a:lnTo>
                    <a:pt x="228605" y="175677"/>
                  </a:lnTo>
                  <a:lnTo>
                    <a:pt x="229195" y="140001"/>
                  </a:lnTo>
                  <a:lnTo>
                    <a:pt x="238900" y="109418"/>
                  </a:lnTo>
                  <a:lnTo>
                    <a:pt x="246200" y="97670"/>
                  </a:lnTo>
                  <a:lnTo>
                    <a:pt x="257771" y="88827"/>
                  </a:lnTo>
                  <a:lnTo>
                    <a:pt x="267878" y="84890"/>
                  </a:lnTo>
                  <a:lnTo>
                    <a:pt x="275798" y="86227"/>
                  </a:lnTo>
                  <a:lnTo>
                    <a:pt x="294679" y="93984"/>
                  </a:lnTo>
                  <a:lnTo>
                    <a:pt x="309671" y="109278"/>
                  </a:lnTo>
                  <a:lnTo>
                    <a:pt x="334979" y="144612"/>
                  </a:lnTo>
                  <a:lnTo>
                    <a:pt x="347952" y="169435"/>
                  </a:lnTo>
                  <a:lnTo>
                    <a:pt x="359920" y="204118"/>
                  </a:lnTo>
                  <a:lnTo>
                    <a:pt x="373006" y="238601"/>
                  </a:lnTo>
                  <a:lnTo>
                    <a:pt x="395926" y="26611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9" name="SMARTInkShape-907"/>
            <p:cNvSpPr/>
            <p:nvPr/>
          </p:nvSpPr>
          <p:spPr>
            <a:xfrm>
              <a:off x="8648700" y="3566159"/>
              <a:ext cx="190501" cy="234663"/>
            </a:xfrm>
            <a:custGeom>
              <a:avLst/>
              <a:gdLst/>
              <a:ahLst/>
              <a:cxnLst/>
              <a:rect l="0" t="0" r="0" b="0"/>
              <a:pathLst>
                <a:path w="190501" h="234663">
                  <a:moveTo>
                    <a:pt x="0" y="0"/>
                  </a:moveTo>
                  <a:lnTo>
                    <a:pt x="0" y="24473"/>
                  </a:lnTo>
                  <a:lnTo>
                    <a:pt x="12150" y="62207"/>
                  </a:lnTo>
                  <a:lnTo>
                    <a:pt x="14630" y="93944"/>
                  </a:lnTo>
                  <a:lnTo>
                    <a:pt x="19164" y="128530"/>
                  </a:lnTo>
                  <a:lnTo>
                    <a:pt x="22130" y="165058"/>
                  </a:lnTo>
                  <a:lnTo>
                    <a:pt x="22764" y="201355"/>
                  </a:lnTo>
                  <a:lnTo>
                    <a:pt x="25075" y="210283"/>
                  </a:lnTo>
                  <a:lnTo>
                    <a:pt x="33457" y="222912"/>
                  </a:lnTo>
                  <a:lnTo>
                    <a:pt x="40769" y="230960"/>
                  </a:lnTo>
                  <a:lnTo>
                    <a:pt x="45777" y="233883"/>
                  </a:lnTo>
                  <a:lnTo>
                    <a:pt x="48298" y="234662"/>
                  </a:lnTo>
                  <a:lnTo>
                    <a:pt x="55614" y="233270"/>
                  </a:lnTo>
                  <a:lnTo>
                    <a:pt x="90051" y="220721"/>
                  </a:lnTo>
                  <a:lnTo>
                    <a:pt x="122740" y="208247"/>
                  </a:lnTo>
                  <a:lnTo>
                    <a:pt x="156392" y="198274"/>
                  </a:lnTo>
                  <a:lnTo>
                    <a:pt x="176485" y="191691"/>
                  </a:lnTo>
                  <a:lnTo>
                    <a:pt x="190500" y="1905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0" name="SMARTInkShape-908"/>
            <p:cNvSpPr/>
            <p:nvPr/>
          </p:nvSpPr>
          <p:spPr>
            <a:xfrm>
              <a:off x="8671560" y="3604259"/>
              <a:ext cx="114301" cy="83822"/>
            </a:xfrm>
            <a:custGeom>
              <a:avLst/>
              <a:gdLst/>
              <a:ahLst/>
              <a:cxnLst/>
              <a:rect l="0" t="0" r="0" b="0"/>
              <a:pathLst>
                <a:path w="114301" h="83822">
                  <a:moveTo>
                    <a:pt x="0" y="83821"/>
                  </a:moveTo>
                  <a:lnTo>
                    <a:pt x="0" y="79775"/>
                  </a:lnTo>
                  <a:lnTo>
                    <a:pt x="2257" y="75531"/>
                  </a:lnTo>
                  <a:lnTo>
                    <a:pt x="14650" y="61863"/>
                  </a:lnTo>
                  <a:lnTo>
                    <a:pt x="46645" y="43916"/>
                  </a:lnTo>
                  <a:lnTo>
                    <a:pt x="83094" y="20083"/>
                  </a:lnTo>
                  <a:lnTo>
                    <a:pt x="103777" y="4469"/>
                  </a:lnTo>
                  <a:lnTo>
                    <a:pt x="11430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1" name="SMARTInkShape-909"/>
            <p:cNvSpPr/>
            <p:nvPr/>
          </p:nvSpPr>
          <p:spPr>
            <a:xfrm>
              <a:off x="8663939" y="3436619"/>
              <a:ext cx="121922" cy="83822"/>
            </a:xfrm>
            <a:custGeom>
              <a:avLst/>
              <a:gdLst/>
              <a:ahLst/>
              <a:cxnLst/>
              <a:rect l="0" t="0" r="0" b="0"/>
              <a:pathLst>
                <a:path w="121922" h="83822">
                  <a:moveTo>
                    <a:pt x="0" y="83821"/>
                  </a:moveTo>
                  <a:lnTo>
                    <a:pt x="32564" y="55303"/>
                  </a:lnTo>
                  <a:lnTo>
                    <a:pt x="65081" y="30405"/>
                  </a:lnTo>
                  <a:lnTo>
                    <a:pt x="102415" y="10145"/>
                  </a:lnTo>
                  <a:lnTo>
                    <a:pt x="12192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2" name="SMARTInkShape-910"/>
            <p:cNvSpPr/>
            <p:nvPr/>
          </p:nvSpPr>
          <p:spPr>
            <a:xfrm>
              <a:off x="8923019" y="3436619"/>
              <a:ext cx="30482" cy="266701"/>
            </a:xfrm>
            <a:custGeom>
              <a:avLst/>
              <a:gdLst/>
              <a:ahLst/>
              <a:cxnLst/>
              <a:rect l="0" t="0" r="0" b="0"/>
              <a:pathLst>
                <a:path w="30482" h="266701">
                  <a:moveTo>
                    <a:pt x="0" y="0"/>
                  </a:moveTo>
                  <a:lnTo>
                    <a:pt x="847" y="14691"/>
                  </a:lnTo>
                  <a:lnTo>
                    <a:pt x="10607" y="46652"/>
                  </a:lnTo>
                  <a:lnTo>
                    <a:pt x="19562" y="78078"/>
                  </a:lnTo>
                  <a:lnTo>
                    <a:pt x="22730" y="110435"/>
                  </a:lnTo>
                  <a:lnTo>
                    <a:pt x="27808" y="142695"/>
                  </a:lnTo>
                  <a:lnTo>
                    <a:pt x="29688" y="177841"/>
                  </a:lnTo>
                  <a:lnTo>
                    <a:pt x="30246" y="209233"/>
                  </a:lnTo>
                  <a:lnTo>
                    <a:pt x="30449" y="246872"/>
                  </a:lnTo>
                  <a:lnTo>
                    <a:pt x="30481" y="2667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3" name="SMARTInkShape-911"/>
            <p:cNvSpPr/>
            <p:nvPr/>
          </p:nvSpPr>
          <p:spPr>
            <a:xfrm>
              <a:off x="8878793" y="3278767"/>
              <a:ext cx="265208" cy="363593"/>
            </a:xfrm>
            <a:custGeom>
              <a:avLst/>
              <a:gdLst/>
              <a:ahLst/>
              <a:cxnLst/>
              <a:rect l="0" t="0" r="0" b="0"/>
              <a:pathLst>
                <a:path w="265208" h="363593">
                  <a:moveTo>
                    <a:pt x="28987" y="157852"/>
                  </a:moveTo>
                  <a:lnTo>
                    <a:pt x="28987" y="153807"/>
                  </a:lnTo>
                  <a:lnTo>
                    <a:pt x="26729" y="149564"/>
                  </a:lnTo>
                  <a:lnTo>
                    <a:pt x="6067" y="111917"/>
                  </a:lnTo>
                  <a:lnTo>
                    <a:pt x="1868" y="101030"/>
                  </a:lnTo>
                  <a:lnTo>
                    <a:pt x="0" y="87725"/>
                  </a:lnTo>
                  <a:lnTo>
                    <a:pt x="2995" y="69999"/>
                  </a:lnTo>
                  <a:lnTo>
                    <a:pt x="17675" y="43603"/>
                  </a:lnTo>
                  <a:lnTo>
                    <a:pt x="39138" y="21204"/>
                  </a:lnTo>
                  <a:lnTo>
                    <a:pt x="60217" y="7862"/>
                  </a:lnTo>
                  <a:lnTo>
                    <a:pt x="75886" y="2290"/>
                  </a:lnTo>
                  <a:lnTo>
                    <a:pt x="102902" y="0"/>
                  </a:lnTo>
                  <a:lnTo>
                    <a:pt x="135215" y="6382"/>
                  </a:lnTo>
                  <a:lnTo>
                    <a:pt x="149859" y="11793"/>
                  </a:lnTo>
                  <a:lnTo>
                    <a:pt x="167623" y="25205"/>
                  </a:lnTo>
                  <a:lnTo>
                    <a:pt x="178374" y="37938"/>
                  </a:lnTo>
                  <a:lnTo>
                    <a:pt x="184281" y="54322"/>
                  </a:lnTo>
                  <a:lnTo>
                    <a:pt x="187607" y="82585"/>
                  </a:lnTo>
                  <a:lnTo>
                    <a:pt x="188591" y="112409"/>
                  </a:lnTo>
                  <a:lnTo>
                    <a:pt x="187129" y="132575"/>
                  </a:lnTo>
                  <a:lnTo>
                    <a:pt x="177632" y="162122"/>
                  </a:lnTo>
                  <a:lnTo>
                    <a:pt x="164151" y="195291"/>
                  </a:lnTo>
                  <a:lnTo>
                    <a:pt x="154253" y="210051"/>
                  </a:lnTo>
                  <a:lnTo>
                    <a:pt x="129460" y="231068"/>
                  </a:lnTo>
                  <a:lnTo>
                    <a:pt x="93917" y="255062"/>
                  </a:lnTo>
                  <a:lnTo>
                    <a:pt x="86631" y="260323"/>
                  </a:lnTo>
                  <a:lnTo>
                    <a:pt x="78616" y="264132"/>
                  </a:lnTo>
                  <a:lnTo>
                    <a:pt x="75221" y="270929"/>
                  </a:lnTo>
                  <a:lnTo>
                    <a:pt x="75896" y="271337"/>
                  </a:lnTo>
                  <a:lnTo>
                    <a:pt x="111952" y="274396"/>
                  </a:lnTo>
                  <a:lnTo>
                    <a:pt x="145024" y="291232"/>
                  </a:lnTo>
                  <a:lnTo>
                    <a:pt x="179973" y="310510"/>
                  </a:lnTo>
                  <a:lnTo>
                    <a:pt x="211588" y="330623"/>
                  </a:lnTo>
                  <a:lnTo>
                    <a:pt x="247672" y="353722"/>
                  </a:lnTo>
                  <a:lnTo>
                    <a:pt x="265207" y="36359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4" name="SMARTInkShape-Group124"/>
          <p:cNvGrpSpPr/>
          <p:nvPr/>
        </p:nvGrpSpPr>
        <p:grpSpPr>
          <a:xfrm>
            <a:off x="6386374" y="4792980"/>
            <a:ext cx="2603617" cy="1477509"/>
            <a:chOff x="6386374" y="4792980"/>
            <a:chExt cx="2603617" cy="1477509"/>
          </a:xfrm>
        </p:grpSpPr>
        <p:sp>
          <p:nvSpPr>
            <p:cNvPr id="145" name="SMARTInkShape-912"/>
            <p:cNvSpPr/>
            <p:nvPr/>
          </p:nvSpPr>
          <p:spPr>
            <a:xfrm>
              <a:off x="6835139" y="5052060"/>
              <a:ext cx="76201" cy="312421"/>
            </a:xfrm>
            <a:custGeom>
              <a:avLst/>
              <a:gdLst/>
              <a:ahLst/>
              <a:cxnLst/>
              <a:rect l="0" t="0" r="0" b="0"/>
              <a:pathLst>
                <a:path w="76201" h="312421">
                  <a:moveTo>
                    <a:pt x="76200" y="0"/>
                  </a:moveTo>
                  <a:lnTo>
                    <a:pt x="76200" y="10606"/>
                  </a:lnTo>
                  <a:lnTo>
                    <a:pt x="65594" y="40090"/>
                  </a:lnTo>
                  <a:lnTo>
                    <a:pt x="58288" y="69640"/>
                  </a:lnTo>
                  <a:lnTo>
                    <a:pt x="50761" y="101161"/>
                  </a:lnTo>
                  <a:lnTo>
                    <a:pt x="43169" y="135995"/>
                  </a:lnTo>
                  <a:lnTo>
                    <a:pt x="35557" y="173127"/>
                  </a:lnTo>
                  <a:lnTo>
                    <a:pt x="27939" y="206895"/>
                  </a:lnTo>
                  <a:lnTo>
                    <a:pt x="20320" y="238349"/>
                  </a:lnTo>
                  <a:lnTo>
                    <a:pt x="12701" y="269118"/>
                  </a:lnTo>
                  <a:lnTo>
                    <a:pt x="1506" y="304932"/>
                  </a:lnTo>
                  <a:lnTo>
                    <a:pt x="0" y="3124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6" name="SMARTInkShape-913"/>
            <p:cNvSpPr/>
            <p:nvPr/>
          </p:nvSpPr>
          <p:spPr>
            <a:xfrm>
              <a:off x="6829135" y="4885659"/>
              <a:ext cx="272705" cy="402622"/>
            </a:xfrm>
            <a:custGeom>
              <a:avLst/>
              <a:gdLst/>
              <a:ahLst/>
              <a:cxnLst/>
              <a:rect l="0" t="0" r="0" b="0"/>
              <a:pathLst>
                <a:path w="272705" h="402622">
                  <a:moveTo>
                    <a:pt x="13625" y="196880"/>
                  </a:moveTo>
                  <a:lnTo>
                    <a:pt x="9579" y="192835"/>
                  </a:lnTo>
                  <a:lnTo>
                    <a:pt x="7593" y="186334"/>
                  </a:lnTo>
                  <a:lnTo>
                    <a:pt x="4218" y="173154"/>
                  </a:lnTo>
                  <a:lnTo>
                    <a:pt x="113" y="158524"/>
                  </a:lnTo>
                  <a:lnTo>
                    <a:pt x="0" y="148506"/>
                  </a:lnTo>
                  <a:lnTo>
                    <a:pt x="12297" y="112047"/>
                  </a:lnTo>
                  <a:lnTo>
                    <a:pt x="31863" y="82380"/>
                  </a:lnTo>
                  <a:lnTo>
                    <a:pt x="68206" y="45301"/>
                  </a:lnTo>
                  <a:lnTo>
                    <a:pt x="105811" y="22284"/>
                  </a:lnTo>
                  <a:lnTo>
                    <a:pt x="135767" y="8835"/>
                  </a:lnTo>
                  <a:lnTo>
                    <a:pt x="172183" y="750"/>
                  </a:lnTo>
                  <a:lnTo>
                    <a:pt x="203836" y="0"/>
                  </a:lnTo>
                  <a:lnTo>
                    <a:pt x="219236" y="2980"/>
                  </a:lnTo>
                  <a:lnTo>
                    <a:pt x="238142" y="13464"/>
                  </a:lnTo>
                  <a:lnTo>
                    <a:pt x="246901" y="24769"/>
                  </a:lnTo>
                  <a:lnTo>
                    <a:pt x="259423" y="48677"/>
                  </a:lnTo>
                  <a:lnTo>
                    <a:pt x="260310" y="63844"/>
                  </a:lnTo>
                  <a:lnTo>
                    <a:pt x="253982" y="97130"/>
                  </a:lnTo>
                  <a:lnTo>
                    <a:pt x="238495" y="133401"/>
                  </a:lnTo>
                  <a:lnTo>
                    <a:pt x="219130" y="168161"/>
                  </a:lnTo>
                  <a:lnTo>
                    <a:pt x="208254" y="185809"/>
                  </a:lnTo>
                  <a:lnTo>
                    <a:pt x="173184" y="216412"/>
                  </a:lnTo>
                  <a:lnTo>
                    <a:pt x="137742" y="242496"/>
                  </a:lnTo>
                  <a:lnTo>
                    <a:pt x="123214" y="253294"/>
                  </a:lnTo>
                  <a:lnTo>
                    <a:pt x="113546" y="256493"/>
                  </a:lnTo>
                  <a:lnTo>
                    <a:pt x="106740" y="257575"/>
                  </a:lnTo>
                  <a:lnTo>
                    <a:pt x="107028" y="257663"/>
                  </a:lnTo>
                  <a:lnTo>
                    <a:pt x="131712" y="258686"/>
                  </a:lnTo>
                  <a:lnTo>
                    <a:pt x="160207" y="266448"/>
                  </a:lnTo>
                  <a:lnTo>
                    <a:pt x="194282" y="301257"/>
                  </a:lnTo>
                  <a:lnTo>
                    <a:pt x="213375" y="334741"/>
                  </a:lnTo>
                  <a:lnTo>
                    <a:pt x="231276" y="370539"/>
                  </a:lnTo>
                  <a:lnTo>
                    <a:pt x="236794" y="379332"/>
                  </a:lnTo>
                  <a:lnTo>
                    <a:pt x="258915" y="397280"/>
                  </a:lnTo>
                  <a:lnTo>
                    <a:pt x="264600" y="400247"/>
                  </a:lnTo>
                  <a:lnTo>
                    <a:pt x="272704" y="4026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7" name="SMARTInkShape-914"/>
            <p:cNvSpPr/>
            <p:nvPr/>
          </p:nvSpPr>
          <p:spPr>
            <a:xfrm>
              <a:off x="7185660" y="5166360"/>
              <a:ext cx="19631" cy="182880"/>
            </a:xfrm>
            <a:custGeom>
              <a:avLst/>
              <a:gdLst/>
              <a:ahLst/>
              <a:cxnLst/>
              <a:rect l="0" t="0" r="0" b="0"/>
              <a:pathLst>
                <a:path w="19631" h="182880">
                  <a:moveTo>
                    <a:pt x="15240" y="0"/>
                  </a:moveTo>
                  <a:lnTo>
                    <a:pt x="16086" y="14690"/>
                  </a:lnTo>
                  <a:lnTo>
                    <a:pt x="19630" y="33421"/>
                  </a:lnTo>
                  <a:lnTo>
                    <a:pt x="16357" y="69663"/>
                  </a:lnTo>
                  <a:lnTo>
                    <a:pt x="13312" y="101638"/>
                  </a:lnTo>
                  <a:lnTo>
                    <a:pt x="7049" y="135666"/>
                  </a:lnTo>
                  <a:lnTo>
                    <a:pt x="1392" y="169415"/>
                  </a:lnTo>
                  <a:lnTo>
                    <a:pt x="0" y="1828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8" name="SMARTInkShape-915"/>
            <p:cNvSpPr/>
            <p:nvPr/>
          </p:nvSpPr>
          <p:spPr>
            <a:xfrm>
              <a:off x="7338060" y="4792980"/>
              <a:ext cx="211416" cy="516930"/>
            </a:xfrm>
            <a:custGeom>
              <a:avLst/>
              <a:gdLst/>
              <a:ahLst/>
              <a:cxnLst/>
              <a:rect l="0" t="0" r="0" b="0"/>
              <a:pathLst>
                <a:path w="211416" h="516930">
                  <a:moveTo>
                    <a:pt x="53340" y="0"/>
                  </a:moveTo>
                  <a:lnTo>
                    <a:pt x="49295" y="4045"/>
                  </a:lnTo>
                  <a:lnTo>
                    <a:pt x="47308" y="10546"/>
                  </a:lnTo>
                  <a:lnTo>
                    <a:pt x="45813" y="47396"/>
                  </a:lnTo>
                  <a:lnTo>
                    <a:pt x="45738" y="78224"/>
                  </a:lnTo>
                  <a:lnTo>
                    <a:pt x="45724" y="110478"/>
                  </a:lnTo>
                  <a:lnTo>
                    <a:pt x="45721" y="142707"/>
                  </a:lnTo>
                  <a:lnTo>
                    <a:pt x="45720" y="178690"/>
                  </a:lnTo>
                  <a:lnTo>
                    <a:pt x="44873" y="216164"/>
                  </a:lnTo>
                  <a:lnTo>
                    <a:pt x="40483" y="254078"/>
                  </a:lnTo>
                  <a:lnTo>
                    <a:pt x="38806" y="290429"/>
                  </a:lnTo>
                  <a:lnTo>
                    <a:pt x="38240" y="326326"/>
                  </a:lnTo>
                  <a:lnTo>
                    <a:pt x="38118" y="363891"/>
                  </a:lnTo>
                  <a:lnTo>
                    <a:pt x="38100" y="390888"/>
                  </a:lnTo>
                  <a:lnTo>
                    <a:pt x="37254" y="392672"/>
                  </a:lnTo>
                  <a:lnTo>
                    <a:pt x="35842" y="393861"/>
                  </a:lnTo>
                  <a:lnTo>
                    <a:pt x="34055" y="394654"/>
                  </a:lnTo>
                  <a:lnTo>
                    <a:pt x="32863" y="394336"/>
                  </a:lnTo>
                  <a:lnTo>
                    <a:pt x="32069" y="393277"/>
                  </a:lnTo>
                  <a:lnTo>
                    <a:pt x="31539" y="391725"/>
                  </a:lnTo>
                  <a:lnTo>
                    <a:pt x="18391" y="374958"/>
                  </a:lnTo>
                  <a:lnTo>
                    <a:pt x="15655" y="352598"/>
                  </a:lnTo>
                  <a:lnTo>
                    <a:pt x="16168" y="331801"/>
                  </a:lnTo>
                  <a:lnTo>
                    <a:pt x="22194" y="312236"/>
                  </a:lnTo>
                  <a:lnTo>
                    <a:pt x="43761" y="284790"/>
                  </a:lnTo>
                  <a:lnTo>
                    <a:pt x="73711" y="264633"/>
                  </a:lnTo>
                  <a:lnTo>
                    <a:pt x="100073" y="254940"/>
                  </a:lnTo>
                  <a:lnTo>
                    <a:pt x="133248" y="251918"/>
                  </a:lnTo>
                  <a:lnTo>
                    <a:pt x="153498" y="255640"/>
                  </a:lnTo>
                  <a:lnTo>
                    <a:pt x="171540" y="266151"/>
                  </a:lnTo>
                  <a:lnTo>
                    <a:pt x="191960" y="284873"/>
                  </a:lnTo>
                  <a:lnTo>
                    <a:pt x="202127" y="301529"/>
                  </a:lnTo>
                  <a:lnTo>
                    <a:pt x="210890" y="334383"/>
                  </a:lnTo>
                  <a:lnTo>
                    <a:pt x="211415" y="350121"/>
                  </a:lnTo>
                  <a:lnTo>
                    <a:pt x="204854" y="380921"/>
                  </a:lnTo>
                  <a:lnTo>
                    <a:pt x="192077" y="413852"/>
                  </a:lnTo>
                  <a:lnTo>
                    <a:pt x="178454" y="434196"/>
                  </a:lnTo>
                  <a:lnTo>
                    <a:pt x="144197" y="461926"/>
                  </a:lnTo>
                  <a:lnTo>
                    <a:pt x="106603" y="487633"/>
                  </a:lnTo>
                  <a:lnTo>
                    <a:pt x="81539" y="500648"/>
                  </a:lnTo>
                  <a:lnTo>
                    <a:pt x="44886" y="510083"/>
                  </a:lnTo>
                  <a:lnTo>
                    <a:pt x="18004" y="516929"/>
                  </a:lnTo>
                  <a:lnTo>
                    <a:pt x="9978" y="515355"/>
                  </a:lnTo>
                  <a:lnTo>
                    <a:pt x="0" y="5105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9" name="SMARTInkShape-916"/>
            <p:cNvSpPr/>
            <p:nvPr/>
          </p:nvSpPr>
          <p:spPr>
            <a:xfrm>
              <a:off x="7574734" y="5052374"/>
              <a:ext cx="158336" cy="256680"/>
            </a:xfrm>
            <a:custGeom>
              <a:avLst/>
              <a:gdLst/>
              <a:ahLst/>
              <a:cxnLst/>
              <a:rect l="0" t="0" r="0" b="0"/>
              <a:pathLst>
                <a:path w="158336" h="256680">
                  <a:moveTo>
                    <a:pt x="113846" y="7306"/>
                  </a:moveTo>
                  <a:lnTo>
                    <a:pt x="107284" y="744"/>
                  </a:lnTo>
                  <a:lnTo>
                    <a:pt x="102495" y="0"/>
                  </a:lnTo>
                  <a:lnTo>
                    <a:pt x="91667" y="3824"/>
                  </a:lnTo>
                  <a:lnTo>
                    <a:pt x="55063" y="29172"/>
                  </a:lnTo>
                  <a:lnTo>
                    <a:pt x="36009" y="61518"/>
                  </a:lnTo>
                  <a:lnTo>
                    <a:pt x="21047" y="91298"/>
                  </a:lnTo>
                  <a:lnTo>
                    <a:pt x="9939" y="127723"/>
                  </a:lnTo>
                  <a:lnTo>
                    <a:pt x="1849" y="165273"/>
                  </a:lnTo>
                  <a:lnTo>
                    <a:pt x="0" y="197400"/>
                  </a:lnTo>
                  <a:lnTo>
                    <a:pt x="5718" y="227358"/>
                  </a:lnTo>
                  <a:lnTo>
                    <a:pt x="15001" y="248203"/>
                  </a:lnTo>
                  <a:lnTo>
                    <a:pt x="17470" y="251724"/>
                  </a:lnTo>
                  <a:lnTo>
                    <a:pt x="21655" y="254071"/>
                  </a:lnTo>
                  <a:lnTo>
                    <a:pt x="33079" y="256679"/>
                  </a:lnTo>
                  <a:lnTo>
                    <a:pt x="44365" y="255581"/>
                  </a:lnTo>
                  <a:lnTo>
                    <a:pt x="55025" y="251423"/>
                  </a:lnTo>
                  <a:lnTo>
                    <a:pt x="91107" y="229714"/>
                  </a:lnTo>
                  <a:lnTo>
                    <a:pt x="123793" y="194878"/>
                  </a:lnTo>
                  <a:lnTo>
                    <a:pt x="142025" y="166747"/>
                  </a:lnTo>
                  <a:lnTo>
                    <a:pt x="149006" y="146552"/>
                  </a:lnTo>
                  <a:lnTo>
                    <a:pt x="156795" y="114104"/>
                  </a:lnTo>
                  <a:lnTo>
                    <a:pt x="158335" y="102467"/>
                  </a:lnTo>
                  <a:lnTo>
                    <a:pt x="156759" y="93908"/>
                  </a:lnTo>
                  <a:lnTo>
                    <a:pt x="151114" y="84330"/>
                  </a:lnTo>
                  <a:lnTo>
                    <a:pt x="137576" y="69463"/>
                  </a:lnTo>
                  <a:lnTo>
                    <a:pt x="128343" y="64564"/>
                  </a:lnTo>
                  <a:lnTo>
                    <a:pt x="119442" y="61540"/>
                  </a:lnTo>
                  <a:lnTo>
                    <a:pt x="108824" y="55925"/>
                  </a:lnTo>
                  <a:lnTo>
                    <a:pt x="83366" y="5302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0" name="SMARTInkShape-917"/>
            <p:cNvSpPr/>
            <p:nvPr/>
          </p:nvSpPr>
          <p:spPr>
            <a:xfrm>
              <a:off x="7819691" y="5052060"/>
              <a:ext cx="192737" cy="205741"/>
            </a:xfrm>
            <a:custGeom>
              <a:avLst/>
              <a:gdLst/>
              <a:ahLst/>
              <a:cxnLst/>
              <a:rect l="0" t="0" r="0" b="0"/>
              <a:pathLst>
                <a:path w="192737" h="205741">
                  <a:moveTo>
                    <a:pt x="105109" y="0"/>
                  </a:moveTo>
                  <a:lnTo>
                    <a:pt x="101064" y="0"/>
                  </a:lnTo>
                  <a:lnTo>
                    <a:pt x="96819" y="2257"/>
                  </a:lnTo>
                  <a:lnTo>
                    <a:pt x="94503" y="4045"/>
                  </a:lnTo>
                  <a:lnTo>
                    <a:pt x="87413" y="6031"/>
                  </a:lnTo>
                  <a:lnTo>
                    <a:pt x="73901" y="9407"/>
                  </a:lnTo>
                  <a:lnTo>
                    <a:pt x="41827" y="23017"/>
                  </a:lnTo>
                  <a:lnTo>
                    <a:pt x="29570" y="28856"/>
                  </a:lnTo>
                  <a:lnTo>
                    <a:pt x="14803" y="41887"/>
                  </a:lnTo>
                  <a:lnTo>
                    <a:pt x="6385" y="46841"/>
                  </a:lnTo>
                  <a:lnTo>
                    <a:pt x="3733" y="49008"/>
                  </a:lnTo>
                  <a:lnTo>
                    <a:pt x="786" y="53672"/>
                  </a:lnTo>
                  <a:lnTo>
                    <a:pt x="0" y="56101"/>
                  </a:lnTo>
                  <a:lnTo>
                    <a:pt x="323" y="57721"/>
                  </a:lnTo>
                  <a:lnTo>
                    <a:pt x="1385" y="58800"/>
                  </a:lnTo>
                  <a:lnTo>
                    <a:pt x="4822" y="60000"/>
                  </a:lnTo>
                  <a:lnTo>
                    <a:pt x="39399" y="60934"/>
                  </a:lnTo>
                  <a:lnTo>
                    <a:pt x="72602" y="60956"/>
                  </a:lnTo>
                  <a:lnTo>
                    <a:pt x="103861" y="67042"/>
                  </a:lnTo>
                  <a:lnTo>
                    <a:pt x="129478" y="74140"/>
                  </a:lnTo>
                  <a:lnTo>
                    <a:pt x="136595" y="74827"/>
                  </a:lnTo>
                  <a:lnTo>
                    <a:pt x="142187" y="76978"/>
                  </a:lnTo>
                  <a:lnTo>
                    <a:pt x="178976" y="105428"/>
                  </a:lnTo>
                  <a:lnTo>
                    <a:pt x="184505" y="114872"/>
                  </a:lnTo>
                  <a:lnTo>
                    <a:pt x="192736" y="139775"/>
                  </a:lnTo>
                  <a:lnTo>
                    <a:pt x="189597" y="161064"/>
                  </a:lnTo>
                  <a:lnTo>
                    <a:pt x="186968" y="166975"/>
                  </a:lnTo>
                  <a:lnTo>
                    <a:pt x="185082" y="169736"/>
                  </a:lnTo>
                  <a:lnTo>
                    <a:pt x="169887" y="180252"/>
                  </a:lnTo>
                  <a:lnTo>
                    <a:pt x="141537" y="193028"/>
                  </a:lnTo>
                  <a:lnTo>
                    <a:pt x="107147" y="199707"/>
                  </a:lnTo>
                  <a:lnTo>
                    <a:pt x="88215" y="203952"/>
                  </a:lnTo>
                  <a:lnTo>
                    <a:pt x="52292" y="205583"/>
                  </a:lnTo>
                  <a:lnTo>
                    <a:pt x="16240" y="205730"/>
                  </a:lnTo>
                  <a:lnTo>
                    <a:pt x="6048" y="2057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1" name="SMARTInkShape-918"/>
            <p:cNvSpPr/>
            <p:nvPr/>
          </p:nvSpPr>
          <p:spPr>
            <a:xfrm>
              <a:off x="8100295" y="5074919"/>
              <a:ext cx="157864" cy="189885"/>
            </a:xfrm>
            <a:custGeom>
              <a:avLst/>
              <a:gdLst/>
              <a:ahLst/>
              <a:cxnLst/>
              <a:rect l="0" t="0" r="0" b="0"/>
              <a:pathLst>
                <a:path w="157864" h="189885">
                  <a:moveTo>
                    <a:pt x="53105" y="0"/>
                  </a:moveTo>
                  <a:lnTo>
                    <a:pt x="35192" y="0"/>
                  </a:lnTo>
                  <a:lnTo>
                    <a:pt x="33543" y="847"/>
                  </a:lnTo>
                  <a:lnTo>
                    <a:pt x="32444" y="2258"/>
                  </a:lnTo>
                  <a:lnTo>
                    <a:pt x="23604" y="19081"/>
                  </a:lnTo>
                  <a:lnTo>
                    <a:pt x="5810" y="43352"/>
                  </a:lnTo>
                  <a:lnTo>
                    <a:pt x="1556" y="62517"/>
                  </a:lnTo>
                  <a:lnTo>
                    <a:pt x="0" y="99266"/>
                  </a:lnTo>
                  <a:lnTo>
                    <a:pt x="642" y="137187"/>
                  </a:lnTo>
                  <a:lnTo>
                    <a:pt x="10375" y="171219"/>
                  </a:lnTo>
                  <a:lnTo>
                    <a:pt x="17678" y="183470"/>
                  </a:lnTo>
                  <a:lnTo>
                    <a:pt x="21020" y="185814"/>
                  </a:lnTo>
                  <a:lnTo>
                    <a:pt x="29249" y="188417"/>
                  </a:lnTo>
                  <a:lnTo>
                    <a:pt x="43402" y="189884"/>
                  </a:lnTo>
                  <a:lnTo>
                    <a:pt x="58320" y="186272"/>
                  </a:lnTo>
                  <a:lnTo>
                    <a:pt x="79378" y="170537"/>
                  </a:lnTo>
                  <a:lnTo>
                    <a:pt x="110469" y="136538"/>
                  </a:lnTo>
                  <a:lnTo>
                    <a:pt x="130754" y="98979"/>
                  </a:lnTo>
                  <a:lnTo>
                    <a:pt x="148812" y="66186"/>
                  </a:lnTo>
                  <a:lnTo>
                    <a:pt x="157366" y="39886"/>
                  </a:lnTo>
                  <a:lnTo>
                    <a:pt x="157863" y="29581"/>
                  </a:lnTo>
                  <a:lnTo>
                    <a:pt x="155262" y="22178"/>
                  </a:lnTo>
                  <a:lnTo>
                    <a:pt x="141831" y="5244"/>
                  </a:lnTo>
                  <a:lnTo>
                    <a:pt x="134589" y="2331"/>
                  </a:lnTo>
                  <a:lnTo>
                    <a:pt x="98865" y="18"/>
                  </a:lnTo>
                  <a:lnTo>
                    <a:pt x="83585"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 name="SMARTInkShape-919"/>
            <p:cNvSpPr/>
            <p:nvPr/>
          </p:nvSpPr>
          <p:spPr>
            <a:xfrm>
              <a:off x="8313428" y="5037412"/>
              <a:ext cx="281933" cy="243191"/>
            </a:xfrm>
            <a:custGeom>
              <a:avLst/>
              <a:gdLst/>
              <a:ahLst/>
              <a:cxnLst/>
              <a:rect l="0" t="0" r="0" b="0"/>
              <a:pathLst>
                <a:path w="281933" h="243191">
                  <a:moveTo>
                    <a:pt x="15232" y="14648"/>
                  </a:moveTo>
                  <a:lnTo>
                    <a:pt x="15232" y="25254"/>
                  </a:lnTo>
                  <a:lnTo>
                    <a:pt x="24859" y="46376"/>
                  </a:lnTo>
                  <a:lnTo>
                    <a:pt x="23283" y="80988"/>
                  </a:lnTo>
                  <a:lnTo>
                    <a:pt x="18934" y="109469"/>
                  </a:lnTo>
                  <a:lnTo>
                    <a:pt x="12283" y="139357"/>
                  </a:lnTo>
                  <a:lnTo>
                    <a:pt x="8995" y="169662"/>
                  </a:lnTo>
                  <a:lnTo>
                    <a:pt x="3976" y="200090"/>
                  </a:lnTo>
                  <a:lnTo>
                    <a:pt x="342" y="235772"/>
                  </a:lnTo>
                  <a:lnTo>
                    <a:pt x="0" y="243053"/>
                  </a:lnTo>
                  <a:lnTo>
                    <a:pt x="4039" y="243190"/>
                  </a:lnTo>
                  <a:lnTo>
                    <a:pt x="4383" y="242362"/>
                  </a:lnTo>
                  <a:lnTo>
                    <a:pt x="1669" y="236306"/>
                  </a:lnTo>
                  <a:lnTo>
                    <a:pt x="139" y="202911"/>
                  </a:lnTo>
                  <a:lnTo>
                    <a:pt x="2279" y="166104"/>
                  </a:lnTo>
                  <a:lnTo>
                    <a:pt x="6032" y="136288"/>
                  </a:lnTo>
                  <a:lnTo>
                    <a:pt x="11344" y="99917"/>
                  </a:lnTo>
                  <a:lnTo>
                    <a:pt x="21394" y="69121"/>
                  </a:lnTo>
                  <a:lnTo>
                    <a:pt x="51286" y="32360"/>
                  </a:lnTo>
                  <a:lnTo>
                    <a:pt x="62603" y="23000"/>
                  </a:lnTo>
                  <a:lnTo>
                    <a:pt x="71846" y="18360"/>
                  </a:lnTo>
                  <a:lnTo>
                    <a:pt x="92563" y="15136"/>
                  </a:lnTo>
                  <a:lnTo>
                    <a:pt x="98425" y="17122"/>
                  </a:lnTo>
                  <a:lnTo>
                    <a:pt x="101174" y="18838"/>
                  </a:lnTo>
                  <a:lnTo>
                    <a:pt x="109088" y="29342"/>
                  </a:lnTo>
                  <a:lnTo>
                    <a:pt x="118500" y="54145"/>
                  </a:lnTo>
                  <a:lnTo>
                    <a:pt x="121237" y="85762"/>
                  </a:lnTo>
                  <a:lnTo>
                    <a:pt x="119454" y="114458"/>
                  </a:lnTo>
                  <a:lnTo>
                    <a:pt x="115821" y="144410"/>
                  </a:lnTo>
                  <a:lnTo>
                    <a:pt x="114593" y="176781"/>
                  </a:lnTo>
                  <a:lnTo>
                    <a:pt x="106767" y="212166"/>
                  </a:lnTo>
                  <a:lnTo>
                    <a:pt x="106679" y="202109"/>
                  </a:lnTo>
                  <a:lnTo>
                    <a:pt x="113233" y="166112"/>
                  </a:lnTo>
                  <a:lnTo>
                    <a:pt x="125402" y="130299"/>
                  </a:lnTo>
                  <a:lnTo>
                    <a:pt x="134988" y="100655"/>
                  </a:lnTo>
                  <a:lnTo>
                    <a:pt x="150709" y="62556"/>
                  </a:lnTo>
                  <a:lnTo>
                    <a:pt x="158417" y="46947"/>
                  </a:lnTo>
                  <a:lnTo>
                    <a:pt x="195537" y="9541"/>
                  </a:lnTo>
                  <a:lnTo>
                    <a:pt x="198936" y="6163"/>
                  </a:lnTo>
                  <a:lnTo>
                    <a:pt x="207227" y="2410"/>
                  </a:lnTo>
                  <a:lnTo>
                    <a:pt x="226346" y="0"/>
                  </a:lnTo>
                  <a:lnTo>
                    <a:pt x="234085" y="1929"/>
                  </a:lnTo>
                  <a:lnTo>
                    <a:pt x="237334" y="3629"/>
                  </a:lnTo>
                  <a:lnTo>
                    <a:pt x="253867" y="23896"/>
                  </a:lnTo>
                  <a:lnTo>
                    <a:pt x="261575" y="40248"/>
                  </a:lnTo>
                  <a:lnTo>
                    <a:pt x="266018" y="78226"/>
                  </a:lnTo>
                  <a:lnTo>
                    <a:pt x="266559" y="112720"/>
                  </a:lnTo>
                  <a:lnTo>
                    <a:pt x="266665" y="143992"/>
                  </a:lnTo>
                  <a:lnTo>
                    <a:pt x="266688" y="174171"/>
                  </a:lnTo>
                  <a:lnTo>
                    <a:pt x="268948" y="180938"/>
                  </a:lnTo>
                  <a:lnTo>
                    <a:pt x="273252" y="188136"/>
                  </a:lnTo>
                  <a:lnTo>
                    <a:pt x="276098" y="189120"/>
                  </a:lnTo>
                  <a:lnTo>
                    <a:pt x="278042" y="189382"/>
                  </a:lnTo>
                  <a:lnTo>
                    <a:pt x="279338" y="188711"/>
                  </a:lnTo>
                  <a:lnTo>
                    <a:pt x="280204" y="187416"/>
                  </a:lnTo>
                  <a:lnTo>
                    <a:pt x="281932" y="18228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3" name="SMARTInkShape-920"/>
            <p:cNvSpPr/>
            <p:nvPr/>
          </p:nvSpPr>
          <p:spPr>
            <a:xfrm>
              <a:off x="8635406" y="4931779"/>
              <a:ext cx="233062" cy="293853"/>
            </a:xfrm>
            <a:custGeom>
              <a:avLst/>
              <a:gdLst/>
              <a:ahLst/>
              <a:cxnLst/>
              <a:rect l="0" t="0" r="0" b="0"/>
              <a:pathLst>
                <a:path w="233062" h="293853">
                  <a:moveTo>
                    <a:pt x="43774" y="112660"/>
                  </a:moveTo>
                  <a:lnTo>
                    <a:pt x="39728" y="112660"/>
                  </a:lnTo>
                  <a:lnTo>
                    <a:pt x="38537" y="113507"/>
                  </a:lnTo>
                  <a:lnTo>
                    <a:pt x="37742" y="114918"/>
                  </a:lnTo>
                  <a:lnTo>
                    <a:pt x="37212" y="116705"/>
                  </a:lnTo>
                  <a:lnTo>
                    <a:pt x="36013" y="117897"/>
                  </a:lnTo>
                  <a:lnTo>
                    <a:pt x="32423" y="119221"/>
                  </a:lnTo>
                  <a:lnTo>
                    <a:pt x="31127" y="120421"/>
                  </a:lnTo>
                  <a:lnTo>
                    <a:pt x="27914" y="127979"/>
                  </a:lnTo>
                  <a:lnTo>
                    <a:pt x="24589" y="131604"/>
                  </a:lnTo>
                  <a:lnTo>
                    <a:pt x="24211" y="133757"/>
                  </a:lnTo>
                  <a:lnTo>
                    <a:pt x="24806" y="136038"/>
                  </a:lnTo>
                  <a:lnTo>
                    <a:pt x="34973" y="153525"/>
                  </a:lnTo>
                  <a:lnTo>
                    <a:pt x="52941" y="168236"/>
                  </a:lnTo>
                  <a:lnTo>
                    <a:pt x="60831" y="171227"/>
                  </a:lnTo>
                  <a:lnTo>
                    <a:pt x="83737" y="173148"/>
                  </a:lnTo>
                  <a:lnTo>
                    <a:pt x="121196" y="162973"/>
                  </a:lnTo>
                  <a:lnTo>
                    <a:pt x="155976" y="144665"/>
                  </a:lnTo>
                  <a:lnTo>
                    <a:pt x="174950" y="131457"/>
                  </a:lnTo>
                  <a:lnTo>
                    <a:pt x="208630" y="97733"/>
                  </a:lnTo>
                  <a:lnTo>
                    <a:pt x="228137" y="66825"/>
                  </a:lnTo>
                  <a:lnTo>
                    <a:pt x="233061" y="44559"/>
                  </a:lnTo>
                  <a:lnTo>
                    <a:pt x="232888" y="34133"/>
                  </a:lnTo>
                  <a:lnTo>
                    <a:pt x="228031" y="19590"/>
                  </a:lnTo>
                  <a:lnTo>
                    <a:pt x="223596" y="12594"/>
                  </a:lnTo>
                  <a:lnTo>
                    <a:pt x="212295" y="3895"/>
                  </a:lnTo>
                  <a:lnTo>
                    <a:pt x="194177" y="0"/>
                  </a:lnTo>
                  <a:lnTo>
                    <a:pt x="165300" y="4768"/>
                  </a:lnTo>
                  <a:lnTo>
                    <a:pt x="135136" y="16120"/>
                  </a:lnTo>
                  <a:lnTo>
                    <a:pt x="104718" y="38463"/>
                  </a:lnTo>
                  <a:lnTo>
                    <a:pt x="74251" y="69029"/>
                  </a:lnTo>
                  <a:lnTo>
                    <a:pt x="52239" y="101238"/>
                  </a:lnTo>
                  <a:lnTo>
                    <a:pt x="34616" y="133453"/>
                  </a:lnTo>
                  <a:lnTo>
                    <a:pt x="19518" y="168587"/>
                  </a:lnTo>
                  <a:lnTo>
                    <a:pt x="9305" y="200822"/>
                  </a:lnTo>
                  <a:lnTo>
                    <a:pt x="1763" y="230974"/>
                  </a:lnTo>
                  <a:lnTo>
                    <a:pt x="0" y="255526"/>
                  </a:lnTo>
                  <a:lnTo>
                    <a:pt x="2587" y="268160"/>
                  </a:lnTo>
                  <a:lnTo>
                    <a:pt x="8817" y="277162"/>
                  </a:lnTo>
                  <a:lnTo>
                    <a:pt x="26615" y="289841"/>
                  </a:lnTo>
                  <a:lnTo>
                    <a:pt x="41417" y="293852"/>
                  </a:lnTo>
                  <a:lnTo>
                    <a:pt x="51476" y="292532"/>
                  </a:lnTo>
                  <a:lnTo>
                    <a:pt x="82888" y="281598"/>
                  </a:lnTo>
                  <a:lnTo>
                    <a:pt x="116062" y="259483"/>
                  </a:lnTo>
                  <a:lnTo>
                    <a:pt x="152897" y="238235"/>
                  </a:lnTo>
                  <a:lnTo>
                    <a:pt x="158074" y="2345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4" name="SMARTInkShape-921"/>
            <p:cNvSpPr/>
            <p:nvPr/>
          </p:nvSpPr>
          <p:spPr>
            <a:xfrm>
              <a:off x="6386374" y="5585487"/>
              <a:ext cx="212546" cy="449064"/>
            </a:xfrm>
            <a:custGeom>
              <a:avLst/>
              <a:gdLst/>
              <a:ahLst/>
              <a:cxnLst/>
              <a:rect l="0" t="0" r="0" b="0"/>
              <a:pathLst>
                <a:path w="212546" h="449064">
                  <a:moveTo>
                    <a:pt x="212545" y="7593"/>
                  </a:moveTo>
                  <a:lnTo>
                    <a:pt x="208500" y="3547"/>
                  </a:lnTo>
                  <a:lnTo>
                    <a:pt x="204257" y="1561"/>
                  </a:lnTo>
                  <a:lnTo>
                    <a:pt x="172953" y="0"/>
                  </a:lnTo>
                  <a:lnTo>
                    <a:pt x="146152" y="10581"/>
                  </a:lnTo>
                  <a:lnTo>
                    <a:pt x="111949" y="29457"/>
                  </a:lnTo>
                  <a:lnTo>
                    <a:pt x="78236" y="51967"/>
                  </a:lnTo>
                  <a:lnTo>
                    <a:pt x="43230" y="86402"/>
                  </a:lnTo>
                  <a:lnTo>
                    <a:pt x="23529" y="119832"/>
                  </a:lnTo>
                  <a:lnTo>
                    <a:pt x="10987" y="152812"/>
                  </a:lnTo>
                  <a:lnTo>
                    <a:pt x="7198" y="181195"/>
                  </a:lnTo>
                  <a:lnTo>
                    <a:pt x="1936" y="211054"/>
                  </a:lnTo>
                  <a:lnTo>
                    <a:pt x="0" y="242197"/>
                  </a:lnTo>
                  <a:lnTo>
                    <a:pt x="274" y="277012"/>
                  </a:lnTo>
                  <a:lnTo>
                    <a:pt x="4494" y="309153"/>
                  </a:lnTo>
                  <a:lnTo>
                    <a:pt x="6967" y="340125"/>
                  </a:lnTo>
                  <a:lnTo>
                    <a:pt x="12686" y="369904"/>
                  </a:lnTo>
                  <a:lnTo>
                    <a:pt x="24691" y="406953"/>
                  </a:lnTo>
                  <a:lnTo>
                    <a:pt x="36282" y="423572"/>
                  </a:lnTo>
                  <a:lnTo>
                    <a:pt x="55369" y="438274"/>
                  </a:lnTo>
                  <a:lnTo>
                    <a:pt x="70395" y="445834"/>
                  </a:lnTo>
                  <a:lnTo>
                    <a:pt x="95717" y="449063"/>
                  </a:lnTo>
                  <a:lnTo>
                    <a:pt x="132747" y="432343"/>
                  </a:lnTo>
                  <a:lnTo>
                    <a:pt x="164192" y="399416"/>
                  </a:lnTo>
                  <a:lnTo>
                    <a:pt x="192080" y="363232"/>
                  </a:lnTo>
                  <a:lnTo>
                    <a:pt x="207111" y="337797"/>
                  </a:lnTo>
                  <a:lnTo>
                    <a:pt x="211831" y="308619"/>
                  </a:lnTo>
                  <a:lnTo>
                    <a:pt x="211381" y="300556"/>
                  </a:lnTo>
                  <a:lnTo>
                    <a:pt x="204757" y="277689"/>
                  </a:lnTo>
                  <a:lnTo>
                    <a:pt x="201182" y="272133"/>
                  </a:lnTo>
                  <a:lnTo>
                    <a:pt x="198196" y="270312"/>
                  </a:lnTo>
                  <a:lnTo>
                    <a:pt x="183496" y="267392"/>
                  </a:lnTo>
                  <a:lnTo>
                    <a:pt x="168143" y="266815"/>
                  </a:lnTo>
                  <a:lnTo>
                    <a:pt x="160920" y="268994"/>
                  </a:lnTo>
                  <a:lnTo>
                    <a:pt x="154041" y="271938"/>
                  </a:lnTo>
                  <a:lnTo>
                    <a:pt x="142342" y="274442"/>
                  </a:lnTo>
                  <a:lnTo>
                    <a:pt x="140342" y="276085"/>
                  </a:lnTo>
                  <a:lnTo>
                    <a:pt x="139010" y="278027"/>
                  </a:lnTo>
                  <a:lnTo>
                    <a:pt x="137275" y="279323"/>
                  </a:lnTo>
                  <a:lnTo>
                    <a:pt x="128726" y="28191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5" name="SMARTInkShape-922"/>
            <p:cNvSpPr/>
            <p:nvPr/>
          </p:nvSpPr>
          <p:spPr>
            <a:xfrm>
              <a:off x="6629699" y="5821707"/>
              <a:ext cx="128793" cy="197597"/>
            </a:xfrm>
            <a:custGeom>
              <a:avLst/>
              <a:gdLst/>
              <a:ahLst/>
              <a:cxnLst/>
              <a:rect l="0" t="0" r="0" b="0"/>
              <a:pathLst>
                <a:path w="128793" h="197597">
                  <a:moveTo>
                    <a:pt x="98761" y="7593"/>
                  </a:moveTo>
                  <a:lnTo>
                    <a:pt x="94715" y="3547"/>
                  </a:lnTo>
                  <a:lnTo>
                    <a:pt x="90472" y="1561"/>
                  </a:lnTo>
                  <a:lnTo>
                    <a:pt x="69774" y="0"/>
                  </a:lnTo>
                  <a:lnTo>
                    <a:pt x="60633" y="4026"/>
                  </a:lnTo>
                  <a:lnTo>
                    <a:pt x="54158" y="10523"/>
                  </a:lnTo>
                  <a:lnTo>
                    <a:pt x="47611" y="18208"/>
                  </a:lnTo>
                  <a:lnTo>
                    <a:pt x="31868" y="32299"/>
                  </a:lnTo>
                  <a:lnTo>
                    <a:pt x="15089" y="63353"/>
                  </a:lnTo>
                  <a:lnTo>
                    <a:pt x="1971" y="100834"/>
                  </a:lnTo>
                  <a:lnTo>
                    <a:pt x="0" y="137369"/>
                  </a:lnTo>
                  <a:lnTo>
                    <a:pt x="636" y="159217"/>
                  </a:lnTo>
                  <a:lnTo>
                    <a:pt x="5810" y="175943"/>
                  </a:lnTo>
                  <a:lnTo>
                    <a:pt x="10318" y="183450"/>
                  </a:lnTo>
                  <a:lnTo>
                    <a:pt x="21661" y="192437"/>
                  </a:lnTo>
                  <a:lnTo>
                    <a:pt x="35746" y="196417"/>
                  </a:lnTo>
                  <a:lnTo>
                    <a:pt x="50645" y="197596"/>
                  </a:lnTo>
                  <a:lnTo>
                    <a:pt x="58467" y="195614"/>
                  </a:lnTo>
                  <a:lnTo>
                    <a:pt x="83996" y="180377"/>
                  </a:lnTo>
                  <a:lnTo>
                    <a:pt x="96644" y="166879"/>
                  </a:lnTo>
                  <a:lnTo>
                    <a:pt x="116417" y="132009"/>
                  </a:lnTo>
                  <a:lnTo>
                    <a:pt x="125829" y="110878"/>
                  </a:lnTo>
                  <a:lnTo>
                    <a:pt x="128792" y="75726"/>
                  </a:lnTo>
                  <a:lnTo>
                    <a:pt x="128305" y="52535"/>
                  </a:lnTo>
                  <a:lnTo>
                    <a:pt x="112352" y="15758"/>
                  </a:lnTo>
                  <a:lnTo>
                    <a:pt x="110361" y="13036"/>
                  </a:lnTo>
                  <a:lnTo>
                    <a:pt x="105892" y="10012"/>
                  </a:lnTo>
                  <a:close/>
                </a:path>
              </a:pathLst>
            </a:custGeom>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SMARTInkShape-923"/>
            <p:cNvSpPr/>
            <p:nvPr/>
          </p:nvSpPr>
          <p:spPr>
            <a:xfrm>
              <a:off x="6842762" y="5570219"/>
              <a:ext cx="38099" cy="396242"/>
            </a:xfrm>
            <a:custGeom>
              <a:avLst/>
              <a:gdLst/>
              <a:ahLst/>
              <a:cxnLst/>
              <a:rect l="0" t="0" r="0" b="0"/>
              <a:pathLst>
                <a:path w="38099" h="396242">
                  <a:moveTo>
                    <a:pt x="38098" y="0"/>
                  </a:moveTo>
                  <a:lnTo>
                    <a:pt x="38098" y="4046"/>
                  </a:lnTo>
                  <a:lnTo>
                    <a:pt x="35839" y="8290"/>
                  </a:lnTo>
                  <a:lnTo>
                    <a:pt x="27491" y="17913"/>
                  </a:lnTo>
                  <a:lnTo>
                    <a:pt x="24918" y="27435"/>
                  </a:lnTo>
                  <a:lnTo>
                    <a:pt x="17045" y="62410"/>
                  </a:lnTo>
                  <a:lnTo>
                    <a:pt x="9731" y="99848"/>
                  </a:lnTo>
                  <a:lnTo>
                    <a:pt x="5986" y="132032"/>
                  </a:lnTo>
                  <a:lnTo>
                    <a:pt x="1772" y="168378"/>
                  </a:lnTo>
                  <a:lnTo>
                    <a:pt x="524" y="203701"/>
                  </a:lnTo>
                  <a:lnTo>
                    <a:pt x="153" y="237874"/>
                  </a:lnTo>
                  <a:lnTo>
                    <a:pt x="44" y="272553"/>
                  </a:lnTo>
                  <a:lnTo>
                    <a:pt x="7" y="310567"/>
                  </a:lnTo>
                  <a:lnTo>
                    <a:pt x="0" y="346925"/>
                  </a:lnTo>
                  <a:lnTo>
                    <a:pt x="845" y="382155"/>
                  </a:lnTo>
                  <a:lnTo>
                    <a:pt x="7618" y="3962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7" name="SMARTInkShape-924"/>
            <p:cNvSpPr/>
            <p:nvPr/>
          </p:nvSpPr>
          <p:spPr>
            <a:xfrm>
              <a:off x="6888934" y="5814183"/>
              <a:ext cx="197124" cy="456306"/>
            </a:xfrm>
            <a:custGeom>
              <a:avLst/>
              <a:gdLst/>
              <a:ahLst/>
              <a:cxnLst/>
              <a:rect l="0" t="0" r="0" b="0"/>
              <a:pathLst>
                <a:path w="197124" h="456306">
                  <a:moveTo>
                    <a:pt x="113846" y="30356"/>
                  </a:moveTo>
                  <a:lnTo>
                    <a:pt x="113846" y="26311"/>
                  </a:lnTo>
                  <a:lnTo>
                    <a:pt x="112999" y="25120"/>
                  </a:lnTo>
                  <a:lnTo>
                    <a:pt x="111588" y="24325"/>
                  </a:lnTo>
                  <a:lnTo>
                    <a:pt x="109800" y="23796"/>
                  </a:lnTo>
                  <a:lnTo>
                    <a:pt x="108609" y="22596"/>
                  </a:lnTo>
                  <a:lnTo>
                    <a:pt x="107284" y="19005"/>
                  </a:lnTo>
                  <a:lnTo>
                    <a:pt x="106085" y="17709"/>
                  </a:lnTo>
                  <a:lnTo>
                    <a:pt x="95713" y="11413"/>
                  </a:lnTo>
                  <a:lnTo>
                    <a:pt x="85836" y="3034"/>
                  </a:lnTo>
                  <a:lnTo>
                    <a:pt x="78265" y="812"/>
                  </a:lnTo>
                  <a:lnTo>
                    <a:pt x="65583" y="0"/>
                  </a:lnTo>
                  <a:lnTo>
                    <a:pt x="53919" y="3958"/>
                  </a:lnTo>
                  <a:lnTo>
                    <a:pt x="27538" y="21134"/>
                  </a:lnTo>
                  <a:lnTo>
                    <a:pt x="9933" y="48442"/>
                  </a:lnTo>
                  <a:lnTo>
                    <a:pt x="3000" y="63467"/>
                  </a:lnTo>
                  <a:lnTo>
                    <a:pt x="0" y="88788"/>
                  </a:lnTo>
                  <a:lnTo>
                    <a:pt x="6146" y="119258"/>
                  </a:lnTo>
                  <a:lnTo>
                    <a:pt x="8179" y="123491"/>
                  </a:lnTo>
                  <a:lnTo>
                    <a:pt x="14953" y="130452"/>
                  </a:lnTo>
                  <a:lnTo>
                    <a:pt x="21351" y="134110"/>
                  </a:lnTo>
                  <a:lnTo>
                    <a:pt x="31971" y="136170"/>
                  </a:lnTo>
                  <a:lnTo>
                    <a:pt x="46685" y="136866"/>
                  </a:lnTo>
                  <a:lnTo>
                    <a:pt x="52388" y="134703"/>
                  </a:lnTo>
                  <a:lnTo>
                    <a:pt x="85337" y="115779"/>
                  </a:lnTo>
                  <a:lnTo>
                    <a:pt x="102566" y="94555"/>
                  </a:lnTo>
                  <a:lnTo>
                    <a:pt x="107760" y="83834"/>
                  </a:lnTo>
                  <a:lnTo>
                    <a:pt x="111141" y="78678"/>
                  </a:lnTo>
                  <a:lnTo>
                    <a:pt x="113489" y="69970"/>
                  </a:lnTo>
                  <a:lnTo>
                    <a:pt x="113740" y="64860"/>
                  </a:lnTo>
                  <a:lnTo>
                    <a:pt x="112929" y="63519"/>
                  </a:lnTo>
                  <a:lnTo>
                    <a:pt x="111541" y="62624"/>
                  </a:lnTo>
                  <a:lnTo>
                    <a:pt x="107276" y="61189"/>
                  </a:lnTo>
                  <a:lnTo>
                    <a:pt x="102491" y="64986"/>
                  </a:lnTo>
                  <a:lnTo>
                    <a:pt x="100333" y="69172"/>
                  </a:lnTo>
                  <a:lnTo>
                    <a:pt x="98833" y="82097"/>
                  </a:lnTo>
                  <a:lnTo>
                    <a:pt x="99520" y="94888"/>
                  </a:lnTo>
                  <a:lnTo>
                    <a:pt x="109959" y="127976"/>
                  </a:lnTo>
                  <a:lnTo>
                    <a:pt x="133529" y="162501"/>
                  </a:lnTo>
                  <a:lnTo>
                    <a:pt x="157939" y="198000"/>
                  </a:lnTo>
                  <a:lnTo>
                    <a:pt x="180694" y="234509"/>
                  </a:lnTo>
                  <a:lnTo>
                    <a:pt x="185889" y="247244"/>
                  </a:lnTo>
                  <a:lnTo>
                    <a:pt x="193543" y="284685"/>
                  </a:lnTo>
                  <a:lnTo>
                    <a:pt x="197123" y="320294"/>
                  </a:lnTo>
                  <a:lnTo>
                    <a:pt x="195247" y="342888"/>
                  </a:lnTo>
                  <a:lnTo>
                    <a:pt x="187027" y="369233"/>
                  </a:lnTo>
                  <a:lnTo>
                    <a:pt x="166454" y="395921"/>
                  </a:lnTo>
                  <a:lnTo>
                    <a:pt x="140843" y="420644"/>
                  </a:lnTo>
                  <a:lnTo>
                    <a:pt x="104384" y="439843"/>
                  </a:lnTo>
                  <a:lnTo>
                    <a:pt x="87806" y="451218"/>
                  </a:lnTo>
                  <a:lnTo>
                    <a:pt x="56512" y="456305"/>
                  </a:lnTo>
                  <a:lnTo>
                    <a:pt x="22405" y="44945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8" name="SMARTInkShape-925"/>
            <p:cNvSpPr/>
            <p:nvPr/>
          </p:nvSpPr>
          <p:spPr>
            <a:xfrm>
              <a:off x="7135549" y="5775960"/>
              <a:ext cx="4391" cy="209497"/>
            </a:xfrm>
            <a:custGeom>
              <a:avLst/>
              <a:gdLst/>
              <a:ahLst/>
              <a:cxnLst/>
              <a:rect l="0" t="0" r="0" b="0"/>
              <a:pathLst>
                <a:path w="4391" h="209497">
                  <a:moveTo>
                    <a:pt x="4390" y="0"/>
                  </a:moveTo>
                  <a:lnTo>
                    <a:pt x="345" y="0"/>
                  </a:lnTo>
                  <a:lnTo>
                    <a:pt x="0" y="1693"/>
                  </a:lnTo>
                  <a:lnTo>
                    <a:pt x="4059" y="33134"/>
                  </a:lnTo>
                  <a:lnTo>
                    <a:pt x="4325" y="65529"/>
                  </a:lnTo>
                  <a:lnTo>
                    <a:pt x="4371" y="94580"/>
                  </a:lnTo>
                  <a:lnTo>
                    <a:pt x="4385" y="128683"/>
                  </a:lnTo>
                  <a:lnTo>
                    <a:pt x="4390" y="165118"/>
                  </a:lnTo>
                  <a:lnTo>
                    <a:pt x="4390" y="202532"/>
                  </a:lnTo>
                  <a:lnTo>
                    <a:pt x="4390" y="209496"/>
                  </a:lnTo>
                  <a:lnTo>
                    <a:pt x="4390" y="2057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9" name="SMARTInkShape-926"/>
            <p:cNvSpPr/>
            <p:nvPr/>
          </p:nvSpPr>
          <p:spPr>
            <a:xfrm>
              <a:off x="7117080" y="5623560"/>
              <a:ext cx="22860" cy="7621"/>
            </a:xfrm>
            <a:custGeom>
              <a:avLst/>
              <a:gdLst/>
              <a:ahLst/>
              <a:cxnLst/>
              <a:rect l="0" t="0" r="0" b="0"/>
              <a:pathLst>
                <a:path w="22860" h="7621">
                  <a:moveTo>
                    <a:pt x="22859" y="0"/>
                  </a:moveTo>
                  <a:lnTo>
                    <a:pt x="8771" y="0"/>
                  </a:lnTo>
                  <a:lnTo>
                    <a:pt x="0" y="76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 name="SMARTInkShape-927"/>
            <p:cNvSpPr/>
            <p:nvPr/>
          </p:nvSpPr>
          <p:spPr>
            <a:xfrm>
              <a:off x="7376160" y="5540321"/>
              <a:ext cx="228601" cy="417980"/>
            </a:xfrm>
            <a:custGeom>
              <a:avLst/>
              <a:gdLst/>
              <a:ahLst/>
              <a:cxnLst/>
              <a:rect l="0" t="0" r="0" b="0"/>
              <a:pathLst>
                <a:path w="228601" h="417980">
                  <a:moveTo>
                    <a:pt x="45720" y="37518"/>
                  </a:moveTo>
                  <a:lnTo>
                    <a:pt x="45720" y="72910"/>
                  </a:lnTo>
                  <a:lnTo>
                    <a:pt x="43462" y="102191"/>
                  </a:lnTo>
                  <a:lnTo>
                    <a:pt x="37430" y="137678"/>
                  </a:lnTo>
                  <a:lnTo>
                    <a:pt x="31876" y="163314"/>
                  </a:lnTo>
                  <a:lnTo>
                    <a:pt x="23762" y="191641"/>
                  </a:lnTo>
                  <a:lnTo>
                    <a:pt x="16770" y="223422"/>
                  </a:lnTo>
                  <a:lnTo>
                    <a:pt x="11686" y="255609"/>
                  </a:lnTo>
                  <a:lnTo>
                    <a:pt x="9427" y="284025"/>
                  </a:lnTo>
                  <a:lnTo>
                    <a:pt x="6165" y="310766"/>
                  </a:lnTo>
                  <a:lnTo>
                    <a:pt x="1826" y="347363"/>
                  </a:lnTo>
                  <a:lnTo>
                    <a:pt x="541" y="377398"/>
                  </a:lnTo>
                  <a:lnTo>
                    <a:pt x="20" y="414419"/>
                  </a:lnTo>
                  <a:lnTo>
                    <a:pt x="2" y="417979"/>
                  </a:lnTo>
                  <a:lnTo>
                    <a:pt x="0" y="386481"/>
                  </a:lnTo>
                  <a:lnTo>
                    <a:pt x="4045" y="353206"/>
                  </a:lnTo>
                  <a:lnTo>
                    <a:pt x="6560" y="324001"/>
                  </a:lnTo>
                  <a:lnTo>
                    <a:pt x="11351" y="293900"/>
                  </a:lnTo>
                  <a:lnTo>
                    <a:pt x="14088" y="263531"/>
                  </a:lnTo>
                  <a:lnTo>
                    <a:pt x="18943" y="233084"/>
                  </a:lnTo>
                  <a:lnTo>
                    <a:pt x="25744" y="202615"/>
                  </a:lnTo>
                  <a:lnTo>
                    <a:pt x="37167" y="172138"/>
                  </a:lnTo>
                  <a:lnTo>
                    <a:pt x="44876" y="136735"/>
                  </a:lnTo>
                  <a:lnTo>
                    <a:pt x="51417" y="100265"/>
                  </a:lnTo>
                  <a:lnTo>
                    <a:pt x="57005" y="68351"/>
                  </a:lnTo>
                  <a:lnTo>
                    <a:pt x="67174" y="32916"/>
                  </a:lnTo>
                  <a:lnTo>
                    <a:pt x="72208" y="17340"/>
                  </a:lnTo>
                  <a:lnTo>
                    <a:pt x="79062" y="6046"/>
                  </a:lnTo>
                  <a:lnTo>
                    <a:pt x="83962" y="2363"/>
                  </a:lnTo>
                  <a:lnTo>
                    <a:pt x="89963" y="0"/>
                  </a:lnTo>
                  <a:lnTo>
                    <a:pt x="93041" y="1935"/>
                  </a:lnTo>
                  <a:lnTo>
                    <a:pt x="104350" y="13296"/>
                  </a:lnTo>
                  <a:lnTo>
                    <a:pt x="116867" y="39513"/>
                  </a:lnTo>
                  <a:lnTo>
                    <a:pt x="124468" y="69060"/>
                  </a:lnTo>
                  <a:lnTo>
                    <a:pt x="132082" y="100580"/>
                  </a:lnTo>
                  <a:lnTo>
                    <a:pt x="137161" y="125659"/>
                  </a:lnTo>
                  <a:lnTo>
                    <a:pt x="143086" y="153739"/>
                  </a:lnTo>
                  <a:lnTo>
                    <a:pt x="151365" y="183152"/>
                  </a:lnTo>
                  <a:lnTo>
                    <a:pt x="158432" y="210900"/>
                  </a:lnTo>
                  <a:lnTo>
                    <a:pt x="167169" y="248064"/>
                  </a:lnTo>
                  <a:lnTo>
                    <a:pt x="177378" y="278266"/>
                  </a:lnTo>
                  <a:lnTo>
                    <a:pt x="191953" y="311228"/>
                  </a:lnTo>
                  <a:lnTo>
                    <a:pt x="205597" y="347601"/>
                  </a:lnTo>
                  <a:lnTo>
                    <a:pt x="225207" y="382727"/>
                  </a:lnTo>
                  <a:lnTo>
                    <a:pt x="227930" y="395111"/>
                  </a:lnTo>
                  <a:lnTo>
                    <a:pt x="228600" y="4032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1" name="SMARTInkShape-928"/>
            <p:cNvSpPr/>
            <p:nvPr/>
          </p:nvSpPr>
          <p:spPr>
            <a:xfrm>
              <a:off x="7414260" y="5829300"/>
              <a:ext cx="38101" cy="45720"/>
            </a:xfrm>
            <a:custGeom>
              <a:avLst/>
              <a:gdLst/>
              <a:ahLst/>
              <a:cxnLst/>
              <a:rect l="0" t="0" r="0" b="0"/>
              <a:pathLst>
                <a:path w="38101" h="45720">
                  <a:moveTo>
                    <a:pt x="0" y="45719"/>
                  </a:moveTo>
                  <a:lnTo>
                    <a:pt x="0" y="41674"/>
                  </a:lnTo>
                  <a:lnTo>
                    <a:pt x="2257" y="37431"/>
                  </a:lnTo>
                  <a:lnTo>
                    <a:pt x="3810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2" name="SMARTInkShape-929"/>
            <p:cNvSpPr/>
            <p:nvPr/>
          </p:nvSpPr>
          <p:spPr>
            <a:xfrm>
              <a:off x="7688642" y="5745480"/>
              <a:ext cx="15178" cy="327660"/>
            </a:xfrm>
            <a:custGeom>
              <a:avLst/>
              <a:gdLst/>
              <a:ahLst/>
              <a:cxnLst/>
              <a:rect l="0" t="0" r="0" b="0"/>
              <a:pathLst>
                <a:path w="15178" h="327660">
                  <a:moveTo>
                    <a:pt x="7558" y="0"/>
                  </a:moveTo>
                  <a:lnTo>
                    <a:pt x="7558" y="32563"/>
                  </a:lnTo>
                  <a:lnTo>
                    <a:pt x="997" y="69822"/>
                  </a:lnTo>
                  <a:lnTo>
                    <a:pt x="146" y="106235"/>
                  </a:lnTo>
                  <a:lnTo>
                    <a:pt x="0" y="141073"/>
                  </a:lnTo>
                  <a:lnTo>
                    <a:pt x="803" y="179053"/>
                  </a:lnTo>
                  <a:lnTo>
                    <a:pt x="3991" y="207426"/>
                  </a:lnTo>
                  <a:lnTo>
                    <a:pt x="5973" y="234711"/>
                  </a:lnTo>
                  <a:lnTo>
                    <a:pt x="7088" y="269357"/>
                  </a:lnTo>
                  <a:lnTo>
                    <a:pt x="11509" y="303819"/>
                  </a:lnTo>
                  <a:lnTo>
                    <a:pt x="15177" y="3276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3" name="SMARTInkShape-930"/>
            <p:cNvSpPr/>
            <p:nvPr/>
          </p:nvSpPr>
          <p:spPr>
            <a:xfrm>
              <a:off x="7643173" y="5678817"/>
              <a:ext cx="180604" cy="219064"/>
            </a:xfrm>
            <a:custGeom>
              <a:avLst/>
              <a:gdLst/>
              <a:ahLst/>
              <a:cxnLst/>
              <a:rect l="0" t="0" r="0" b="0"/>
              <a:pathLst>
                <a:path w="180604" h="219064">
                  <a:moveTo>
                    <a:pt x="7307" y="104763"/>
                  </a:moveTo>
                  <a:lnTo>
                    <a:pt x="7307" y="100717"/>
                  </a:lnTo>
                  <a:lnTo>
                    <a:pt x="6460" y="99526"/>
                  </a:lnTo>
                  <a:lnTo>
                    <a:pt x="5049" y="98731"/>
                  </a:lnTo>
                  <a:lnTo>
                    <a:pt x="3261" y="98201"/>
                  </a:lnTo>
                  <a:lnTo>
                    <a:pt x="2070" y="96155"/>
                  </a:lnTo>
                  <a:lnTo>
                    <a:pt x="0" y="80069"/>
                  </a:lnTo>
                  <a:lnTo>
                    <a:pt x="3824" y="67907"/>
                  </a:lnTo>
                  <a:lnTo>
                    <a:pt x="17607" y="45170"/>
                  </a:lnTo>
                  <a:lnTo>
                    <a:pt x="24867" y="37919"/>
                  </a:lnTo>
                  <a:lnTo>
                    <a:pt x="61519" y="15064"/>
                  </a:lnTo>
                  <a:lnTo>
                    <a:pt x="98862" y="1699"/>
                  </a:lnTo>
                  <a:lnTo>
                    <a:pt x="120794" y="0"/>
                  </a:lnTo>
                  <a:lnTo>
                    <a:pt x="143804" y="6583"/>
                  </a:lnTo>
                  <a:lnTo>
                    <a:pt x="154332" y="12020"/>
                  </a:lnTo>
                  <a:lnTo>
                    <a:pt x="168933" y="24602"/>
                  </a:lnTo>
                  <a:lnTo>
                    <a:pt x="175943" y="34140"/>
                  </a:lnTo>
                  <a:lnTo>
                    <a:pt x="179622" y="44024"/>
                  </a:lnTo>
                  <a:lnTo>
                    <a:pt x="180603" y="49030"/>
                  </a:lnTo>
                  <a:lnTo>
                    <a:pt x="176095" y="75315"/>
                  </a:lnTo>
                  <a:lnTo>
                    <a:pt x="164794" y="104966"/>
                  </a:lnTo>
                  <a:lnTo>
                    <a:pt x="136356" y="142043"/>
                  </a:lnTo>
                  <a:lnTo>
                    <a:pt x="105132" y="174405"/>
                  </a:lnTo>
                  <a:lnTo>
                    <a:pt x="75642" y="197102"/>
                  </a:lnTo>
                  <a:lnTo>
                    <a:pt x="41799" y="213432"/>
                  </a:lnTo>
                  <a:lnTo>
                    <a:pt x="22546" y="21906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4" name="SMARTInkShape-931"/>
            <p:cNvSpPr/>
            <p:nvPr/>
          </p:nvSpPr>
          <p:spPr>
            <a:xfrm>
              <a:off x="7852057" y="5684519"/>
              <a:ext cx="19404" cy="358142"/>
            </a:xfrm>
            <a:custGeom>
              <a:avLst/>
              <a:gdLst/>
              <a:ahLst/>
              <a:cxnLst/>
              <a:rect l="0" t="0" r="0" b="0"/>
              <a:pathLst>
                <a:path w="19404" h="358142">
                  <a:moveTo>
                    <a:pt x="19403" y="0"/>
                  </a:moveTo>
                  <a:lnTo>
                    <a:pt x="19403" y="10607"/>
                  </a:lnTo>
                  <a:lnTo>
                    <a:pt x="17144" y="15438"/>
                  </a:lnTo>
                  <a:lnTo>
                    <a:pt x="15357" y="17913"/>
                  </a:lnTo>
                  <a:lnTo>
                    <a:pt x="8051" y="54244"/>
                  </a:lnTo>
                  <a:lnTo>
                    <a:pt x="4084" y="90929"/>
                  </a:lnTo>
                  <a:lnTo>
                    <a:pt x="0" y="125814"/>
                  </a:lnTo>
                  <a:lnTo>
                    <a:pt x="2553" y="163808"/>
                  </a:lnTo>
                  <a:lnTo>
                    <a:pt x="3448" y="192184"/>
                  </a:lnTo>
                  <a:lnTo>
                    <a:pt x="3844" y="221729"/>
                  </a:lnTo>
                  <a:lnTo>
                    <a:pt x="4021" y="250100"/>
                  </a:lnTo>
                  <a:lnTo>
                    <a:pt x="4120" y="285112"/>
                  </a:lnTo>
                  <a:lnTo>
                    <a:pt x="4154" y="322768"/>
                  </a:lnTo>
                  <a:lnTo>
                    <a:pt x="4161" y="347014"/>
                  </a:lnTo>
                  <a:lnTo>
                    <a:pt x="5009" y="350723"/>
                  </a:lnTo>
                  <a:lnTo>
                    <a:pt x="6419" y="353196"/>
                  </a:lnTo>
                  <a:lnTo>
                    <a:pt x="11782" y="3581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5" name="SMARTInkShape-932"/>
            <p:cNvSpPr/>
            <p:nvPr/>
          </p:nvSpPr>
          <p:spPr>
            <a:xfrm>
              <a:off x="8602980" y="5471160"/>
              <a:ext cx="60960" cy="304801"/>
            </a:xfrm>
            <a:custGeom>
              <a:avLst/>
              <a:gdLst/>
              <a:ahLst/>
              <a:cxnLst/>
              <a:rect l="0" t="0" r="0" b="0"/>
              <a:pathLst>
                <a:path w="60960" h="304801">
                  <a:moveTo>
                    <a:pt x="0" y="0"/>
                  </a:moveTo>
                  <a:lnTo>
                    <a:pt x="4389" y="0"/>
                  </a:lnTo>
                  <a:lnTo>
                    <a:pt x="745" y="0"/>
                  </a:lnTo>
                  <a:lnTo>
                    <a:pt x="221" y="4045"/>
                  </a:lnTo>
                  <a:lnTo>
                    <a:pt x="890" y="19080"/>
                  </a:lnTo>
                  <a:lnTo>
                    <a:pt x="13001" y="54457"/>
                  </a:lnTo>
                  <a:lnTo>
                    <a:pt x="25177" y="86298"/>
                  </a:lnTo>
                  <a:lnTo>
                    <a:pt x="36529" y="115034"/>
                  </a:lnTo>
                  <a:lnTo>
                    <a:pt x="45254" y="144997"/>
                  </a:lnTo>
                  <a:lnTo>
                    <a:pt x="50944" y="175324"/>
                  </a:lnTo>
                  <a:lnTo>
                    <a:pt x="54888" y="205759"/>
                  </a:lnTo>
                  <a:lnTo>
                    <a:pt x="59161" y="236225"/>
                  </a:lnTo>
                  <a:lnTo>
                    <a:pt x="60604" y="268770"/>
                  </a:lnTo>
                  <a:lnTo>
                    <a:pt x="60959" y="3048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6" name="SMARTInkShape-933"/>
            <p:cNvSpPr/>
            <p:nvPr/>
          </p:nvSpPr>
          <p:spPr>
            <a:xfrm>
              <a:off x="8393710" y="5654039"/>
              <a:ext cx="201651" cy="163796"/>
            </a:xfrm>
            <a:custGeom>
              <a:avLst/>
              <a:gdLst/>
              <a:ahLst/>
              <a:cxnLst/>
              <a:rect l="0" t="0" r="0" b="0"/>
              <a:pathLst>
                <a:path w="201651" h="163796">
                  <a:moveTo>
                    <a:pt x="102590" y="0"/>
                  </a:moveTo>
                  <a:lnTo>
                    <a:pt x="69539" y="0"/>
                  </a:lnTo>
                  <a:lnTo>
                    <a:pt x="43721" y="10607"/>
                  </a:lnTo>
                  <a:lnTo>
                    <a:pt x="36067" y="17697"/>
                  </a:lnTo>
                  <a:lnTo>
                    <a:pt x="9789" y="54990"/>
                  </a:lnTo>
                  <a:lnTo>
                    <a:pt x="2096" y="89400"/>
                  </a:lnTo>
                  <a:lnTo>
                    <a:pt x="34" y="95160"/>
                  </a:lnTo>
                  <a:lnTo>
                    <a:pt x="0" y="108334"/>
                  </a:lnTo>
                  <a:lnTo>
                    <a:pt x="5478" y="144257"/>
                  </a:lnTo>
                  <a:lnTo>
                    <a:pt x="9476" y="153014"/>
                  </a:lnTo>
                  <a:lnTo>
                    <a:pt x="15640" y="158791"/>
                  </a:lnTo>
                  <a:lnTo>
                    <a:pt x="17378" y="163143"/>
                  </a:lnTo>
                  <a:lnTo>
                    <a:pt x="18689" y="163795"/>
                  </a:lnTo>
                  <a:lnTo>
                    <a:pt x="20409" y="163384"/>
                  </a:lnTo>
                  <a:lnTo>
                    <a:pt x="22402" y="162263"/>
                  </a:lnTo>
                  <a:lnTo>
                    <a:pt x="40184" y="158058"/>
                  </a:lnTo>
                  <a:lnTo>
                    <a:pt x="51504" y="149473"/>
                  </a:lnTo>
                  <a:lnTo>
                    <a:pt x="74642" y="115639"/>
                  </a:lnTo>
                  <a:lnTo>
                    <a:pt x="86158" y="77650"/>
                  </a:lnTo>
                  <a:lnTo>
                    <a:pt x="86997" y="71268"/>
                  </a:lnTo>
                  <a:lnTo>
                    <a:pt x="93879" y="62256"/>
                  </a:lnTo>
                  <a:lnTo>
                    <a:pt x="95089" y="62670"/>
                  </a:lnTo>
                  <a:lnTo>
                    <a:pt x="105480" y="71680"/>
                  </a:lnTo>
                  <a:lnTo>
                    <a:pt x="108108" y="76449"/>
                  </a:lnTo>
                  <a:lnTo>
                    <a:pt x="110122" y="81391"/>
                  </a:lnTo>
                  <a:lnTo>
                    <a:pt x="142744" y="117141"/>
                  </a:lnTo>
                  <a:lnTo>
                    <a:pt x="158071" y="138235"/>
                  </a:lnTo>
                  <a:lnTo>
                    <a:pt x="163373" y="141871"/>
                  </a:lnTo>
                  <a:lnTo>
                    <a:pt x="169398" y="143487"/>
                  </a:lnTo>
                  <a:lnTo>
                    <a:pt x="187880" y="144610"/>
                  </a:lnTo>
                  <a:lnTo>
                    <a:pt x="193554" y="142447"/>
                  </a:lnTo>
                  <a:lnTo>
                    <a:pt x="196252" y="140685"/>
                  </a:lnTo>
                  <a:lnTo>
                    <a:pt x="198052" y="138664"/>
                  </a:lnTo>
                  <a:lnTo>
                    <a:pt x="200050" y="134160"/>
                  </a:lnTo>
                  <a:lnTo>
                    <a:pt x="201650" y="12192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7" name="SMARTInkShape-934"/>
            <p:cNvSpPr/>
            <p:nvPr/>
          </p:nvSpPr>
          <p:spPr>
            <a:xfrm>
              <a:off x="8017879" y="5646419"/>
              <a:ext cx="356502" cy="182765"/>
            </a:xfrm>
            <a:custGeom>
              <a:avLst/>
              <a:gdLst/>
              <a:ahLst/>
              <a:cxnLst/>
              <a:rect l="0" t="0" r="0" b="0"/>
              <a:pathLst>
                <a:path w="356502" h="182765">
                  <a:moveTo>
                    <a:pt x="120281" y="38100"/>
                  </a:moveTo>
                  <a:lnTo>
                    <a:pt x="116235" y="38100"/>
                  </a:lnTo>
                  <a:lnTo>
                    <a:pt x="111992" y="35843"/>
                  </a:lnTo>
                  <a:lnTo>
                    <a:pt x="107283" y="32863"/>
                  </a:lnTo>
                  <a:lnTo>
                    <a:pt x="99026" y="31187"/>
                  </a:lnTo>
                  <a:lnTo>
                    <a:pt x="66479" y="31389"/>
                  </a:lnTo>
                  <a:lnTo>
                    <a:pt x="55164" y="34553"/>
                  </a:lnTo>
                  <a:lnTo>
                    <a:pt x="23841" y="54956"/>
                  </a:lnTo>
                  <a:lnTo>
                    <a:pt x="12590" y="67272"/>
                  </a:lnTo>
                  <a:lnTo>
                    <a:pt x="2049" y="91841"/>
                  </a:lnTo>
                  <a:lnTo>
                    <a:pt x="0" y="103189"/>
                  </a:lnTo>
                  <a:lnTo>
                    <a:pt x="2891" y="123144"/>
                  </a:lnTo>
                  <a:lnTo>
                    <a:pt x="16315" y="150581"/>
                  </a:lnTo>
                  <a:lnTo>
                    <a:pt x="23813" y="161269"/>
                  </a:lnTo>
                  <a:lnTo>
                    <a:pt x="31121" y="164808"/>
                  </a:lnTo>
                  <a:lnTo>
                    <a:pt x="35441" y="165752"/>
                  </a:lnTo>
                  <a:lnTo>
                    <a:pt x="39167" y="165535"/>
                  </a:lnTo>
                  <a:lnTo>
                    <a:pt x="53928" y="160914"/>
                  </a:lnTo>
                  <a:lnTo>
                    <a:pt x="59182" y="155902"/>
                  </a:lnTo>
                  <a:lnTo>
                    <a:pt x="65185" y="148877"/>
                  </a:lnTo>
                  <a:lnTo>
                    <a:pt x="77239" y="139315"/>
                  </a:lnTo>
                  <a:lnTo>
                    <a:pt x="99867" y="105532"/>
                  </a:lnTo>
                  <a:lnTo>
                    <a:pt x="102741" y="97421"/>
                  </a:lnTo>
                  <a:lnTo>
                    <a:pt x="112556" y="62275"/>
                  </a:lnTo>
                  <a:lnTo>
                    <a:pt x="114917" y="85034"/>
                  </a:lnTo>
                  <a:lnTo>
                    <a:pt x="120949" y="97162"/>
                  </a:lnTo>
                  <a:lnTo>
                    <a:pt x="128099" y="110634"/>
                  </a:lnTo>
                  <a:lnTo>
                    <a:pt x="133915" y="122831"/>
                  </a:lnTo>
                  <a:lnTo>
                    <a:pt x="152253" y="145601"/>
                  </a:lnTo>
                  <a:lnTo>
                    <a:pt x="179054" y="162410"/>
                  </a:lnTo>
                  <a:lnTo>
                    <a:pt x="190000" y="166090"/>
                  </a:lnTo>
                  <a:lnTo>
                    <a:pt x="198116" y="164694"/>
                  </a:lnTo>
                  <a:lnTo>
                    <a:pt x="209947" y="159148"/>
                  </a:lnTo>
                  <a:lnTo>
                    <a:pt x="229423" y="146359"/>
                  </a:lnTo>
                  <a:lnTo>
                    <a:pt x="246204" y="125157"/>
                  </a:lnTo>
                  <a:lnTo>
                    <a:pt x="255640" y="98432"/>
                  </a:lnTo>
                  <a:lnTo>
                    <a:pt x="257431" y="69063"/>
                  </a:lnTo>
                  <a:lnTo>
                    <a:pt x="258287" y="90690"/>
                  </a:lnTo>
                  <a:lnTo>
                    <a:pt x="266048" y="124060"/>
                  </a:lnTo>
                  <a:lnTo>
                    <a:pt x="276983" y="144701"/>
                  </a:lnTo>
                  <a:lnTo>
                    <a:pt x="280710" y="168477"/>
                  </a:lnTo>
                  <a:lnTo>
                    <a:pt x="282267" y="170738"/>
                  </a:lnTo>
                  <a:lnTo>
                    <a:pt x="284152" y="172245"/>
                  </a:lnTo>
                  <a:lnTo>
                    <a:pt x="284561" y="174097"/>
                  </a:lnTo>
                  <a:lnTo>
                    <a:pt x="283987" y="176178"/>
                  </a:lnTo>
                  <a:lnTo>
                    <a:pt x="282759" y="178412"/>
                  </a:lnTo>
                  <a:lnTo>
                    <a:pt x="282786" y="179902"/>
                  </a:lnTo>
                  <a:lnTo>
                    <a:pt x="283651" y="180895"/>
                  </a:lnTo>
                  <a:lnTo>
                    <a:pt x="285074" y="181557"/>
                  </a:lnTo>
                  <a:lnTo>
                    <a:pt x="285176" y="181998"/>
                  </a:lnTo>
                  <a:lnTo>
                    <a:pt x="281110" y="182764"/>
                  </a:lnTo>
                  <a:lnTo>
                    <a:pt x="280660" y="180571"/>
                  </a:lnTo>
                  <a:lnTo>
                    <a:pt x="280540" y="178801"/>
                  </a:lnTo>
                  <a:lnTo>
                    <a:pt x="278149" y="174576"/>
                  </a:lnTo>
                  <a:lnTo>
                    <a:pt x="276327" y="172264"/>
                  </a:lnTo>
                  <a:lnTo>
                    <a:pt x="268956" y="140274"/>
                  </a:lnTo>
                  <a:lnTo>
                    <a:pt x="266215" y="120585"/>
                  </a:lnTo>
                  <a:lnTo>
                    <a:pt x="273501" y="83645"/>
                  </a:lnTo>
                  <a:lnTo>
                    <a:pt x="287993" y="46374"/>
                  </a:lnTo>
                  <a:lnTo>
                    <a:pt x="293879" y="36698"/>
                  </a:lnTo>
                  <a:lnTo>
                    <a:pt x="311456" y="23587"/>
                  </a:lnTo>
                  <a:lnTo>
                    <a:pt x="331033" y="11103"/>
                  </a:lnTo>
                  <a:lnTo>
                    <a:pt x="347111" y="6051"/>
                  </a:lnTo>
                  <a:lnTo>
                    <a:pt x="35650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 name="SMARTInkShape-935"/>
            <p:cNvSpPr/>
            <p:nvPr/>
          </p:nvSpPr>
          <p:spPr>
            <a:xfrm>
              <a:off x="7833360" y="5634726"/>
              <a:ext cx="174679" cy="209814"/>
            </a:xfrm>
            <a:custGeom>
              <a:avLst/>
              <a:gdLst/>
              <a:ahLst/>
              <a:cxnLst/>
              <a:rect l="0" t="0" r="0" b="0"/>
              <a:pathLst>
                <a:path w="174679" h="209814">
                  <a:moveTo>
                    <a:pt x="0" y="72654"/>
                  </a:moveTo>
                  <a:lnTo>
                    <a:pt x="0" y="62047"/>
                  </a:lnTo>
                  <a:lnTo>
                    <a:pt x="6560" y="40653"/>
                  </a:lnTo>
                  <a:lnTo>
                    <a:pt x="18731" y="24438"/>
                  </a:lnTo>
                  <a:lnTo>
                    <a:pt x="24693" y="17922"/>
                  </a:lnTo>
                  <a:lnTo>
                    <a:pt x="40901" y="9494"/>
                  </a:lnTo>
                  <a:lnTo>
                    <a:pt x="76568" y="2529"/>
                  </a:lnTo>
                  <a:lnTo>
                    <a:pt x="91604" y="0"/>
                  </a:lnTo>
                  <a:lnTo>
                    <a:pt x="125516" y="3370"/>
                  </a:lnTo>
                  <a:lnTo>
                    <a:pt x="141800" y="7910"/>
                  </a:lnTo>
                  <a:lnTo>
                    <a:pt x="157349" y="18663"/>
                  </a:lnTo>
                  <a:lnTo>
                    <a:pt x="168636" y="32573"/>
                  </a:lnTo>
                  <a:lnTo>
                    <a:pt x="172315" y="42422"/>
                  </a:lnTo>
                  <a:lnTo>
                    <a:pt x="174678" y="62543"/>
                  </a:lnTo>
                  <a:lnTo>
                    <a:pt x="166996" y="81793"/>
                  </a:lnTo>
                  <a:lnTo>
                    <a:pt x="144360" y="118573"/>
                  </a:lnTo>
                  <a:lnTo>
                    <a:pt x="120332" y="148893"/>
                  </a:lnTo>
                  <a:lnTo>
                    <a:pt x="83611" y="178670"/>
                  </a:lnTo>
                  <a:lnTo>
                    <a:pt x="48628" y="201466"/>
                  </a:lnTo>
                  <a:lnTo>
                    <a:pt x="38100" y="20981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 name="SMARTInkShape-936"/>
            <p:cNvSpPr/>
            <p:nvPr/>
          </p:nvSpPr>
          <p:spPr>
            <a:xfrm>
              <a:off x="8572500" y="5570219"/>
              <a:ext cx="137161" cy="83821"/>
            </a:xfrm>
            <a:custGeom>
              <a:avLst/>
              <a:gdLst/>
              <a:ahLst/>
              <a:cxnLst/>
              <a:rect l="0" t="0" r="0" b="0"/>
              <a:pathLst>
                <a:path w="137161" h="83821">
                  <a:moveTo>
                    <a:pt x="0" y="83820"/>
                  </a:moveTo>
                  <a:lnTo>
                    <a:pt x="0" y="73214"/>
                  </a:lnTo>
                  <a:lnTo>
                    <a:pt x="2258" y="68382"/>
                  </a:lnTo>
                  <a:lnTo>
                    <a:pt x="4044" y="65909"/>
                  </a:lnTo>
                  <a:lnTo>
                    <a:pt x="23727" y="53323"/>
                  </a:lnTo>
                  <a:lnTo>
                    <a:pt x="58470" y="35559"/>
                  </a:lnTo>
                  <a:lnTo>
                    <a:pt x="95465" y="20321"/>
                  </a:lnTo>
                  <a:lnTo>
                    <a:pt x="133457" y="2681"/>
                  </a:lnTo>
                  <a:lnTo>
                    <a:pt x="13716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 name="SMARTInkShape-937"/>
            <p:cNvSpPr/>
            <p:nvPr/>
          </p:nvSpPr>
          <p:spPr>
            <a:xfrm>
              <a:off x="8732612" y="5562600"/>
              <a:ext cx="129306" cy="174773"/>
            </a:xfrm>
            <a:custGeom>
              <a:avLst/>
              <a:gdLst/>
              <a:ahLst/>
              <a:cxnLst/>
              <a:rect l="0" t="0" r="0" b="0"/>
              <a:pathLst>
                <a:path w="129306" h="174773">
                  <a:moveTo>
                    <a:pt x="7527" y="22860"/>
                  </a:moveTo>
                  <a:lnTo>
                    <a:pt x="7527" y="26905"/>
                  </a:lnTo>
                  <a:lnTo>
                    <a:pt x="5270" y="31148"/>
                  </a:lnTo>
                  <a:lnTo>
                    <a:pt x="3482" y="33466"/>
                  </a:lnTo>
                  <a:lnTo>
                    <a:pt x="1495" y="40556"/>
                  </a:lnTo>
                  <a:lnTo>
                    <a:pt x="47" y="74826"/>
                  </a:lnTo>
                  <a:lnTo>
                    <a:pt x="0" y="80364"/>
                  </a:lnTo>
                  <a:lnTo>
                    <a:pt x="4464" y="91033"/>
                  </a:lnTo>
                  <a:lnTo>
                    <a:pt x="10400" y="102265"/>
                  </a:lnTo>
                  <a:lnTo>
                    <a:pt x="20814" y="138978"/>
                  </a:lnTo>
                  <a:lnTo>
                    <a:pt x="30503" y="157619"/>
                  </a:lnTo>
                  <a:lnTo>
                    <a:pt x="36365" y="164033"/>
                  </a:lnTo>
                  <a:lnTo>
                    <a:pt x="48339" y="171557"/>
                  </a:lnTo>
                  <a:lnTo>
                    <a:pt x="58473" y="174162"/>
                  </a:lnTo>
                  <a:lnTo>
                    <a:pt x="67141" y="174772"/>
                  </a:lnTo>
                  <a:lnTo>
                    <a:pt x="74380" y="172785"/>
                  </a:lnTo>
                  <a:lnTo>
                    <a:pt x="85474" y="164649"/>
                  </a:lnTo>
                  <a:lnTo>
                    <a:pt x="112103" y="136897"/>
                  </a:lnTo>
                  <a:lnTo>
                    <a:pt x="123952" y="116788"/>
                  </a:lnTo>
                  <a:lnTo>
                    <a:pt x="127820" y="101584"/>
                  </a:lnTo>
                  <a:lnTo>
                    <a:pt x="129305" y="67073"/>
                  </a:lnTo>
                  <a:lnTo>
                    <a:pt x="128573" y="43885"/>
                  </a:lnTo>
                  <a:lnTo>
                    <a:pt x="123355" y="28995"/>
                  </a:lnTo>
                  <a:lnTo>
                    <a:pt x="109039" y="10475"/>
                  </a:lnTo>
                  <a:lnTo>
                    <a:pt x="101481" y="3480"/>
                  </a:lnTo>
                  <a:lnTo>
                    <a:pt x="91348"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 name="SMARTInkShape-938"/>
            <p:cNvSpPr/>
            <p:nvPr/>
          </p:nvSpPr>
          <p:spPr>
            <a:xfrm>
              <a:off x="8874210" y="5471160"/>
              <a:ext cx="115781" cy="251460"/>
            </a:xfrm>
            <a:custGeom>
              <a:avLst/>
              <a:gdLst/>
              <a:ahLst/>
              <a:cxnLst/>
              <a:rect l="0" t="0" r="0" b="0"/>
              <a:pathLst>
                <a:path w="115781" h="251460">
                  <a:moveTo>
                    <a:pt x="109770" y="0"/>
                  </a:moveTo>
                  <a:lnTo>
                    <a:pt x="75720" y="33202"/>
                  </a:lnTo>
                  <a:lnTo>
                    <a:pt x="41129" y="61490"/>
                  </a:lnTo>
                  <a:lnTo>
                    <a:pt x="3757" y="98404"/>
                  </a:lnTo>
                  <a:lnTo>
                    <a:pt x="994" y="101163"/>
                  </a:lnTo>
                  <a:lnTo>
                    <a:pt x="0" y="103002"/>
                  </a:lnTo>
                  <a:lnTo>
                    <a:pt x="182" y="104228"/>
                  </a:lnTo>
                  <a:lnTo>
                    <a:pt x="1152" y="105045"/>
                  </a:lnTo>
                  <a:lnTo>
                    <a:pt x="4486" y="105953"/>
                  </a:lnTo>
                  <a:lnTo>
                    <a:pt x="39120" y="106667"/>
                  </a:lnTo>
                  <a:lnTo>
                    <a:pt x="77051" y="113828"/>
                  </a:lnTo>
                  <a:lnTo>
                    <a:pt x="84221" y="114937"/>
                  </a:lnTo>
                  <a:lnTo>
                    <a:pt x="96932" y="120321"/>
                  </a:lnTo>
                  <a:lnTo>
                    <a:pt x="111956" y="132203"/>
                  </a:lnTo>
                  <a:lnTo>
                    <a:pt x="114975" y="139473"/>
                  </a:lnTo>
                  <a:lnTo>
                    <a:pt x="115780" y="143782"/>
                  </a:lnTo>
                  <a:lnTo>
                    <a:pt x="114416" y="153085"/>
                  </a:lnTo>
                  <a:lnTo>
                    <a:pt x="111146" y="170101"/>
                  </a:lnTo>
                  <a:lnTo>
                    <a:pt x="110687" y="176900"/>
                  </a:lnTo>
                  <a:lnTo>
                    <a:pt x="105662" y="188972"/>
                  </a:lnTo>
                  <a:lnTo>
                    <a:pt x="73969" y="225970"/>
                  </a:lnTo>
                  <a:lnTo>
                    <a:pt x="41190" y="2514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2" name="SMARTInkShape-939"/>
            <p:cNvSpPr/>
            <p:nvPr/>
          </p:nvSpPr>
          <p:spPr>
            <a:xfrm>
              <a:off x="7406639" y="5821680"/>
              <a:ext cx="7622" cy="1"/>
            </a:xfrm>
            <a:custGeom>
              <a:avLst/>
              <a:gdLst/>
              <a:ahLst/>
              <a:cxnLst/>
              <a:rect l="0" t="0" r="0" b="0"/>
              <a:pathLst>
                <a:path w="7622" h="1">
                  <a:moveTo>
                    <a:pt x="7621" y="0"/>
                  </a:moveTo>
                  <a:lnTo>
                    <a:pt x="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3" name="SMARTInkShape-940"/>
            <p:cNvSpPr/>
            <p:nvPr/>
          </p:nvSpPr>
          <p:spPr>
            <a:xfrm>
              <a:off x="7409870" y="5730239"/>
              <a:ext cx="164411" cy="91442"/>
            </a:xfrm>
            <a:custGeom>
              <a:avLst/>
              <a:gdLst/>
              <a:ahLst/>
              <a:cxnLst/>
              <a:rect l="0" t="0" r="0" b="0"/>
              <a:pathLst>
                <a:path w="164411" h="91442">
                  <a:moveTo>
                    <a:pt x="4390" y="91441"/>
                  </a:moveTo>
                  <a:lnTo>
                    <a:pt x="0" y="91441"/>
                  </a:lnTo>
                  <a:lnTo>
                    <a:pt x="1874" y="91441"/>
                  </a:lnTo>
                  <a:lnTo>
                    <a:pt x="2713" y="90594"/>
                  </a:lnTo>
                  <a:lnTo>
                    <a:pt x="3644" y="87395"/>
                  </a:lnTo>
                  <a:lnTo>
                    <a:pt x="5586" y="86204"/>
                  </a:lnTo>
                  <a:lnTo>
                    <a:pt x="15563" y="83680"/>
                  </a:lnTo>
                  <a:lnTo>
                    <a:pt x="26948" y="75670"/>
                  </a:lnTo>
                  <a:lnTo>
                    <a:pt x="62179" y="51829"/>
                  </a:lnTo>
                  <a:lnTo>
                    <a:pt x="97279" y="25045"/>
                  </a:lnTo>
                  <a:lnTo>
                    <a:pt x="120512" y="11940"/>
                  </a:lnTo>
                  <a:lnTo>
                    <a:pt x="157796" y="1228"/>
                  </a:lnTo>
                  <a:lnTo>
                    <a:pt x="16441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332037"/>
            <a:ext cx="8686800" cy="4525963"/>
          </a:xfrm>
        </p:spPr>
        <p:txBody>
          <a:bodyPr/>
          <a:lstStyle/>
          <a:p>
            <a:r>
              <a:rPr lang="en-US" dirty="0" smtClean="0"/>
              <a:t>Example:</a:t>
            </a:r>
          </a:p>
          <a:p>
            <a:r>
              <a:rPr lang="en-US" dirty="0" smtClean="0"/>
              <a:t>Length in cm</a:t>
            </a:r>
          </a:p>
          <a:p>
            <a:endParaRPr lang="en-US" dirty="0" smtClean="0"/>
          </a:p>
          <a:p>
            <a:r>
              <a:rPr lang="en-US" dirty="0" smtClean="0"/>
              <a:t>Length in mm</a:t>
            </a:r>
          </a:p>
          <a:p>
            <a:endParaRPr lang="en-US" dirty="0" smtClean="0"/>
          </a:p>
          <a:p>
            <a:r>
              <a:rPr lang="en-US" dirty="0" smtClean="0"/>
              <a:t>Length in </a:t>
            </a:r>
            <a:r>
              <a:rPr lang="en-US" dirty="0" err="1" smtClean="0"/>
              <a:t>m</a:t>
            </a:r>
            <a:endParaRPr lang="en-US" dirty="0" smtClean="0"/>
          </a:p>
          <a:p>
            <a:endParaRPr lang="en-US" dirty="0" smtClean="0"/>
          </a:p>
          <a:p>
            <a:r>
              <a:rPr lang="en-US" dirty="0" smtClean="0"/>
              <a:t>Length in </a:t>
            </a:r>
            <a:r>
              <a:rPr lang="en-US" dirty="0" err="1" smtClean="0"/>
              <a:t>μm</a:t>
            </a:r>
            <a:endParaRPr lang="en-US" dirty="0" smtClean="0"/>
          </a:p>
        </p:txBody>
      </p:sp>
      <p:sp>
        <p:nvSpPr>
          <p:cNvPr id="3" name="Title 2"/>
          <p:cNvSpPr>
            <a:spLocks noGrp="1"/>
          </p:cNvSpPr>
          <p:nvPr>
            <p:ph type="title"/>
          </p:nvPr>
        </p:nvSpPr>
        <p:spPr/>
        <p:txBody>
          <a:bodyPr/>
          <a:lstStyle/>
          <a:p>
            <a:r>
              <a:rPr lang="en-US" dirty="0" smtClean="0"/>
              <a:t>Conversions</a:t>
            </a:r>
            <a:endParaRPr lang="en-US" dirty="0"/>
          </a:p>
        </p:txBody>
      </p:sp>
      <p:pic>
        <p:nvPicPr>
          <p:cNvPr id="4" name="Picture 3"/>
          <p:cNvPicPr>
            <a:picLocks noChangeAspect="1"/>
          </p:cNvPicPr>
          <p:nvPr/>
        </p:nvPicPr>
        <p:blipFill>
          <a:blip r:embed="rId2"/>
          <a:stretch>
            <a:fillRect/>
          </a:stretch>
        </p:blipFill>
        <p:spPr>
          <a:xfrm>
            <a:off x="2965310" y="1094503"/>
            <a:ext cx="6178690" cy="3099279"/>
          </a:xfrm>
          <a:prstGeom prst="rect">
            <a:avLst/>
          </a:prstGeom>
        </p:spPr>
      </p:pic>
      <p:grpSp>
        <p:nvGrpSpPr>
          <p:cNvPr id="158" name="SMARTInkShape-Group111"/>
          <p:cNvGrpSpPr/>
          <p:nvPr/>
        </p:nvGrpSpPr>
        <p:grpSpPr>
          <a:xfrm>
            <a:off x="3048590" y="5677241"/>
            <a:ext cx="3572826" cy="807378"/>
            <a:chOff x="3048590" y="5677241"/>
            <a:chExt cx="3572826" cy="807378"/>
          </a:xfrm>
        </p:grpSpPr>
        <p:sp>
          <p:nvSpPr>
            <p:cNvPr id="149" name="SMARTInkShape-283"/>
            <p:cNvSpPr/>
            <p:nvPr/>
          </p:nvSpPr>
          <p:spPr>
            <a:xfrm>
              <a:off x="3048590" y="5677241"/>
              <a:ext cx="372790" cy="516559"/>
            </a:xfrm>
            <a:custGeom>
              <a:avLst/>
              <a:gdLst/>
              <a:ahLst/>
              <a:cxnLst/>
              <a:rect l="0" t="0" r="0" b="0"/>
              <a:pathLst>
                <a:path w="372790" h="516559">
                  <a:moveTo>
                    <a:pt x="372789" y="22518"/>
                  </a:moveTo>
                  <a:lnTo>
                    <a:pt x="368744" y="18474"/>
                  </a:lnTo>
                  <a:lnTo>
                    <a:pt x="364500" y="16487"/>
                  </a:lnTo>
                  <a:lnTo>
                    <a:pt x="326853" y="8908"/>
                  </a:lnTo>
                  <a:lnTo>
                    <a:pt x="311766" y="5502"/>
                  </a:lnTo>
                  <a:lnTo>
                    <a:pt x="296570" y="1389"/>
                  </a:lnTo>
                  <a:lnTo>
                    <a:pt x="272220" y="0"/>
                  </a:lnTo>
                  <a:lnTo>
                    <a:pt x="234437" y="6250"/>
                  </a:lnTo>
                  <a:lnTo>
                    <a:pt x="199628" y="13172"/>
                  </a:lnTo>
                  <a:lnTo>
                    <a:pt x="166323" y="20753"/>
                  </a:lnTo>
                  <a:lnTo>
                    <a:pt x="144821" y="28675"/>
                  </a:lnTo>
                  <a:lnTo>
                    <a:pt x="128193" y="41368"/>
                  </a:lnTo>
                  <a:lnTo>
                    <a:pt x="112306" y="58572"/>
                  </a:lnTo>
                  <a:lnTo>
                    <a:pt x="103773" y="65634"/>
                  </a:lnTo>
                  <a:lnTo>
                    <a:pt x="88671" y="88884"/>
                  </a:lnTo>
                  <a:lnTo>
                    <a:pt x="75153" y="126952"/>
                  </a:lnTo>
                  <a:lnTo>
                    <a:pt x="72765" y="130242"/>
                  </a:lnTo>
                  <a:lnTo>
                    <a:pt x="70112" y="138409"/>
                  </a:lnTo>
                  <a:lnTo>
                    <a:pt x="66359" y="152529"/>
                  </a:lnTo>
                  <a:lnTo>
                    <a:pt x="58638" y="174289"/>
                  </a:lnTo>
                  <a:lnTo>
                    <a:pt x="53913" y="180909"/>
                  </a:lnTo>
                  <a:lnTo>
                    <a:pt x="51008" y="181814"/>
                  </a:lnTo>
                  <a:lnTo>
                    <a:pt x="48588" y="182216"/>
                  </a:lnTo>
                  <a:lnTo>
                    <a:pt x="52031" y="182495"/>
                  </a:lnTo>
                  <a:lnTo>
                    <a:pt x="53452" y="176447"/>
                  </a:lnTo>
                  <a:lnTo>
                    <a:pt x="81697" y="138860"/>
                  </a:lnTo>
                  <a:lnTo>
                    <a:pt x="84748" y="135639"/>
                  </a:lnTo>
                  <a:lnTo>
                    <a:pt x="101177" y="127062"/>
                  </a:lnTo>
                  <a:lnTo>
                    <a:pt x="123398" y="122661"/>
                  </a:lnTo>
                  <a:lnTo>
                    <a:pt x="139814" y="122746"/>
                  </a:lnTo>
                  <a:lnTo>
                    <a:pt x="175096" y="132226"/>
                  </a:lnTo>
                  <a:lnTo>
                    <a:pt x="205233" y="148925"/>
                  </a:lnTo>
                  <a:lnTo>
                    <a:pt x="243261" y="183128"/>
                  </a:lnTo>
                  <a:lnTo>
                    <a:pt x="272039" y="219218"/>
                  </a:lnTo>
                  <a:lnTo>
                    <a:pt x="285270" y="248910"/>
                  </a:lnTo>
                  <a:lnTo>
                    <a:pt x="298692" y="280003"/>
                  </a:lnTo>
                  <a:lnTo>
                    <a:pt x="307560" y="314804"/>
                  </a:lnTo>
                  <a:lnTo>
                    <a:pt x="310565" y="346940"/>
                  </a:lnTo>
                  <a:lnTo>
                    <a:pt x="310608" y="377911"/>
                  </a:lnTo>
                  <a:lnTo>
                    <a:pt x="304787" y="408537"/>
                  </a:lnTo>
                  <a:lnTo>
                    <a:pt x="292716" y="438214"/>
                  </a:lnTo>
                  <a:lnTo>
                    <a:pt x="271208" y="471426"/>
                  </a:lnTo>
                  <a:lnTo>
                    <a:pt x="242750" y="498401"/>
                  </a:lnTo>
                  <a:lnTo>
                    <a:pt x="220241" y="510747"/>
                  </a:lnTo>
                  <a:lnTo>
                    <a:pt x="183797" y="516422"/>
                  </a:lnTo>
                  <a:lnTo>
                    <a:pt x="154043" y="516558"/>
                  </a:lnTo>
                  <a:lnTo>
                    <a:pt x="123777" y="510766"/>
                  </a:lnTo>
                  <a:lnTo>
                    <a:pt x="94209" y="499547"/>
                  </a:lnTo>
                  <a:lnTo>
                    <a:pt x="61032" y="485485"/>
                  </a:lnTo>
                  <a:lnTo>
                    <a:pt x="46271" y="475509"/>
                  </a:lnTo>
                  <a:lnTo>
                    <a:pt x="13278" y="438865"/>
                  </a:lnTo>
                  <a:lnTo>
                    <a:pt x="3896" y="417943"/>
                  </a:lnTo>
                  <a:lnTo>
                    <a:pt x="0" y="384597"/>
                  </a:lnTo>
                  <a:lnTo>
                    <a:pt x="5610" y="357915"/>
                  </a:lnTo>
                  <a:lnTo>
                    <a:pt x="14650" y="3349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0" name="SMARTInkShape-284"/>
            <p:cNvSpPr/>
            <p:nvPr/>
          </p:nvSpPr>
          <p:spPr>
            <a:xfrm>
              <a:off x="3508812" y="5737859"/>
              <a:ext cx="125929" cy="518160"/>
            </a:xfrm>
            <a:custGeom>
              <a:avLst/>
              <a:gdLst/>
              <a:ahLst/>
              <a:cxnLst/>
              <a:rect l="0" t="0" r="0" b="0"/>
              <a:pathLst>
                <a:path w="125929" h="518160">
                  <a:moveTo>
                    <a:pt x="125928" y="0"/>
                  </a:moveTo>
                  <a:lnTo>
                    <a:pt x="125080" y="22101"/>
                  </a:lnTo>
                  <a:lnTo>
                    <a:pt x="115321" y="54244"/>
                  </a:lnTo>
                  <a:lnTo>
                    <a:pt x="105520" y="90927"/>
                  </a:lnTo>
                  <a:lnTo>
                    <a:pt x="97115" y="124968"/>
                  </a:lnTo>
                  <a:lnTo>
                    <a:pt x="84276" y="158571"/>
                  </a:lnTo>
                  <a:lnTo>
                    <a:pt x="74678" y="185622"/>
                  </a:lnTo>
                  <a:lnTo>
                    <a:pt x="67025" y="214578"/>
                  </a:lnTo>
                  <a:lnTo>
                    <a:pt x="59955" y="243534"/>
                  </a:lnTo>
                  <a:lnTo>
                    <a:pt x="51169" y="270516"/>
                  </a:lnTo>
                  <a:lnTo>
                    <a:pt x="41618" y="298876"/>
                  </a:lnTo>
                  <a:lnTo>
                    <a:pt x="31730" y="327566"/>
                  </a:lnTo>
                  <a:lnTo>
                    <a:pt x="21691" y="354430"/>
                  </a:lnTo>
                  <a:lnTo>
                    <a:pt x="13843" y="380479"/>
                  </a:lnTo>
                  <a:lnTo>
                    <a:pt x="6921" y="416689"/>
                  </a:lnTo>
                  <a:lnTo>
                    <a:pt x="2612" y="446608"/>
                  </a:lnTo>
                  <a:lnTo>
                    <a:pt x="0" y="463498"/>
                  </a:lnTo>
                  <a:lnTo>
                    <a:pt x="3291" y="486443"/>
                  </a:lnTo>
                  <a:lnTo>
                    <a:pt x="9627" y="503494"/>
                  </a:lnTo>
                  <a:lnTo>
                    <a:pt x="19247" y="5181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1" name="SMARTInkShape-285"/>
            <p:cNvSpPr/>
            <p:nvPr/>
          </p:nvSpPr>
          <p:spPr>
            <a:xfrm>
              <a:off x="3735485" y="5798818"/>
              <a:ext cx="332994" cy="435914"/>
            </a:xfrm>
            <a:custGeom>
              <a:avLst/>
              <a:gdLst/>
              <a:ahLst/>
              <a:cxnLst/>
              <a:rect l="0" t="0" r="0" b="0"/>
              <a:pathLst>
                <a:path w="332994" h="435914">
                  <a:moveTo>
                    <a:pt x="242155" y="99062"/>
                  </a:moveTo>
                  <a:lnTo>
                    <a:pt x="242155" y="95016"/>
                  </a:lnTo>
                  <a:lnTo>
                    <a:pt x="249067" y="70891"/>
                  </a:lnTo>
                  <a:lnTo>
                    <a:pt x="249460" y="62271"/>
                  </a:lnTo>
                  <a:lnTo>
                    <a:pt x="247376" y="55051"/>
                  </a:lnTo>
                  <a:lnTo>
                    <a:pt x="236757" y="40865"/>
                  </a:lnTo>
                  <a:lnTo>
                    <a:pt x="231855" y="35661"/>
                  </a:lnTo>
                  <a:lnTo>
                    <a:pt x="224593" y="32784"/>
                  </a:lnTo>
                  <a:lnTo>
                    <a:pt x="220287" y="32016"/>
                  </a:lnTo>
                  <a:lnTo>
                    <a:pt x="208728" y="35680"/>
                  </a:lnTo>
                  <a:lnTo>
                    <a:pt x="172340" y="52176"/>
                  </a:lnTo>
                  <a:lnTo>
                    <a:pt x="134729" y="77476"/>
                  </a:lnTo>
                  <a:lnTo>
                    <a:pt x="98732" y="110977"/>
                  </a:lnTo>
                  <a:lnTo>
                    <a:pt x="70871" y="144266"/>
                  </a:lnTo>
                  <a:lnTo>
                    <a:pt x="45212" y="176897"/>
                  </a:lnTo>
                  <a:lnTo>
                    <a:pt x="25569" y="212058"/>
                  </a:lnTo>
                  <a:lnTo>
                    <a:pt x="16634" y="239028"/>
                  </a:lnTo>
                  <a:lnTo>
                    <a:pt x="9844" y="267103"/>
                  </a:lnTo>
                  <a:lnTo>
                    <a:pt x="4003" y="293689"/>
                  </a:lnTo>
                  <a:lnTo>
                    <a:pt x="0" y="328413"/>
                  </a:lnTo>
                  <a:lnTo>
                    <a:pt x="2858" y="360151"/>
                  </a:lnTo>
                  <a:lnTo>
                    <a:pt x="13114" y="386959"/>
                  </a:lnTo>
                  <a:lnTo>
                    <a:pt x="30921" y="406943"/>
                  </a:lnTo>
                  <a:lnTo>
                    <a:pt x="65777" y="428017"/>
                  </a:lnTo>
                  <a:lnTo>
                    <a:pt x="85305" y="435199"/>
                  </a:lnTo>
                  <a:lnTo>
                    <a:pt x="115341" y="435913"/>
                  </a:lnTo>
                  <a:lnTo>
                    <a:pt x="149734" y="426717"/>
                  </a:lnTo>
                  <a:lnTo>
                    <a:pt x="182692" y="413267"/>
                  </a:lnTo>
                  <a:lnTo>
                    <a:pt x="213904" y="394512"/>
                  </a:lnTo>
                  <a:lnTo>
                    <a:pt x="244603" y="368824"/>
                  </a:lnTo>
                  <a:lnTo>
                    <a:pt x="275148" y="335719"/>
                  </a:lnTo>
                  <a:lnTo>
                    <a:pt x="297556" y="299098"/>
                  </a:lnTo>
                  <a:lnTo>
                    <a:pt x="314920" y="261436"/>
                  </a:lnTo>
                  <a:lnTo>
                    <a:pt x="326744" y="223467"/>
                  </a:lnTo>
                  <a:lnTo>
                    <a:pt x="331564" y="185405"/>
                  </a:lnTo>
                  <a:lnTo>
                    <a:pt x="332993" y="147317"/>
                  </a:lnTo>
                  <a:lnTo>
                    <a:pt x="329371" y="113266"/>
                  </a:lnTo>
                  <a:lnTo>
                    <a:pt x="318891" y="81726"/>
                  </a:lnTo>
                  <a:lnTo>
                    <a:pt x="300179" y="46812"/>
                  </a:lnTo>
                  <a:lnTo>
                    <a:pt x="285216" y="24878"/>
                  </a:lnTo>
                  <a:lnTo>
                    <a:pt x="264989" y="9024"/>
                  </a:lnTo>
                  <a:lnTo>
                    <a:pt x="252025" y="2675"/>
                  </a:lnTo>
                  <a:lnTo>
                    <a:pt x="242155"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2" name="SMARTInkShape-286"/>
            <p:cNvSpPr/>
            <p:nvPr/>
          </p:nvSpPr>
          <p:spPr>
            <a:xfrm>
              <a:off x="4140629" y="5852159"/>
              <a:ext cx="331076" cy="401740"/>
            </a:xfrm>
            <a:custGeom>
              <a:avLst/>
              <a:gdLst/>
              <a:ahLst/>
              <a:cxnLst/>
              <a:rect l="0" t="0" r="0" b="0"/>
              <a:pathLst>
                <a:path w="331076" h="401740">
                  <a:moveTo>
                    <a:pt x="309450" y="60959"/>
                  </a:moveTo>
                  <a:lnTo>
                    <a:pt x="286999" y="48809"/>
                  </a:lnTo>
                  <a:lnTo>
                    <a:pt x="256442" y="46330"/>
                  </a:lnTo>
                  <a:lnTo>
                    <a:pt x="221650" y="45839"/>
                  </a:lnTo>
                  <a:lnTo>
                    <a:pt x="192184" y="49800"/>
                  </a:lnTo>
                  <a:lnTo>
                    <a:pt x="156276" y="60418"/>
                  </a:lnTo>
                  <a:lnTo>
                    <a:pt x="123142" y="79144"/>
                  </a:lnTo>
                  <a:lnTo>
                    <a:pt x="91499" y="105764"/>
                  </a:lnTo>
                  <a:lnTo>
                    <a:pt x="61521" y="135949"/>
                  </a:lnTo>
                  <a:lnTo>
                    <a:pt x="37024" y="171326"/>
                  </a:lnTo>
                  <a:lnTo>
                    <a:pt x="18664" y="208619"/>
                  </a:lnTo>
                  <a:lnTo>
                    <a:pt x="4192" y="245635"/>
                  </a:lnTo>
                  <a:lnTo>
                    <a:pt x="0" y="278426"/>
                  </a:lnTo>
                  <a:lnTo>
                    <a:pt x="4590" y="309592"/>
                  </a:lnTo>
                  <a:lnTo>
                    <a:pt x="17143" y="339428"/>
                  </a:lnTo>
                  <a:lnTo>
                    <a:pt x="37421" y="363884"/>
                  </a:lnTo>
                  <a:lnTo>
                    <a:pt x="74185" y="387746"/>
                  </a:lnTo>
                  <a:lnTo>
                    <a:pt x="93974" y="396699"/>
                  </a:lnTo>
                  <a:lnTo>
                    <a:pt x="124156" y="401739"/>
                  </a:lnTo>
                  <a:lnTo>
                    <a:pt x="155394" y="401539"/>
                  </a:lnTo>
                  <a:lnTo>
                    <a:pt x="189390" y="391507"/>
                  </a:lnTo>
                  <a:lnTo>
                    <a:pt x="226750" y="370689"/>
                  </a:lnTo>
                  <a:lnTo>
                    <a:pt x="262446" y="342369"/>
                  </a:lnTo>
                  <a:lnTo>
                    <a:pt x="287873" y="305386"/>
                  </a:lnTo>
                  <a:lnTo>
                    <a:pt x="303998" y="270449"/>
                  </a:lnTo>
                  <a:lnTo>
                    <a:pt x="318653" y="233285"/>
                  </a:lnTo>
                  <a:lnTo>
                    <a:pt x="327888" y="196310"/>
                  </a:lnTo>
                  <a:lnTo>
                    <a:pt x="330998" y="162683"/>
                  </a:lnTo>
                  <a:lnTo>
                    <a:pt x="331075" y="127977"/>
                  </a:lnTo>
                  <a:lnTo>
                    <a:pt x="323943" y="90379"/>
                  </a:lnTo>
                  <a:lnTo>
                    <a:pt x="318432" y="72342"/>
                  </a:lnTo>
                  <a:lnTo>
                    <a:pt x="296581" y="36114"/>
                  </a:lnTo>
                  <a:lnTo>
                    <a:pt x="273810" y="11212"/>
                  </a:lnTo>
                  <a:lnTo>
                    <a:pt x="25611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3" name="SMARTInkShape-287"/>
            <p:cNvSpPr/>
            <p:nvPr/>
          </p:nvSpPr>
          <p:spPr>
            <a:xfrm>
              <a:off x="4538543" y="5814059"/>
              <a:ext cx="427685" cy="440057"/>
            </a:xfrm>
            <a:custGeom>
              <a:avLst/>
              <a:gdLst/>
              <a:ahLst/>
              <a:cxnLst/>
              <a:rect l="0" t="0" r="0" b="0"/>
              <a:pathLst>
                <a:path w="427685" h="440057">
                  <a:moveTo>
                    <a:pt x="361116" y="99059"/>
                  </a:moveTo>
                  <a:lnTo>
                    <a:pt x="357072" y="95014"/>
                  </a:lnTo>
                  <a:lnTo>
                    <a:pt x="355085" y="90772"/>
                  </a:lnTo>
                  <a:lnTo>
                    <a:pt x="354556" y="88455"/>
                  </a:lnTo>
                  <a:lnTo>
                    <a:pt x="349764" y="81149"/>
                  </a:lnTo>
                  <a:lnTo>
                    <a:pt x="338939" y="69576"/>
                  </a:lnTo>
                  <a:lnTo>
                    <a:pt x="303592" y="51110"/>
                  </a:lnTo>
                  <a:lnTo>
                    <a:pt x="276470" y="46784"/>
                  </a:lnTo>
                  <a:lnTo>
                    <a:pt x="246652" y="48187"/>
                  </a:lnTo>
                  <a:lnTo>
                    <a:pt x="212258" y="60413"/>
                  </a:lnTo>
                  <a:lnTo>
                    <a:pt x="178090" y="79133"/>
                  </a:lnTo>
                  <a:lnTo>
                    <a:pt x="149499" y="95790"/>
                  </a:lnTo>
                  <a:lnTo>
                    <a:pt x="119580" y="120574"/>
                  </a:lnTo>
                  <a:lnTo>
                    <a:pt x="89267" y="145229"/>
                  </a:lnTo>
                  <a:lnTo>
                    <a:pt x="59682" y="174451"/>
                  </a:lnTo>
                  <a:lnTo>
                    <a:pt x="35301" y="208700"/>
                  </a:lnTo>
                  <a:lnTo>
                    <a:pt x="17821" y="240672"/>
                  </a:lnTo>
                  <a:lnTo>
                    <a:pt x="6905" y="271595"/>
                  </a:lnTo>
                  <a:lnTo>
                    <a:pt x="0" y="302206"/>
                  </a:lnTo>
                  <a:lnTo>
                    <a:pt x="2565" y="332723"/>
                  </a:lnTo>
                  <a:lnTo>
                    <a:pt x="10380" y="362369"/>
                  </a:lnTo>
                  <a:lnTo>
                    <a:pt x="28877" y="387615"/>
                  </a:lnTo>
                  <a:lnTo>
                    <a:pt x="55430" y="409490"/>
                  </a:lnTo>
                  <a:lnTo>
                    <a:pt x="84746" y="422085"/>
                  </a:lnTo>
                  <a:lnTo>
                    <a:pt x="114881" y="431179"/>
                  </a:lnTo>
                  <a:lnTo>
                    <a:pt x="146105" y="438390"/>
                  </a:lnTo>
                  <a:lnTo>
                    <a:pt x="180946" y="440056"/>
                  </a:lnTo>
                  <a:lnTo>
                    <a:pt x="213094" y="434716"/>
                  </a:lnTo>
                  <a:lnTo>
                    <a:pt x="244915" y="421940"/>
                  </a:lnTo>
                  <a:lnTo>
                    <a:pt x="279931" y="402444"/>
                  </a:lnTo>
                  <a:lnTo>
                    <a:pt x="312131" y="379733"/>
                  </a:lnTo>
                  <a:lnTo>
                    <a:pt x="342276" y="351086"/>
                  </a:lnTo>
                  <a:lnTo>
                    <a:pt x="366823" y="316162"/>
                  </a:lnTo>
                  <a:lnTo>
                    <a:pt x="386044" y="279002"/>
                  </a:lnTo>
                  <a:lnTo>
                    <a:pt x="405754" y="241183"/>
                  </a:lnTo>
                  <a:lnTo>
                    <a:pt x="417711" y="203165"/>
                  </a:lnTo>
                  <a:lnTo>
                    <a:pt x="425769" y="165937"/>
                  </a:lnTo>
                  <a:lnTo>
                    <a:pt x="427684" y="132235"/>
                  </a:lnTo>
                  <a:lnTo>
                    <a:pt x="423268" y="97506"/>
                  </a:lnTo>
                  <a:lnTo>
                    <a:pt x="414190" y="64417"/>
                  </a:lnTo>
                  <a:lnTo>
                    <a:pt x="400198" y="37278"/>
                  </a:lnTo>
                  <a:lnTo>
                    <a:pt x="386054" y="23087"/>
                  </a:lnTo>
                  <a:lnTo>
                    <a:pt x="353496"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4" name="SMARTInkShape-288"/>
            <p:cNvSpPr/>
            <p:nvPr/>
          </p:nvSpPr>
          <p:spPr>
            <a:xfrm>
              <a:off x="4976213" y="6256493"/>
              <a:ext cx="68094" cy="60488"/>
            </a:xfrm>
            <a:custGeom>
              <a:avLst/>
              <a:gdLst/>
              <a:ahLst/>
              <a:cxnLst/>
              <a:rect l="0" t="0" r="0" b="0"/>
              <a:pathLst>
                <a:path w="68094" h="60488">
                  <a:moveTo>
                    <a:pt x="52987" y="22387"/>
                  </a:moveTo>
                  <a:lnTo>
                    <a:pt x="48941" y="18341"/>
                  </a:lnTo>
                  <a:lnTo>
                    <a:pt x="44696" y="16355"/>
                  </a:lnTo>
                  <a:lnTo>
                    <a:pt x="27547" y="14859"/>
                  </a:lnTo>
                  <a:lnTo>
                    <a:pt x="22488" y="17065"/>
                  </a:lnTo>
                  <a:lnTo>
                    <a:pt x="3667" y="33645"/>
                  </a:lnTo>
                  <a:lnTo>
                    <a:pt x="1433" y="38115"/>
                  </a:lnTo>
                  <a:lnTo>
                    <a:pt x="0" y="43837"/>
                  </a:lnTo>
                  <a:lnTo>
                    <a:pt x="6237" y="51683"/>
                  </a:lnTo>
                  <a:lnTo>
                    <a:pt x="9067" y="52341"/>
                  </a:lnTo>
                  <a:lnTo>
                    <a:pt x="11007" y="52516"/>
                  </a:lnTo>
                  <a:lnTo>
                    <a:pt x="15420" y="50453"/>
                  </a:lnTo>
                  <a:lnTo>
                    <a:pt x="29196" y="42230"/>
                  </a:lnTo>
                  <a:lnTo>
                    <a:pt x="44909" y="35974"/>
                  </a:lnTo>
                  <a:lnTo>
                    <a:pt x="55436" y="27140"/>
                  </a:lnTo>
                  <a:lnTo>
                    <a:pt x="58309" y="22240"/>
                  </a:lnTo>
                  <a:lnTo>
                    <a:pt x="60566" y="7590"/>
                  </a:lnTo>
                  <a:lnTo>
                    <a:pt x="56550" y="7278"/>
                  </a:lnTo>
                  <a:lnTo>
                    <a:pt x="52311" y="9462"/>
                  </a:lnTo>
                  <a:lnTo>
                    <a:pt x="47607" y="12408"/>
                  </a:lnTo>
                  <a:lnTo>
                    <a:pt x="42693" y="13718"/>
                  </a:lnTo>
                  <a:lnTo>
                    <a:pt x="37687" y="18815"/>
                  </a:lnTo>
                  <a:lnTo>
                    <a:pt x="24759" y="37310"/>
                  </a:lnTo>
                  <a:lnTo>
                    <a:pt x="22517" y="52730"/>
                  </a:lnTo>
                  <a:lnTo>
                    <a:pt x="33113" y="52855"/>
                  </a:lnTo>
                  <a:lnTo>
                    <a:pt x="34657" y="52011"/>
                  </a:lnTo>
                  <a:lnTo>
                    <a:pt x="35688" y="50604"/>
                  </a:lnTo>
                  <a:lnTo>
                    <a:pt x="37677" y="46781"/>
                  </a:lnTo>
                  <a:lnTo>
                    <a:pt x="64859" y="10384"/>
                  </a:lnTo>
                  <a:lnTo>
                    <a:pt x="68093" y="0"/>
                  </a:lnTo>
                  <a:lnTo>
                    <a:pt x="30579" y="37175"/>
                  </a:lnTo>
                  <a:lnTo>
                    <a:pt x="26094" y="42505"/>
                  </a:lnTo>
                  <a:lnTo>
                    <a:pt x="24101" y="47697"/>
                  </a:lnTo>
                  <a:lnTo>
                    <a:pt x="22645" y="58973"/>
                  </a:lnTo>
                  <a:lnTo>
                    <a:pt x="23446" y="59478"/>
                  </a:lnTo>
                  <a:lnTo>
                    <a:pt x="30126" y="6048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5" name="SMARTInkShape-289"/>
            <p:cNvSpPr/>
            <p:nvPr/>
          </p:nvSpPr>
          <p:spPr>
            <a:xfrm>
              <a:off x="5168455" y="5943600"/>
              <a:ext cx="338292" cy="441339"/>
            </a:xfrm>
            <a:custGeom>
              <a:avLst/>
              <a:gdLst/>
              <a:ahLst/>
              <a:cxnLst/>
              <a:rect l="0" t="0" r="0" b="0"/>
              <a:pathLst>
                <a:path w="338292" h="441339">
                  <a:moveTo>
                    <a:pt x="317945" y="38100"/>
                  </a:moveTo>
                  <a:lnTo>
                    <a:pt x="313899" y="34054"/>
                  </a:lnTo>
                  <a:lnTo>
                    <a:pt x="307396" y="32067"/>
                  </a:lnTo>
                  <a:lnTo>
                    <a:pt x="294215" y="28692"/>
                  </a:lnTo>
                  <a:lnTo>
                    <a:pt x="279588" y="24588"/>
                  </a:lnTo>
                  <a:lnTo>
                    <a:pt x="268723" y="24474"/>
                  </a:lnTo>
                  <a:lnTo>
                    <a:pt x="233664" y="33566"/>
                  </a:lnTo>
                  <a:lnTo>
                    <a:pt x="197470" y="55453"/>
                  </a:lnTo>
                  <a:lnTo>
                    <a:pt x="167758" y="76826"/>
                  </a:lnTo>
                  <a:lnTo>
                    <a:pt x="137507" y="100092"/>
                  </a:lnTo>
                  <a:lnTo>
                    <a:pt x="107095" y="128904"/>
                  </a:lnTo>
                  <a:lnTo>
                    <a:pt x="77482" y="163876"/>
                  </a:lnTo>
                  <a:lnTo>
                    <a:pt x="51399" y="200202"/>
                  </a:lnTo>
                  <a:lnTo>
                    <a:pt x="25138" y="233638"/>
                  </a:lnTo>
                  <a:lnTo>
                    <a:pt x="10866" y="269133"/>
                  </a:lnTo>
                  <a:lnTo>
                    <a:pt x="2120" y="301475"/>
                  </a:lnTo>
                  <a:lnTo>
                    <a:pt x="0" y="332506"/>
                  </a:lnTo>
                  <a:lnTo>
                    <a:pt x="4357" y="362304"/>
                  </a:lnTo>
                  <a:lnTo>
                    <a:pt x="8673" y="379464"/>
                  </a:lnTo>
                  <a:lnTo>
                    <a:pt x="23955" y="403404"/>
                  </a:lnTo>
                  <a:lnTo>
                    <a:pt x="48614" y="422540"/>
                  </a:lnTo>
                  <a:lnTo>
                    <a:pt x="77370" y="434888"/>
                  </a:lnTo>
                  <a:lnTo>
                    <a:pt x="107340" y="439865"/>
                  </a:lnTo>
                  <a:lnTo>
                    <a:pt x="137668" y="441338"/>
                  </a:lnTo>
                  <a:lnTo>
                    <a:pt x="172148" y="437729"/>
                  </a:lnTo>
                  <a:lnTo>
                    <a:pt x="201085" y="427254"/>
                  </a:lnTo>
                  <a:lnTo>
                    <a:pt x="229791" y="409380"/>
                  </a:lnTo>
                  <a:lnTo>
                    <a:pt x="251656" y="383952"/>
                  </a:lnTo>
                  <a:lnTo>
                    <a:pt x="272902" y="350923"/>
                  </a:lnTo>
                  <a:lnTo>
                    <a:pt x="295285" y="314326"/>
                  </a:lnTo>
                  <a:lnTo>
                    <a:pt x="313958" y="276672"/>
                  </a:lnTo>
                  <a:lnTo>
                    <a:pt x="322664" y="249118"/>
                  </a:lnTo>
                  <a:lnTo>
                    <a:pt x="329355" y="220783"/>
                  </a:lnTo>
                  <a:lnTo>
                    <a:pt x="335152" y="194081"/>
                  </a:lnTo>
                  <a:lnTo>
                    <a:pt x="338291" y="168102"/>
                  </a:lnTo>
                  <a:lnTo>
                    <a:pt x="337803" y="131933"/>
                  </a:lnTo>
                  <a:lnTo>
                    <a:pt x="332294" y="99769"/>
                  </a:lnTo>
                  <a:lnTo>
                    <a:pt x="322848" y="62603"/>
                  </a:lnTo>
                  <a:lnTo>
                    <a:pt x="311307" y="42633"/>
                  </a:lnTo>
                  <a:lnTo>
                    <a:pt x="285002" y="15502"/>
                  </a:lnTo>
                  <a:lnTo>
                    <a:pt x="264604"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6" name="SMARTInkShape-290"/>
            <p:cNvSpPr/>
            <p:nvPr/>
          </p:nvSpPr>
          <p:spPr>
            <a:xfrm>
              <a:off x="5539739" y="6119441"/>
              <a:ext cx="502921" cy="334699"/>
            </a:xfrm>
            <a:custGeom>
              <a:avLst/>
              <a:gdLst/>
              <a:ahLst/>
              <a:cxnLst/>
              <a:rect l="0" t="0" r="0" b="0"/>
              <a:pathLst>
                <a:path w="502921" h="334699">
                  <a:moveTo>
                    <a:pt x="0" y="281359"/>
                  </a:moveTo>
                  <a:lnTo>
                    <a:pt x="0" y="274798"/>
                  </a:lnTo>
                  <a:lnTo>
                    <a:pt x="28518" y="245248"/>
                  </a:lnTo>
                  <a:lnTo>
                    <a:pt x="60540" y="224522"/>
                  </a:lnTo>
                  <a:lnTo>
                    <a:pt x="89529" y="204969"/>
                  </a:lnTo>
                  <a:lnTo>
                    <a:pt x="127406" y="178247"/>
                  </a:lnTo>
                  <a:lnTo>
                    <a:pt x="159599" y="144901"/>
                  </a:lnTo>
                  <a:lnTo>
                    <a:pt x="189570" y="108621"/>
                  </a:lnTo>
                  <a:lnTo>
                    <a:pt x="212673" y="76116"/>
                  </a:lnTo>
                  <a:lnTo>
                    <a:pt x="221522" y="61446"/>
                  </a:lnTo>
                  <a:lnTo>
                    <a:pt x="233216" y="27675"/>
                  </a:lnTo>
                  <a:lnTo>
                    <a:pt x="234886" y="17339"/>
                  </a:lnTo>
                  <a:lnTo>
                    <a:pt x="233369" y="9358"/>
                  </a:lnTo>
                  <a:lnTo>
                    <a:pt x="229542" y="1381"/>
                  </a:lnTo>
                  <a:lnTo>
                    <a:pt x="228382" y="728"/>
                  </a:lnTo>
                  <a:lnTo>
                    <a:pt x="224833" y="0"/>
                  </a:lnTo>
                  <a:lnTo>
                    <a:pt x="220436" y="1933"/>
                  </a:lnTo>
                  <a:lnTo>
                    <a:pt x="206666" y="14121"/>
                  </a:lnTo>
                  <a:lnTo>
                    <a:pt x="184220" y="46819"/>
                  </a:lnTo>
                  <a:lnTo>
                    <a:pt x="165708" y="82033"/>
                  </a:lnTo>
                  <a:lnTo>
                    <a:pt x="153022" y="119344"/>
                  </a:lnTo>
                  <a:lnTo>
                    <a:pt x="147223" y="145866"/>
                  </a:lnTo>
                  <a:lnTo>
                    <a:pt x="147558" y="164413"/>
                  </a:lnTo>
                  <a:lnTo>
                    <a:pt x="159313" y="197016"/>
                  </a:lnTo>
                  <a:lnTo>
                    <a:pt x="165634" y="211698"/>
                  </a:lnTo>
                  <a:lnTo>
                    <a:pt x="188364" y="240242"/>
                  </a:lnTo>
                  <a:lnTo>
                    <a:pt x="211411" y="251770"/>
                  </a:lnTo>
                  <a:lnTo>
                    <a:pt x="231597" y="256505"/>
                  </a:lnTo>
                  <a:lnTo>
                    <a:pt x="256394" y="253863"/>
                  </a:lnTo>
                  <a:lnTo>
                    <a:pt x="289030" y="239301"/>
                  </a:lnTo>
                  <a:lnTo>
                    <a:pt x="319935" y="217861"/>
                  </a:lnTo>
                  <a:lnTo>
                    <a:pt x="352890" y="181117"/>
                  </a:lnTo>
                  <a:lnTo>
                    <a:pt x="376952" y="145721"/>
                  </a:lnTo>
                  <a:lnTo>
                    <a:pt x="394406" y="114018"/>
                  </a:lnTo>
                  <a:lnTo>
                    <a:pt x="404873" y="77916"/>
                  </a:lnTo>
                  <a:lnTo>
                    <a:pt x="409521" y="61059"/>
                  </a:lnTo>
                  <a:lnTo>
                    <a:pt x="411457" y="26111"/>
                  </a:lnTo>
                  <a:lnTo>
                    <a:pt x="411476" y="33278"/>
                  </a:lnTo>
                  <a:lnTo>
                    <a:pt x="409221" y="37890"/>
                  </a:lnTo>
                  <a:lnTo>
                    <a:pt x="407434" y="40307"/>
                  </a:lnTo>
                  <a:lnTo>
                    <a:pt x="404919" y="55843"/>
                  </a:lnTo>
                  <a:lnTo>
                    <a:pt x="401739" y="93522"/>
                  </a:lnTo>
                  <a:lnTo>
                    <a:pt x="399531" y="112363"/>
                  </a:lnTo>
                  <a:lnTo>
                    <a:pt x="402202" y="142010"/>
                  </a:lnTo>
                  <a:lnTo>
                    <a:pt x="404216" y="171395"/>
                  </a:lnTo>
                  <a:lnTo>
                    <a:pt x="412050" y="206767"/>
                  </a:lnTo>
                  <a:lnTo>
                    <a:pt x="421754" y="242071"/>
                  </a:lnTo>
                  <a:lnTo>
                    <a:pt x="432669" y="272656"/>
                  </a:lnTo>
                  <a:lnTo>
                    <a:pt x="455109" y="301200"/>
                  </a:lnTo>
                  <a:lnTo>
                    <a:pt x="480119" y="318727"/>
                  </a:lnTo>
                  <a:lnTo>
                    <a:pt x="502920" y="33469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7" name="SMARTInkShape-291"/>
            <p:cNvSpPr/>
            <p:nvPr/>
          </p:nvSpPr>
          <p:spPr>
            <a:xfrm>
              <a:off x="6120145" y="6143988"/>
              <a:ext cx="501271" cy="340631"/>
            </a:xfrm>
            <a:custGeom>
              <a:avLst/>
              <a:gdLst/>
              <a:ahLst/>
              <a:cxnLst/>
              <a:rect l="0" t="0" r="0" b="0"/>
              <a:pathLst>
                <a:path w="501271" h="340631">
                  <a:moveTo>
                    <a:pt x="97773" y="43451"/>
                  </a:moveTo>
                  <a:lnTo>
                    <a:pt x="97773" y="47496"/>
                  </a:lnTo>
                  <a:lnTo>
                    <a:pt x="95515" y="51740"/>
                  </a:lnTo>
                  <a:lnTo>
                    <a:pt x="92537" y="56449"/>
                  </a:lnTo>
                  <a:lnTo>
                    <a:pt x="86109" y="70886"/>
                  </a:lnTo>
                  <a:lnTo>
                    <a:pt x="70305" y="105861"/>
                  </a:lnTo>
                  <a:lnTo>
                    <a:pt x="62352" y="134379"/>
                  </a:lnTo>
                  <a:lnTo>
                    <a:pt x="53789" y="167572"/>
                  </a:lnTo>
                  <a:lnTo>
                    <a:pt x="38412" y="202399"/>
                  </a:lnTo>
                  <a:lnTo>
                    <a:pt x="26968" y="229695"/>
                  </a:lnTo>
                  <a:lnTo>
                    <a:pt x="19455" y="238551"/>
                  </a:lnTo>
                  <a:lnTo>
                    <a:pt x="12167" y="245308"/>
                  </a:lnTo>
                  <a:lnTo>
                    <a:pt x="7215" y="253026"/>
                  </a:lnTo>
                  <a:lnTo>
                    <a:pt x="0" y="256313"/>
                  </a:lnTo>
                  <a:lnTo>
                    <a:pt x="4205" y="250629"/>
                  </a:lnTo>
                  <a:lnTo>
                    <a:pt x="10430" y="236838"/>
                  </a:lnTo>
                  <a:lnTo>
                    <a:pt x="27464" y="206111"/>
                  </a:lnTo>
                  <a:lnTo>
                    <a:pt x="42133" y="173303"/>
                  </a:lnTo>
                  <a:lnTo>
                    <a:pt x="61250" y="136771"/>
                  </a:lnTo>
                  <a:lnTo>
                    <a:pt x="87047" y="99136"/>
                  </a:lnTo>
                  <a:lnTo>
                    <a:pt x="112092" y="65219"/>
                  </a:lnTo>
                  <a:lnTo>
                    <a:pt x="143311" y="30347"/>
                  </a:lnTo>
                  <a:lnTo>
                    <a:pt x="173939" y="8532"/>
                  </a:lnTo>
                  <a:lnTo>
                    <a:pt x="194566" y="931"/>
                  </a:lnTo>
                  <a:lnTo>
                    <a:pt x="205985" y="0"/>
                  </a:lnTo>
                  <a:lnTo>
                    <a:pt x="216706" y="2408"/>
                  </a:lnTo>
                  <a:lnTo>
                    <a:pt x="232261" y="12569"/>
                  </a:lnTo>
                  <a:lnTo>
                    <a:pt x="247595" y="26305"/>
                  </a:lnTo>
                  <a:lnTo>
                    <a:pt x="258817" y="45145"/>
                  </a:lnTo>
                  <a:lnTo>
                    <a:pt x="269347" y="75113"/>
                  </a:lnTo>
                  <a:lnTo>
                    <a:pt x="271095" y="103820"/>
                  </a:lnTo>
                  <a:lnTo>
                    <a:pt x="265779" y="138761"/>
                  </a:lnTo>
                  <a:lnTo>
                    <a:pt x="253858" y="174232"/>
                  </a:lnTo>
                  <a:lnTo>
                    <a:pt x="236915" y="212089"/>
                  </a:lnTo>
                  <a:lnTo>
                    <a:pt x="225645" y="237351"/>
                  </a:lnTo>
                  <a:lnTo>
                    <a:pt x="217258" y="248162"/>
                  </a:lnTo>
                  <a:lnTo>
                    <a:pt x="210708" y="252968"/>
                  </a:lnTo>
                  <a:lnTo>
                    <a:pt x="202262" y="255673"/>
                  </a:lnTo>
                  <a:lnTo>
                    <a:pt x="200454" y="255205"/>
                  </a:lnTo>
                  <a:lnTo>
                    <a:pt x="199247" y="254047"/>
                  </a:lnTo>
                  <a:lnTo>
                    <a:pt x="198442" y="252429"/>
                  </a:lnTo>
                  <a:lnTo>
                    <a:pt x="197312" y="242060"/>
                  </a:lnTo>
                  <a:lnTo>
                    <a:pt x="203858" y="216457"/>
                  </a:lnTo>
                  <a:lnTo>
                    <a:pt x="215943" y="188501"/>
                  </a:lnTo>
                  <a:lnTo>
                    <a:pt x="231940" y="153786"/>
                  </a:lnTo>
                  <a:lnTo>
                    <a:pt x="256532" y="116689"/>
                  </a:lnTo>
                  <a:lnTo>
                    <a:pt x="281974" y="79732"/>
                  </a:lnTo>
                  <a:lnTo>
                    <a:pt x="313877" y="48651"/>
                  </a:lnTo>
                  <a:lnTo>
                    <a:pt x="341017" y="28811"/>
                  </a:lnTo>
                  <a:lnTo>
                    <a:pt x="369282" y="18041"/>
                  </a:lnTo>
                  <a:lnTo>
                    <a:pt x="394120" y="15320"/>
                  </a:lnTo>
                  <a:lnTo>
                    <a:pt x="409823" y="17683"/>
                  </a:lnTo>
                  <a:lnTo>
                    <a:pt x="423012" y="26073"/>
                  </a:lnTo>
                  <a:lnTo>
                    <a:pt x="454906" y="60260"/>
                  </a:lnTo>
                  <a:lnTo>
                    <a:pt x="472209" y="97603"/>
                  </a:lnTo>
                  <a:lnTo>
                    <a:pt x="484447" y="132027"/>
                  </a:lnTo>
                  <a:lnTo>
                    <a:pt x="489763" y="159019"/>
                  </a:lnTo>
                  <a:lnTo>
                    <a:pt x="492125" y="185126"/>
                  </a:lnTo>
                  <a:lnTo>
                    <a:pt x="495433" y="213096"/>
                  </a:lnTo>
                  <a:lnTo>
                    <a:pt x="498878" y="241616"/>
                  </a:lnTo>
                  <a:lnTo>
                    <a:pt x="500409" y="268403"/>
                  </a:lnTo>
                  <a:lnTo>
                    <a:pt x="501270" y="303237"/>
                  </a:lnTo>
                  <a:lnTo>
                    <a:pt x="494014" y="34063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2" name="SMARTInkShape-Group112"/>
          <p:cNvGrpSpPr/>
          <p:nvPr/>
        </p:nvGrpSpPr>
        <p:grpSpPr>
          <a:xfrm>
            <a:off x="5975020" y="4457700"/>
            <a:ext cx="1472483" cy="540492"/>
            <a:chOff x="5975020" y="4457700"/>
            <a:chExt cx="1472483" cy="540492"/>
          </a:xfrm>
        </p:grpSpPr>
        <p:sp>
          <p:nvSpPr>
            <p:cNvPr id="159" name="SMARTInkShape-292"/>
            <p:cNvSpPr/>
            <p:nvPr/>
          </p:nvSpPr>
          <p:spPr>
            <a:xfrm>
              <a:off x="5975020" y="4457700"/>
              <a:ext cx="347547" cy="371286"/>
            </a:xfrm>
            <a:custGeom>
              <a:avLst/>
              <a:gdLst/>
              <a:ahLst/>
              <a:cxnLst/>
              <a:rect l="0" t="0" r="0" b="0"/>
              <a:pathLst>
                <a:path w="347547" h="371286">
                  <a:moveTo>
                    <a:pt x="235280" y="0"/>
                  </a:moveTo>
                  <a:lnTo>
                    <a:pt x="197467" y="0"/>
                  </a:lnTo>
                  <a:lnTo>
                    <a:pt x="164499" y="2256"/>
                  </a:lnTo>
                  <a:lnTo>
                    <a:pt x="145400" y="7777"/>
                  </a:lnTo>
                  <a:lnTo>
                    <a:pt x="107804" y="32015"/>
                  </a:lnTo>
                  <a:lnTo>
                    <a:pt x="71619" y="61262"/>
                  </a:lnTo>
                  <a:lnTo>
                    <a:pt x="45960" y="91999"/>
                  </a:lnTo>
                  <a:lnTo>
                    <a:pt x="26314" y="123873"/>
                  </a:lnTo>
                  <a:lnTo>
                    <a:pt x="9768" y="154766"/>
                  </a:lnTo>
                  <a:lnTo>
                    <a:pt x="2232" y="189412"/>
                  </a:lnTo>
                  <a:lnTo>
                    <a:pt x="0" y="222444"/>
                  </a:lnTo>
                  <a:lnTo>
                    <a:pt x="3383" y="253681"/>
                  </a:lnTo>
                  <a:lnTo>
                    <a:pt x="13790" y="284384"/>
                  </a:lnTo>
                  <a:lnTo>
                    <a:pt x="33326" y="319016"/>
                  </a:lnTo>
                  <a:lnTo>
                    <a:pt x="68139" y="353960"/>
                  </a:lnTo>
                  <a:lnTo>
                    <a:pt x="94692" y="366309"/>
                  </a:lnTo>
                  <a:lnTo>
                    <a:pt x="124010" y="371285"/>
                  </a:lnTo>
                  <a:lnTo>
                    <a:pt x="154143" y="368713"/>
                  </a:lnTo>
                  <a:lnTo>
                    <a:pt x="188568" y="358544"/>
                  </a:lnTo>
                  <a:lnTo>
                    <a:pt x="225579" y="344806"/>
                  </a:lnTo>
                  <a:lnTo>
                    <a:pt x="259309" y="321921"/>
                  </a:lnTo>
                  <a:lnTo>
                    <a:pt x="290754" y="293692"/>
                  </a:lnTo>
                  <a:lnTo>
                    <a:pt x="313429" y="263878"/>
                  </a:lnTo>
                  <a:lnTo>
                    <a:pt x="330871" y="229551"/>
                  </a:lnTo>
                  <a:lnTo>
                    <a:pt x="342719" y="196613"/>
                  </a:lnTo>
                  <a:lnTo>
                    <a:pt x="347546" y="165406"/>
                  </a:lnTo>
                  <a:lnTo>
                    <a:pt x="344932" y="134708"/>
                  </a:lnTo>
                  <a:lnTo>
                    <a:pt x="338795" y="104166"/>
                  </a:lnTo>
                  <a:lnTo>
                    <a:pt x="331614" y="77713"/>
                  </a:lnTo>
                  <a:lnTo>
                    <a:pt x="324378" y="66147"/>
                  </a:lnTo>
                  <a:lnTo>
                    <a:pt x="301858" y="44553"/>
                  </a:lnTo>
                  <a:lnTo>
                    <a:pt x="295067" y="40968"/>
                  </a:lnTo>
                  <a:lnTo>
                    <a:pt x="280998" y="381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0" name="SMARTInkShape-293"/>
            <p:cNvSpPr/>
            <p:nvPr/>
          </p:nvSpPr>
          <p:spPr>
            <a:xfrm>
              <a:off x="6558753" y="4557073"/>
              <a:ext cx="362185" cy="440579"/>
            </a:xfrm>
            <a:custGeom>
              <a:avLst/>
              <a:gdLst/>
              <a:ahLst/>
              <a:cxnLst/>
              <a:rect l="0" t="0" r="0" b="0"/>
              <a:pathLst>
                <a:path w="362185" h="440579">
                  <a:moveTo>
                    <a:pt x="245906" y="7306"/>
                  </a:moveTo>
                  <a:lnTo>
                    <a:pt x="241861" y="3261"/>
                  </a:lnTo>
                  <a:lnTo>
                    <a:pt x="237618" y="1275"/>
                  </a:lnTo>
                  <a:lnTo>
                    <a:pt x="223950" y="0"/>
                  </a:lnTo>
                  <a:lnTo>
                    <a:pt x="191682" y="8016"/>
                  </a:lnTo>
                  <a:lnTo>
                    <a:pt x="176931" y="14396"/>
                  </a:lnTo>
                  <a:lnTo>
                    <a:pt x="144509" y="39187"/>
                  </a:lnTo>
                  <a:lnTo>
                    <a:pt x="109791" y="72587"/>
                  </a:lnTo>
                  <a:lnTo>
                    <a:pt x="82150" y="105859"/>
                  </a:lnTo>
                  <a:lnTo>
                    <a:pt x="56557" y="142528"/>
                  </a:lnTo>
                  <a:lnTo>
                    <a:pt x="40679" y="169852"/>
                  </a:lnTo>
                  <a:lnTo>
                    <a:pt x="26000" y="198928"/>
                  </a:lnTo>
                  <a:lnTo>
                    <a:pt x="13831" y="228784"/>
                  </a:lnTo>
                  <a:lnTo>
                    <a:pt x="5037" y="258988"/>
                  </a:lnTo>
                  <a:lnTo>
                    <a:pt x="0" y="288497"/>
                  </a:lnTo>
                  <a:lnTo>
                    <a:pt x="583" y="315724"/>
                  </a:lnTo>
                  <a:lnTo>
                    <a:pt x="5671" y="350808"/>
                  </a:lnTo>
                  <a:lnTo>
                    <a:pt x="16933" y="372205"/>
                  </a:lnTo>
                  <a:lnTo>
                    <a:pt x="51758" y="409492"/>
                  </a:lnTo>
                  <a:lnTo>
                    <a:pt x="81230" y="429483"/>
                  </a:lnTo>
                  <a:lnTo>
                    <a:pt x="105830" y="436240"/>
                  </a:lnTo>
                  <a:lnTo>
                    <a:pt x="132850" y="439244"/>
                  </a:lnTo>
                  <a:lnTo>
                    <a:pt x="158971" y="440578"/>
                  </a:lnTo>
                  <a:lnTo>
                    <a:pt x="184688" y="438913"/>
                  </a:lnTo>
                  <a:lnTo>
                    <a:pt x="220713" y="430958"/>
                  </a:lnTo>
                  <a:lnTo>
                    <a:pt x="255093" y="413360"/>
                  </a:lnTo>
                  <a:lnTo>
                    <a:pt x="289832" y="386698"/>
                  </a:lnTo>
                  <a:lnTo>
                    <a:pt x="319317" y="355093"/>
                  </a:lnTo>
                  <a:lnTo>
                    <a:pt x="335261" y="330365"/>
                  </a:lnTo>
                  <a:lnTo>
                    <a:pt x="347991" y="302440"/>
                  </a:lnTo>
                  <a:lnTo>
                    <a:pt x="357034" y="275356"/>
                  </a:lnTo>
                  <a:lnTo>
                    <a:pt x="362184" y="248360"/>
                  </a:lnTo>
                  <a:lnTo>
                    <a:pt x="361650" y="219428"/>
                  </a:lnTo>
                  <a:lnTo>
                    <a:pt x="352542" y="182669"/>
                  </a:lnTo>
                  <a:lnTo>
                    <a:pt x="339122" y="150328"/>
                  </a:lnTo>
                  <a:lnTo>
                    <a:pt x="313332" y="115144"/>
                  </a:lnTo>
                  <a:lnTo>
                    <a:pt x="291283" y="93162"/>
                  </a:lnTo>
                  <a:lnTo>
                    <a:pt x="257527" y="74283"/>
                  </a:lnTo>
                  <a:lnTo>
                    <a:pt x="242117" y="69455"/>
                  </a:lnTo>
                  <a:lnTo>
                    <a:pt x="230665" y="6826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1" name="SMARTInkShape-294"/>
            <p:cNvSpPr/>
            <p:nvPr/>
          </p:nvSpPr>
          <p:spPr>
            <a:xfrm>
              <a:off x="7082256" y="4594859"/>
              <a:ext cx="365247" cy="403333"/>
            </a:xfrm>
            <a:custGeom>
              <a:avLst/>
              <a:gdLst/>
              <a:ahLst/>
              <a:cxnLst/>
              <a:rect l="0" t="0" r="0" b="0"/>
              <a:pathLst>
                <a:path w="365247" h="403333">
                  <a:moveTo>
                    <a:pt x="286283" y="45720"/>
                  </a:moveTo>
                  <a:lnTo>
                    <a:pt x="286283" y="41675"/>
                  </a:lnTo>
                  <a:lnTo>
                    <a:pt x="284588" y="40484"/>
                  </a:lnTo>
                  <a:lnTo>
                    <a:pt x="253359" y="33072"/>
                  </a:lnTo>
                  <a:lnTo>
                    <a:pt x="216717" y="33248"/>
                  </a:lnTo>
                  <a:lnTo>
                    <a:pt x="186932" y="41178"/>
                  </a:lnTo>
                  <a:lnTo>
                    <a:pt x="154399" y="54252"/>
                  </a:lnTo>
                  <a:lnTo>
                    <a:pt x="131147" y="65599"/>
                  </a:lnTo>
                  <a:lnTo>
                    <a:pt x="99018" y="91027"/>
                  </a:lnTo>
                  <a:lnTo>
                    <a:pt x="68050" y="120857"/>
                  </a:lnTo>
                  <a:lnTo>
                    <a:pt x="39117" y="156130"/>
                  </a:lnTo>
                  <a:lnTo>
                    <a:pt x="19067" y="193392"/>
                  </a:lnTo>
                  <a:lnTo>
                    <a:pt x="4095" y="231244"/>
                  </a:lnTo>
                  <a:lnTo>
                    <a:pt x="0" y="256587"/>
                  </a:lnTo>
                  <a:lnTo>
                    <a:pt x="2696" y="279703"/>
                  </a:lnTo>
                  <a:lnTo>
                    <a:pt x="13733" y="311758"/>
                  </a:lnTo>
                  <a:lnTo>
                    <a:pt x="29985" y="340445"/>
                  </a:lnTo>
                  <a:lnTo>
                    <a:pt x="58232" y="372895"/>
                  </a:lnTo>
                  <a:lnTo>
                    <a:pt x="84749" y="388007"/>
                  </a:lnTo>
                  <a:lnTo>
                    <a:pt x="114058" y="397846"/>
                  </a:lnTo>
                  <a:lnTo>
                    <a:pt x="148235" y="402079"/>
                  </a:lnTo>
                  <a:lnTo>
                    <a:pt x="185173" y="403332"/>
                  </a:lnTo>
                  <a:lnTo>
                    <a:pt x="222929" y="395613"/>
                  </a:lnTo>
                  <a:lnTo>
                    <a:pt x="256881" y="378556"/>
                  </a:lnTo>
                  <a:lnTo>
                    <a:pt x="288390" y="357417"/>
                  </a:lnTo>
                  <a:lnTo>
                    <a:pt x="323295" y="320588"/>
                  </a:lnTo>
                  <a:lnTo>
                    <a:pt x="345227" y="285676"/>
                  </a:lnTo>
                  <a:lnTo>
                    <a:pt x="357841" y="248522"/>
                  </a:lnTo>
                  <a:lnTo>
                    <a:pt x="365246" y="210701"/>
                  </a:lnTo>
                  <a:lnTo>
                    <a:pt x="361984" y="172686"/>
                  </a:lnTo>
                  <a:lnTo>
                    <a:pt x="349822" y="134610"/>
                  </a:lnTo>
                  <a:lnTo>
                    <a:pt x="330510" y="97363"/>
                  </a:lnTo>
                  <a:lnTo>
                    <a:pt x="307006" y="65349"/>
                  </a:lnTo>
                  <a:lnTo>
                    <a:pt x="275679" y="39401"/>
                  </a:lnTo>
                  <a:lnTo>
                    <a:pt x="241479" y="12393"/>
                  </a:lnTo>
                  <a:lnTo>
                    <a:pt x="217703"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63" name="SMARTInkShape-295"/>
          <p:cNvSpPr/>
          <p:nvPr/>
        </p:nvSpPr>
        <p:spPr>
          <a:xfrm>
            <a:off x="5250273" y="5082581"/>
            <a:ext cx="2506411" cy="403583"/>
          </a:xfrm>
          <a:custGeom>
            <a:avLst/>
            <a:gdLst/>
            <a:ahLst/>
            <a:cxnLst/>
            <a:rect l="0" t="0" r="0" b="0"/>
            <a:pathLst>
              <a:path w="2506411" h="403583">
                <a:moveTo>
                  <a:pt x="7527" y="60919"/>
                </a:moveTo>
                <a:lnTo>
                  <a:pt x="0" y="60919"/>
                </a:lnTo>
                <a:lnTo>
                  <a:pt x="6475" y="67479"/>
                </a:lnTo>
                <a:lnTo>
                  <a:pt x="8164" y="74410"/>
                </a:lnTo>
                <a:lnTo>
                  <a:pt x="12701" y="81474"/>
                </a:lnTo>
                <a:lnTo>
                  <a:pt x="14664" y="91445"/>
                </a:lnTo>
                <a:lnTo>
                  <a:pt x="15778" y="97345"/>
                </a:lnTo>
                <a:lnTo>
                  <a:pt x="21133" y="114930"/>
                </a:lnTo>
                <a:lnTo>
                  <a:pt x="24880" y="138766"/>
                </a:lnTo>
                <a:lnTo>
                  <a:pt x="40669" y="172774"/>
                </a:lnTo>
                <a:lnTo>
                  <a:pt x="70277" y="207289"/>
                </a:lnTo>
                <a:lnTo>
                  <a:pt x="97590" y="241352"/>
                </a:lnTo>
                <a:lnTo>
                  <a:pt x="132055" y="275977"/>
                </a:lnTo>
                <a:lnTo>
                  <a:pt x="167709" y="299538"/>
                </a:lnTo>
                <a:lnTo>
                  <a:pt x="194452" y="311849"/>
                </a:lnTo>
                <a:lnTo>
                  <a:pt x="227801" y="322434"/>
                </a:lnTo>
                <a:lnTo>
                  <a:pt x="258847" y="331831"/>
                </a:lnTo>
                <a:lnTo>
                  <a:pt x="289438" y="336823"/>
                </a:lnTo>
                <a:lnTo>
                  <a:pt x="319941" y="341665"/>
                </a:lnTo>
                <a:lnTo>
                  <a:pt x="355662" y="342623"/>
                </a:lnTo>
                <a:lnTo>
                  <a:pt x="388056" y="340553"/>
                </a:lnTo>
                <a:lnTo>
                  <a:pt x="418914" y="336289"/>
                </a:lnTo>
                <a:lnTo>
                  <a:pt x="454836" y="327088"/>
                </a:lnTo>
                <a:lnTo>
                  <a:pt x="488291" y="309611"/>
                </a:lnTo>
                <a:lnTo>
                  <a:pt x="521732" y="294903"/>
                </a:lnTo>
                <a:lnTo>
                  <a:pt x="558624" y="263839"/>
                </a:lnTo>
                <a:lnTo>
                  <a:pt x="592004" y="228542"/>
                </a:lnTo>
                <a:lnTo>
                  <a:pt x="618474" y="192998"/>
                </a:lnTo>
                <a:lnTo>
                  <a:pt x="644291" y="157439"/>
                </a:lnTo>
                <a:lnTo>
                  <a:pt x="659391" y="122567"/>
                </a:lnTo>
                <a:lnTo>
                  <a:pt x="669273" y="86098"/>
                </a:lnTo>
                <a:lnTo>
                  <a:pt x="672194" y="78317"/>
                </a:lnTo>
                <a:lnTo>
                  <a:pt x="675468" y="72038"/>
                </a:lnTo>
                <a:lnTo>
                  <a:pt x="677569" y="61108"/>
                </a:lnTo>
                <a:lnTo>
                  <a:pt x="677984" y="50794"/>
                </a:lnTo>
                <a:lnTo>
                  <a:pt x="678865" y="49090"/>
                </a:lnTo>
                <a:lnTo>
                  <a:pt x="680299" y="47953"/>
                </a:lnTo>
                <a:lnTo>
                  <a:pt x="684636" y="46128"/>
                </a:lnTo>
                <a:lnTo>
                  <a:pt x="685232" y="43620"/>
                </a:lnTo>
                <a:lnTo>
                  <a:pt x="685707" y="38059"/>
                </a:lnTo>
                <a:lnTo>
                  <a:pt x="685707" y="42103"/>
                </a:lnTo>
                <a:lnTo>
                  <a:pt x="684860" y="43295"/>
                </a:lnTo>
                <a:lnTo>
                  <a:pt x="683449" y="44090"/>
                </a:lnTo>
                <a:lnTo>
                  <a:pt x="681661" y="44618"/>
                </a:lnTo>
                <a:lnTo>
                  <a:pt x="680470" y="45819"/>
                </a:lnTo>
                <a:lnTo>
                  <a:pt x="679144" y="49408"/>
                </a:lnTo>
                <a:lnTo>
                  <a:pt x="678089" y="85355"/>
                </a:lnTo>
                <a:lnTo>
                  <a:pt x="678086" y="119463"/>
                </a:lnTo>
                <a:lnTo>
                  <a:pt x="678086" y="157542"/>
                </a:lnTo>
                <a:lnTo>
                  <a:pt x="680344" y="185109"/>
                </a:lnTo>
                <a:lnTo>
                  <a:pt x="693525" y="220468"/>
                </a:lnTo>
                <a:lnTo>
                  <a:pt x="711118" y="256471"/>
                </a:lnTo>
                <a:lnTo>
                  <a:pt x="726347" y="291022"/>
                </a:lnTo>
                <a:lnTo>
                  <a:pt x="742589" y="314212"/>
                </a:lnTo>
                <a:lnTo>
                  <a:pt x="773000" y="344490"/>
                </a:lnTo>
                <a:lnTo>
                  <a:pt x="809467" y="368113"/>
                </a:lnTo>
                <a:lnTo>
                  <a:pt x="845821" y="385803"/>
                </a:lnTo>
                <a:lnTo>
                  <a:pt x="863629" y="392742"/>
                </a:lnTo>
                <a:lnTo>
                  <a:pt x="900836" y="401131"/>
                </a:lnTo>
                <a:lnTo>
                  <a:pt x="938101" y="403582"/>
                </a:lnTo>
                <a:lnTo>
                  <a:pt x="959458" y="402902"/>
                </a:lnTo>
                <a:lnTo>
                  <a:pt x="991601" y="397248"/>
                </a:lnTo>
                <a:lnTo>
                  <a:pt x="1020461" y="388047"/>
                </a:lnTo>
                <a:lnTo>
                  <a:pt x="1046317" y="374961"/>
                </a:lnTo>
                <a:lnTo>
                  <a:pt x="1068951" y="359674"/>
                </a:lnTo>
                <a:lnTo>
                  <a:pt x="1099019" y="344759"/>
                </a:lnTo>
                <a:lnTo>
                  <a:pt x="1135243" y="314450"/>
                </a:lnTo>
                <a:lnTo>
                  <a:pt x="1155598" y="298582"/>
                </a:lnTo>
                <a:lnTo>
                  <a:pt x="1183404" y="263207"/>
                </a:lnTo>
                <a:lnTo>
                  <a:pt x="1201090" y="226718"/>
                </a:lnTo>
                <a:lnTo>
                  <a:pt x="1219093" y="190500"/>
                </a:lnTo>
                <a:lnTo>
                  <a:pt x="1230958" y="159826"/>
                </a:lnTo>
                <a:lnTo>
                  <a:pt x="1240180" y="124276"/>
                </a:lnTo>
                <a:lnTo>
                  <a:pt x="1243694" y="112711"/>
                </a:lnTo>
                <a:lnTo>
                  <a:pt x="1246968" y="103410"/>
                </a:lnTo>
                <a:lnTo>
                  <a:pt x="1249555" y="66122"/>
                </a:lnTo>
                <a:lnTo>
                  <a:pt x="1249586" y="54396"/>
                </a:lnTo>
                <a:lnTo>
                  <a:pt x="1250433" y="54031"/>
                </a:lnTo>
                <a:lnTo>
                  <a:pt x="1257114" y="53307"/>
                </a:lnTo>
                <a:lnTo>
                  <a:pt x="1249898" y="53299"/>
                </a:lnTo>
                <a:lnTo>
                  <a:pt x="1249586" y="88928"/>
                </a:lnTo>
                <a:lnTo>
                  <a:pt x="1249586" y="93968"/>
                </a:lnTo>
                <a:lnTo>
                  <a:pt x="1256893" y="128150"/>
                </a:lnTo>
                <a:lnTo>
                  <a:pt x="1264947" y="162586"/>
                </a:lnTo>
                <a:lnTo>
                  <a:pt x="1280222" y="200339"/>
                </a:lnTo>
                <a:lnTo>
                  <a:pt x="1295321" y="235707"/>
                </a:lnTo>
                <a:lnTo>
                  <a:pt x="1312806" y="272649"/>
                </a:lnTo>
                <a:lnTo>
                  <a:pt x="1344360" y="307941"/>
                </a:lnTo>
                <a:lnTo>
                  <a:pt x="1379171" y="340639"/>
                </a:lnTo>
                <a:lnTo>
                  <a:pt x="1414689" y="360508"/>
                </a:lnTo>
                <a:lnTo>
                  <a:pt x="1451727" y="375866"/>
                </a:lnTo>
                <a:lnTo>
                  <a:pt x="1473742" y="385189"/>
                </a:lnTo>
                <a:lnTo>
                  <a:pt x="1511329" y="388281"/>
                </a:lnTo>
                <a:lnTo>
                  <a:pt x="1549384" y="388553"/>
                </a:lnTo>
                <a:lnTo>
                  <a:pt x="1587480" y="387730"/>
                </a:lnTo>
                <a:lnTo>
                  <a:pt x="1624732" y="375581"/>
                </a:lnTo>
                <a:lnTo>
                  <a:pt x="1655917" y="359765"/>
                </a:lnTo>
                <a:lnTo>
                  <a:pt x="1691542" y="333450"/>
                </a:lnTo>
                <a:lnTo>
                  <a:pt x="1726949" y="301443"/>
                </a:lnTo>
                <a:lnTo>
                  <a:pt x="1751977" y="266611"/>
                </a:lnTo>
                <a:lnTo>
                  <a:pt x="1776815" y="231095"/>
                </a:lnTo>
                <a:lnTo>
                  <a:pt x="1795623" y="195537"/>
                </a:lnTo>
                <a:lnTo>
                  <a:pt x="1813464" y="159978"/>
                </a:lnTo>
                <a:lnTo>
                  <a:pt x="1818828" y="146995"/>
                </a:lnTo>
                <a:lnTo>
                  <a:pt x="1828177" y="112530"/>
                </a:lnTo>
                <a:lnTo>
                  <a:pt x="1829318" y="104176"/>
                </a:lnTo>
                <a:lnTo>
                  <a:pt x="1835237" y="89204"/>
                </a:lnTo>
                <a:lnTo>
                  <a:pt x="1836298" y="70052"/>
                </a:lnTo>
                <a:lnTo>
                  <a:pt x="1837154" y="69547"/>
                </a:lnTo>
                <a:lnTo>
                  <a:pt x="1843945" y="68537"/>
                </a:lnTo>
                <a:lnTo>
                  <a:pt x="1839901" y="72584"/>
                </a:lnTo>
                <a:lnTo>
                  <a:pt x="1837915" y="76828"/>
                </a:lnTo>
                <a:lnTo>
                  <a:pt x="1836330" y="114161"/>
                </a:lnTo>
                <a:lnTo>
                  <a:pt x="1837171" y="149958"/>
                </a:lnTo>
                <a:lnTo>
                  <a:pt x="1847678" y="188022"/>
                </a:lnTo>
                <a:lnTo>
                  <a:pt x="1859703" y="221413"/>
                </a:lnTo>
                <a:lnTo>
                  <a:pt x="1876729" y="251460"/>
                </a:lnTo>
                <a:lnTo>
                  <a:pt x="1899078" y="279645"/>
                </a:lnTo>
                <a:lnTo>
                  <a:pt x="1937020" y="311849"/>
                </a:lnTo>
                <a:lnTo>
                  <a:pt x="1972041" y="333603"/>
                </a:lnTo>
                <a:lnTo>
                  <a:pt x="2009869" y="350335"/>
                </a:lnTo>
                <a:lnTo>
                  <a:pt x="2026316" y="355797"/>
                </a:lnTo>
                <a:lnTo>
                  <a:pt x="2058242" y="363033"/>
                </a:lnTo>
                <a:lnTo>
                  <a:pt x="2091485" y="365362"/>
                </a:lnTo>
                <a:lnTo>
                  <a:pt x="2124114" y="365670"/>
                </a:lnTo>
                <a:lnTo>
                  <a:pt x="2142860" y="363447"/>
                </a:lnTo>
                <a:lnTo>
                  <a:pt x="2178606" y="357955"/>
                </a:lnTo>
                <a:lnTo>
                  <a:pt x="2210794" y="347584"/>
                </a:lnTo>
                <a:lnTo>
                  <a:pt x="2247949" y="335192"/>
                </a:lnTo>
                <a:lnTo>
                  <a:pt x="2279841" y="321686"/>
                </a:lnTo>
                <a:lnTo>
                  <a:pt x="2316327" y="291578"/>
                </a:lnTo>
                <a:lnTo>
                  <a:pt x="2349118" y="266170"/>
                </a:lnTo>
                <a:lnTo>
                  <a:pt x="2365879" y="251274"/>
                </a:lnTo>
                <a:lnTo>
                  <a:pt x="2397888" y="215849"/>
                </a:lnTo>
                <a:lnTo>
                  <a:pt x="2417558" y="178817"/>
                </a:lnTo>
                <a:lnTo>
                  <a:pt x="2433189" y="140811"/>
                </a:lnTo>
                <a:lnTo>
                  <a:pt x="2442531" y="118720"/>
                </a:lnTo>
                <a:lnTo>
                  <a:pt x="2445627" y="81965"/>
                </a:lnTo>
                <a:lnTo>
                  <a:pt x="2445909" y="45721"/>
                </a:lnTo>
                <a:lnTo>
                  <a:pt x="2445072" y="36384"/>
                </a:lnTo>
                <a:lnTo>
                  <a:pt x="2439841" y="26368"/>
                </a:lnTo>
                <a:lnTo>
                  <a:pt x="2433775" y="18037"/>
                </a:lnTo>
                <a:lnTo>
                  <a:pt x="2432058" y="12790"/>
                </a:lnTo>
                <a:lnTo>
                  <a:pt x="2430755" y="11053"/>
                </a:lnTo>
                <a:lnTo>
                  <a:pt x="2420199" y="3991"/>
                </a:lnTo>
                <a:lnTo>
                  <a:pt x="2417769" y="3493"/>
                </a:lnTo>
                <a:lnTo>
                  <a:pt x="2415300" y="4005"/>
                </a:lnTo>
                <a:lnTo>
                  <a:pt x="2410302" y="5992"/>
                </a:lnTo>
                <a:lnTo>
                  <a:pt x="2402728" y="7955"/>
                </a:lnTo>
                <a:lnTo>
                  <a:pt x="2395120" y="12676"/>
                </a:lnTo>
                <a:lnTo>
                  <a:pt x="2390045" y="14076"/>
                </a:lnTo>
                <a:lnTo>
                  <a:pt x="2384966" y="19216"/>
                </a:lnTo>
                <a:lnTo>
                  <a:pt x="2380733" y="26297"/>
                </a:lnTo>
                <a:lnTo>
                  <a:pt x="2378348" y="35043"/>
                </a:lnTo>
                <a:lnTo>
                  <a:pt x="2377386" y="62380"/>
                </a:lnTo>
                <a:lnTo>
                  <a:pt x="2379620" y="68058"/>
                </a:lnTo>
                <a:lnTo>
                  <a:pt x="2387956" y="78603"/>
                </a:lnTo>
                <a:lnTo>
                  <a:pt x="2399305" y="86290"/>
                </a:lnTo>
                <a:lnTo>
                  <a:pt x="2425190" y="97229"/>
                </a:lnTo>
                <a:lnTo>
                  <a:pt x="2439759" y="98666"/>
                </a:lnTo>
                <a:lnTo>
                  <a:pt x="2465476" y="91238"/>
                </a:lnTo>
                <a:lnTo>
                  <a:pt x="2478845" y="80882"/>
                </a:lnTo>
                <a:lnTo>
                  <a:pt x="2481724" y="76000"/>
                </a:lnTo>
                <a:lnTo>
                  <a:pt x="2483850" y="71007"/>
                </a:lnTo>
                <a:lnTo>
                  <a:pt x="2487615" y="65968"/>
                </a:lnTo>
                <a:lnTo>
                  <a:pt x="2488112" y="62589"/>
                </a:lnTo>
                <a:lnTo>
                  <a:pt x="2483319" y="33185"/>
                </a:lnTo>
                <a:lnTo>
                  <a:pt x="2475763" y="22860"/>
                </a:lnTo>
                <a:lnTo>
                  <a:pt x="2471040" y="18604"/>
                </a:lnTo>
                <a:lnTo>
                  <a:pt x="2466118" y="16710"/>
                </a:lnTo>
                <a:lnTo>
                  <a:pt x="2428459" y="15210"/>
                </a:lnTo>
                <a:lnTo>
                  <a:pt x="2420620" y="15202"/>
                </a:lnTo>
                <a:lnTo>
                  <a:pt x="2415486" y="17458"/>
                </a:lnTo>
                <a:lnTo>
                  <a:pt x="2405295" y="25804"/>
                </a:lnTo>
                <a:lnTo>
                  <a:pt x="2397667" y="37156"/>
                </a:lnTo>
                <a:lnTo>
                  <a:pt x="2394092" y="47198"/>
                </a:lnTo>
                <a:lnTo>
                  <a:pt x="2393033" y="59581"/>
                </a:lnTo>
                <a:lnTo>
                  <a:pt x="2395043" y="66815"/>
                </a:lnTo>
                <a:lnTo>
                  <a:pt x="2403231" y="78358"/>
                </a:lnTo>
                <a:lnTo>
                  <a:pt x="2408040" y="81370"/>
                </a:lnTo>
                <a:lnTo>
                  <a:pt x="2435915" y="90597"/>
                </a:lnTo>
                <a:lnTo>
                  <a:pt x="2449263" y="90314"/>
                </a:lnTo>
                <a:lnTo>
                  <a:pt x="2473780" y="82771"/>
                </a:lnTo>
                <a:lnTo>
                  <a:pt x="2493003" y="66700"/>
                </a:lnTo>
                <a:lnTo>
                  <a:pt x="2501456" y="54541"/>
                </a:lnTo>
                <a:lnTo>
                  <a:pt x="2505276" y="44260"/>
                </a:lnTo>
                <a:lnTo>
                  <a:pt x="2506410" y="35851"/>
                </a:lnTo>
                <a:lnTo>
                  <a:pt x="2502700" y="23952"/>
                </a:lnTo>
                <a:lnTo>
                  <a:pt x="2493862" y="10844"/>
                </a:lnTo>
                <a:lnTo>
                  <a:pt x="2488963" y="5361"/>
                </a:lnTo>
                <a:lnTo>
                  <a:pt x="2483961" y="2360"/>
                </a:lnTo>
                <a:lnTo>
                  <a:pt x="2473853" y="433"/>
                </a:lnTo>
                <a:lnTo>
                  <a:pt x="2454579" y="0"/>
                </a:lnTo>
                <a:lnTo>
                  <a:pt x="2440400" y="4016"/>
                </a:lnTo>
                <a:lnTo>
                  <a:pt x="2426521" y="12956"/>
                </a:lnTo>
                <a:lnTo>
                  <a:pt x="2413028" y="25397"/>
                </a:lnTo>
                <a:lnTo>
                  <a:pt x="2410139" y="32714"/>
                </a:lnTo>
                <a:lnTo>
                  <a:pt x="2407961" y="59571"/>
                </a:lnTo>
                <a:lnTo>
                  <a:pt x="2410143" y="66810"/>
                </a:lnTo>
                <a:lnTo>
                  <a:pt x="2418444" y="78355"/>
                </a:lnTo>
                <a:lnTo>
                  <a:pt x="2423270" y="81368"/>
                </a:lnTo>
                <a:lnTo>
                  <a:pt x="2433267" y="83302"/>
                </a:lnTo>
                <a:lnTo>
                  <a:pt x="2452514" y="83735"/>
                </a:lnTo>
                <a:lnTo>
                  <a:pt x="2466693" y="79720"/>
                </a:lnTo>
                <a:lnTo>
                  <a:pt x="2480572" y="70778"/>
                </a:lnTo>
                <a:lnTo>
                  <a:pt x="2488836" y="62522"/>
                </a:lnTo>
                <a:lnTo>
                  <a:pt x="2495799" y="50576"/>
                </a:lnTo>
                <a:lnTo>
                  <a:pt x="2498581" y="38523"/>
                </a:lnTo>
                <a:lnTo>
                  <a:pt x="2498809" y="35829"/>
                </a:lnTo>
                <a:lnTo>
                  <a:pt x="2496806" y="30577"/>
                </a:lnTo>
                <a:lnTo>
                  <a:pt x="2481341" y="12666"/>
                </a:lnTo>
                <a:lnTo>
                  <a:pt x="2474084" y="9839"/>
                </a:lnTo>
                <a:lnTo>
                  <a:pt x="2455627" y="8025"/>
                </a:lnTo>
                <a:lnTo>
                  <a:pt x="2447981" y="10034"/>
                </a:lnTo>
                <a:lnTo>
                  <a:pt x="2418772" y="27993"/>
                </a:lnTo>
                <a:lnTo>
                  <a:pt x="2411446" y="35546"/>
                </a:lnTo>
                <a:lnTo>
                  <a:pt x="2409436" y="40610"/>
                </a:lnTo>
                <a:lnTo>
                  <a:pt x="2407868" y="70764"/>
                </a:lnTo>
                <a:lnTo>
                  <a:pt x="2410102" y="76018"/>
                </a:lnTo>
                <a:lnTo>
                  <a:pt x="2411884" y="78605"/>
                </a:lnTo>
                <a:lnTo>
                  <a:pt x="2416121" y="81477"/>
                </a:lnTo>
                <a:lnTo>
                  <a:pt x="2421671" y="82756"/>
                </a:lnTo>
                <a:lnTo>
                  <a:pt x="2439827" y="83642"/>
                </a:lnTo>
                <a:lnTo>
                  <a:pt x="2452210" y="79693"/>
                </a:lnTo>
                <a:lnTo>
                  <a:pt x="2459444" y="73214"/>
                </a:lnTo>
                <a:lnTo>
                  <a:pt x="2466328" y="65536"/>
                </a:lnTo>
                <a:lnTo>
                  <a:pt x="2488332" y="47553"/>
                </a:lnTo>
                <a:lnTo>
                  <a:pt x="2504583" y="23298"/>
                </a:lnTo>
                <a:lnTo>
                  <a:pt x="2505352" y="20597"/>
                </a:lnTo>
                <a:lnTo>
                  <a:pt x="2505017" y="17953"/>
                </a:lnTo>
                <a:lnTo>
                  <a:pt x="2502387" y="12752"/>
                </a:lnTo>
                <a:lnTo>
                  <a:pt x="2500498" y="11029"/>
                </a:lnTo>
                <a:lnTo>
                  <a:pt x="2496144" y="9112"/>
                </a:lnTo>
                <a:lnTo>
                  <a:pt x="2469806" y="7618"/>
                </a:lnTo>
                <a:lnTo>
                  <a:pt x="2455634" y="11635"/>
                </a:lnTo>
                <a:lnTo>
                  <a:pt x="2441761" y="20578"/>
                </a:lnTo>
                <a:lnTo>
                  <a:pt x="2420561" y="40610"/>
                </a:lnTo>
                <a:lnTo>
                  <a:pt x="2417720" y="47941"/>
                </a:lnTo>
                <a:lnTo>
                  <a:pt x="2415896" y="58354"/>
                </a:lnTo>
                <a:lnTo>
                  <a:pt x="2417903" y="62034"/>
                </a:lnTo>
                <a:lnTo>
                  <a:pt x="2426091" y="71298"/>
                </a:lnTo>
                <a:lnTo>
                  <a:pt x="2430903" y="73998"/>
                </a:lnTo>
                <a:lnTo>
                  <a:pt x="2440889" y="75732"/>
                </a:lnTo>
                <a:lnTo>
                  <a:pt x="2452524" y="71986"/>
                </a:lnTo>
                <a:lnTo>
                  <a:pt x="2485412" y="50716"/>
                </a:lnTo>
                <a:lnTo>
                  <a:pt x="2503432" y="26061"/>
                </a:lnTo>
                <a:lnTo>
                  <a:pt x="2505352" y="20592"/>
                </a:lnTo>
                <a:lnTo>
                  <a:pt x="2505017" y="18794"/>
                </a:lnTo>
                <a:lnTo>
                  <a:pt x="2503945" y="17596"/>
                </a:lnTo>
                <a:lnTo>
                  <a:pt x="2500498" y="16264"/>
                </a:lnTo>
                <a:lnTo>
                  <a:pt x="2496144" y="15672"/>
                </a:lnTo>
                <a:lnTo>
                  <a:pt x="2491387" y="13149"/>
                </a:lnTo>
                <a:lnTo>
                  <a:pt x="2488935" y="11294"/>
                </a:lnTo>
                <a:lnTo>
                  <a:pt x="2485605" y="10901"/>
                </a:lnTo>
                <a:lnTo>
                  <a:pt x="2448329" y="19025"/>
                </a:lnTo>
                <a:lnTo>
                  <a:pt x="2417972" y="33092"/>
                </a:lnTo>
                <a:lnTo>
                  <a:pt x="2414590" y="36439"/>
                </a:lnTo>
                <a:lnTo>
                  <a:pt x="2402190" y="60452"/>
                </a:lnTo>
                <a:lnTo>
                  <a:pt x="2401528" y="63147"/>
                </a:lnTo>
                <a:lnTo>
                  <a:pt x="2403052" y="70657"/>
                </a:lnTo>
                <a:lnTo>
                  <a:pt x="2404644" y="75032"/>
                </a:lnTo>
                <a:lnTo>
                  <a:pt x="2406551" y="77947"/>
                </a:lnTo>
                <a:lnTo>
                  <a:pt x="2418151" y="87056"/>
                </a:lnTo>
                <a:lnTo>
                  <a:pt x="2421485" y="87656"/>
                </a:lnTo>
                <a:lnTo>
                  <a:pt x="2453752" y="81823"/>
                </a:lnTo>
                <a:lnTo>
                  <a:pt x="2478127" y="70821"/>
                </a:lnTo>
                <a:lnTo>
                  <a:pt x="2485074" y="65883"/>
                </a:lnTo>
                <a:lnTo>
                  <a:pt x="2503411" y="41298"/>
                </a:lnTo>
                <a:lnTo>
                  <a:pt x="2505341" y="35829"/>
                </a:lnTo>
                <a:lnTo>
                  <a:pt x="2505010" y="34033"/>
                </a:lnTo>
                <a:lnTo>
                  <a:pt x="2503942" y="32835"/>
                </a:lnTo>
                <a:lnTo>
                  <a:pt x="2500498" y="30656"/>
                </a:lnTo>
                <a:lnTo>
                  <a:pt x="2493799" y="25517"/>
                </a:lnTo>
                <a:lnTo>
                  <a:pt x="2486450" y="23618"/>
                </a:lnTo>
                <a:lnTo>
                  <a:pt x="2469806" y="22924"/>
                </a:lnTo>
                <a:lnTo>
                  <a:pt x="2462746" y="25121"/>
                </a:lnTo>
                <a:lnTo>
                  <a:pt x="2430686" y="45678"/>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66" name="SMARTInkShape-Group114"/>
          <p:cNvGrpSpPr/>
          <p:nvPr/>
        </p:nvGrpSpPr>
        <p:grpSpPr>
          <a:xfrm>
            <a:off x="2105110" y="6004559"/>
            <a:ext cx="264108" cy="114301"/>
            <a:chOff x="2105110" y="6004559"/>
            <a:chExt cx="264108" cy="114301"/>
          </a:xfrm>
        </p:grpSpPr>
        <p:sp>
          <p:nvSpPr>
            <p:cNvPr id="164" name="SMARTInkShape-296"/>
            <p:cNvSpPr/>
            <p:nvPr/>
          </p:nvSpPr>
          <p:spPr>
            <a:xfrm>
              <a:off x="2105110" y="6004559"/>
              <a:ext cx="203365" cy="22860"/>
            </a:xfrm>
            <a:custGeom>
              <a:avLst/>
              <a:gdLst/>
              <a:ahLst/>
              <a:cxnLst/>
              <a:rect l="0" t="0" r="0" b="0"/>
              <a:pathLst>
                <a:path w="203365" h="22860">
                  <a:moveTo>
                    <a:pt x="196128" y="0"/>
                  </a:moveTo>
                  <a:lnTo>
                    <a:pt x="160018" y="0"/>
                  </a:lnTo>
                  <a:lnTo>
                    <a:pt x="126808" y="6031"/>
                  </a:lnTo>
                  <a:lnTo>
                    <a:pt x="89351" y="7412"/>
                  </a:lnTo>
                  <a:lnTo>
                    <a:pt x="51337" y="7593"/>
                  </a:lnTo>
                  <a:lnTo>
                    <a:pt x="16232" y="14179"/>
                  </a:lnTo>
                  <a:lnTo>
                    <a:pt x="4724" y="14925"/>
                  </a:lnTo>
                  <a:lnTo>
                    <a:pt x="2484" y="14184"/>
                  </a:lnTo>
                  <a:lnTo>
                    <a:pt x="994" y="12841"/>
                  </a:lnTo>
                  <a:lnTo>
                    <a:pt x="0" y="11102"/>
                  </a:lnTo>
                  <a:lnTo>
                    <a:pt x="183" y="9942"/>
                  </a:lnTo>
                  <a:lnTo>
                    <a:pt x="1150" y="9168"/>
                  </a:lnTo>
                  <a:lnTo>
                    <a:pt x="6558" y="8079"/>
                  </a:lnTo>
                  <a:lnTo>
                    <a:pt x="18041" y="5498"/>
                  </a:lnTo>
                  <a:lnTo>
                    <a:pt x="44676" y="1086"/>
                  </a:lnTo>
                  <a:lnTo>
                    <a:pt x="79633" y="215"/>
                  </a:lnTo>
                  <a:lnTo>
                    <a:pt x="111875" y="2301"/>
                  </a:lnTo>
                  <a:lnTo>
                    <a:pt x="149506" y="7767"/>
                  </a:lnTo>
                  <a:lnTo>
                    <a:pt x="186894" y="18943"/>
                  </a:lnTo>
                  <a:lnTo>
                    <a:pt x="195149" y="22087"/>
                  </a:lnTo>
                  <a:lnTo>
                    <a:pt x="203364" y="22830"/>
                  </a:lnTo>
                  <a:lnTo>
                    <a:pt x="199590" y="22852"/>
                  </a:lnTo>
                  <a:lnTo>
                    <a:pt x="195410" y="20598"/>
                  </a:lnTo>
                  <a:lnTo>
                    <a:pt x="193109" y="18812"/>
                  </a:lnTo>
                  <a:lnTo>
                    <a:pt x="186036" y="16828"/>
                  </a:lnTo>
                  <a:lnTo>
                    <a:pt x="149524" y="9349"/>
                  </a:lnTo>
                  <a:lnTo>
                    <a:pt x="115709" y="7960"/>
                  </a:lnTo>
                  <a:lnTo>
                    <a:pt x="82501" y="7686"/>
                  </a:lnTo>
                  <a:lnTo>
                    <a:pt x="53740" y="9890"/>
                  </a:lnTo>
                  <a:lnTo>
                    <a:pt x="33193" y="15382"/>
                  </a:lnTo>
                  <a:lnTo>
                    <a:pt x="31626" y="17028"/>
                  </a:lnTo>
                  <a:lnTo>
                    <a:pt x="28490" y="228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5" name="SMARTInkShape-297"/>
            <p:cNvSpPr/>
            <p:nvPr/>
          </p:nvSpPr>
          <p:spPr>
            <a:xfrm>
              <a:off x="2158114" y="6080759"/>
              <a:ext cx="211104" cy="38101"/>
            </a:xfrm>
            <a:custGeom>
              <a:avLst/>
              <a:gdLst/>
              <a:ahLst/>
              <a:cxnLst/>
              <a:rect l="0" t="0" r="0" b="0"/>
              <a:pathLst>
                <a:path w="211104" h="38101">
                  <a:moveTo>
                    <a:pt x="173606" y="0"/>
                  </a:moveTo>
                  <a:lnTo>
                    <a:pt x="167045" y="6560"/>
                  </a:lnTo>
                  <a:lnTo>
                    <a:pt x="130187" y="14153"/>
                  </a:lnTo>
                  <a:lnTo>
                    <a:pt x="96703" y="15096"/>
                  </a:lnTo>
                  <a:lnTo>
                    <a:pt x="62739" y="15211"/>
                  </a:lnTo>
                  <a:lnTo>
                    <a:pt x="29947" y="15237"/>
                  </a:lnTo>
                  <a:lnTo>
                    <a:pt x="0" y="15241"/>
                  </a:lnTo>
                  <a:lnTo>
                    <a:pt x="31544" y="15241"/>
                  </a:lnTo>
                  <a:lnTo>
                    <a:pt x="63886" y="15241"/>
                  </a:lnTo>
                  <a:lnTo>
                    <a:pt x="92929" y="15241"/>
                  </a:lnTo>
                  <a:lnTo>
                    <a:pt x="122983" y="15241"/>
                  </a:lnTo>
                  <a:lnTo>
                    <a:pt x="153336" y="15241"/>
                  </a:lnTo>
                  <a:lnTo>
                    <a:pt x="187512" y="21272"/>
                  </a:lnTo>
                  <a:lnTo>
                    <a:pt x="204857" y="22544"/>
                  </a:lnTo>
                  <a:lnTo>
                    <a:pt x="207140" y="23497"/>
                  </a:lnTo>
                  <a:lnTo>
                    <a:pt x="208662" y="24979"/>
                  </a:lnTo>
                  <a:lnTo>
                    <a:pt x="211103" y="29394"/>
                  </a:lnTo>
                  <a:lnTo>
                    <a:pt x="177899" y="35654"/>
                  </a:lnTo>
                  <a:lnTo>
                    <a:pt x="145713" y="37375"/>
                  </a:lnTo>
                  <a:lnTo>
                    <a:pt x="111061" y="37886"/>
                  </a:lnTo>
                  <a:lnTo>
                    <a:pt x="75738" y="38057"/>
                  </a:lnTo>
                  <a:lnTo>
                    <a:pt x="51686" y="381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72" name="SMARTInkShape-Group115"/>
          <p:cNvGrpSpPr/>
          <p:nvPr/>
        </p:nvGrpSpPr>
        <p:grpSpPr>
          <a:xfrm>
            <a:off x="861637" y="5137408"/>
            <a:ext cx="1711979" cy="483830"/>
            <a:chOff x="861637" y="5137408"/>
            <a:chExt cx="1711979" cy="483830"/>
          </a:xfrm>
        </p:grpSpPr>
        <p:sp>
          <p:nvSpPr>
            <p:cNvPr id="167" name="SMARTInkShape-298"/>
            <p:cNvSpPr/>
            <p:nvPr/>
          </p:nvSpPr>
          <p:spPr>
            <a:xfrm>
              <a:off x="861637" y="5403055"/>
              <a:ext cx="135812" cy="97049"/>
            </a:xfrm>
            <a:custGeom>
              <a:avLst/>
              <a:gdLst/>
              <a:ahLst/>
              <a:cxnLst/>
              <a:rect l="0" t="0" r="0" b="0"/>
              <a:pathLst>
                <a:path w="135812" h="97049">
                  <a:moveTo>
                    <a:pt x="83240" y="7145"/>
                  </a:moveTo>
                  <a:lnTo>
                    <a:pt x="76681" y="7145"/>
                  </a:lnTo>
                  <a:lnTo>
                    <a:pt x="76329" y="7989"/>
                  </a:lnTo>
                  <a:lnTo>
                    <a:pt x="75936" y="11190"/>
                  </a:lnTo>
                  <a:lnTo>
                    <a:pt x="74136" y="12381"/>
                  </a:lnTo>
                  <a:lnTo>
                    <a:pt x="67624" y="13705"/>
                  </a:lnTo>
                  <a:lnTo>
                    <a:pt x="65210" y="15752"/>
                  </a:lnTo>
                  <a:lnTo>
                    <a:pt x="54634" y="37311"/>
                  </a:lnTo>
                  <a:lnTo>
                    <a:pt x="52794" y="66280"/>
                  </a:lnTo>
                  <a:lnTo>
                    <a:pt x="52772" y="71609"/>
                  </a:lnTo>
                  <a:lnTo>
                    <a:pt x="53614" y="72981"/>
                  </a:lnTo>
                  <a:lnTo>
                    <a:pt x="55024" y="73895"/>
                  </a:lnTo>
                  <a:lnTo>
                    <a:pt x="61052" y="75183"/>
                  </a:lnTo>
                  <a:lnTo>
                    <a:pt x="63369" y="75362"/>
                  </a:lnTo>
                  <a:lnTo>
                    <a:pt x="68201" y="73306"/>
                  </a:lnTo>
                  <a:lnTo>
                    <a:pt x="70674" y="71572"/>
                  </a:lnTo>
                  <a:lnTo>
                    <a:pt x="73424" y="67387"/>
                  </a:lnTo>
                  <a:lnTo>
                    <a:pt x="74157" y="65086"/>
                  </a:lnTo>
                  <a:lnTo>
                    <a:pt x="79485" y="60273"/>
                  </a:lnTo>
                  <a:lnTo>
                    <a:pt x="83277" y="57803"/>
                  </a:lnTo>
                  <a:lnTo>
                    <a:pt x="85807" y="54463"/>
                  </a:lnTo>
                  <a:lnTo>
                    <a:pt x="96598" y="28211"/>
                  </a:lnTo>
                  <a:lnTo>
                    <a:pt x="97225" y="23730"/>
                  </a:lnTo>
                  <a:lnTo>
                    <a:pt x="95666" y="16492"/>
                  </a:lnTo>
                  <a:lnTo>
                    <a:pt x="87765" y="4945"/>
                  </a:lnTo>
                  <a:lnTo>
                    <a:pt x="80736" y="1934"/>
                  </a:lnTo>
                  <a:lnTo>
                    <a:pt x="62428" y="0"/>
                  </a:lnTo>
                  <a:lnTo>
                    <a:pt x="47535" y="3711"/>
                  </a:lnTo>
                  <a:lnTo>
                    <a:pt x="17189" y="17449"/>
                  </a:lnTo>
                  <a:lnTo>
                    <a:pt x="9295" y="24707"/>
                  </a:lnTo>
                  <a:lnTo>
                    <a:pt x="3809" y="33577"/>
                  </a:lnTo>
                  <a:lnTo>
                    <a:pt x="0" y="54035"/>
                  </a:lnTo>
                  <a:lnTo>
                    <a:pt x="1937" y="59875"/>
                  </a:lnTo>
                  <a:lnTo>
                    <a:pt x="10078" y="70524"/>
                  </a:lnTo>
                  <a:lnTo>
                    <a:pt x="14883" y="73413"/>
                  </a:lnTo>
                  <a:lnTo>
                    <a:pt x="24605" y="75039"/>
                  </a:lnTo>
                  <a:lnTo>
                    <a:pt x="47988" y="74788"/>
                  </a:lnTo>
                  <a:lnTo>
                    <a:pt x="72106" y="67956"/>
                  </a:lnTo>
                  <a:lnTo>
                    <a:pt x="85654" y="57591"/>
                  </a:lnTo>
                  <a:lnTo>
                    <a:pt x="88548" y="50450"/>
                  </a:lnTo>
                  <a:lnTo>
                    <a:pt x="90725" y="27768"/>
                  </a:lnTo>
                  <a:lnTo>
                    <a:pt x="89926" y="25974"/>
                  </a:lnTo>
                  <a:lnTo>
                    <a:pt x="88542" y="24778"/>
                  </a:lnTo>
                  <a:lnTo>
                    <a:pt x="86777" y="23980"/>
                  </a:lnTo>
                  <a:lnTo>
                    <a:pt x="76200" y="22856"/>
                  </a:lnTo>
                  <a:lnTo>
                    <a:pt x="62341" y="26570"/>
                  </a:lnTo>
                  <a:lnTo>
                    <a:pt x="51555" y="33032"/>
                  </a:lnTo>
                  <a:lnTo>
                    <a:pt x="35936" y="48037"/>
                  </a:lnTo>
                  <a:lnTo>
                    <a:pt x="32583" y="54387"/>
                  </a:lnTo>
                  <a:lnTo>
                    <a:pt x="30697" y="66768"/>
                  </a:lnTo>
                  <a:lnTo>
                    <a:pt x="32512" y="74002"/>
                  </a:lnTo>
                  <a:lnTo>
                    <a:pt x="40577" y="85544"/>
                  </a:lnTo>
                  <a:lnTo>
                    <a:pt x="51880" y="93404"/>
                  </a:lnTo>
                  <a:lnTo>
                    <a:pt x="65952" y="97048"/>
                  </a:lnTo>
                  <a:lnTo>
                    <a:pt x="75839" y="95645"/>
                  </a:lnTo>
                  <a:lnTo>
                    <a:pt x="100203" y="85496"/>
                  </a:lnTo>
                  <a:lnTo>
                    <a:pt x="107149" y="80630"/>
                  </a:lnTo>
                  <a:lnTo>
                    <a:pt x="130725" y="50017"/>
                  </a:lnTo>
                  <a:lnTo>
                    <a:pt x="134847" y="34992"/>
                  </a:lnTo>
                  <a:lnTo>
                    <a:pt x="135811" y="24884"/>
                  </a:lnTo>
                  <a:lnTo>
                    <a:pt x="133981" y="17004"/>
                  </a:lnTo>
                  <a:lnTo>
                    <a:pt x="132309" y="13717"/>
                  </a:lnTo>
                  <a:lnTo>
                    <a:pt x="129499" y="11526"/>
                  </a:lnTo>
                  <a:lnTo>
                    <a:pt x="118302" y="8443"/>
                  </a:lnTo>
                  <a:lnTo>
                    <a:pt x="99786" y="7315"/>
                  </a:lnTo>
                  <a:lnTo>
                    <a:pt x="81371" y="15284"/>
                  </a:lnTo>
                  <a:lnTo>
                    <a:pt x="54525" y="36411"/>
                  </a:lnTo>
                  <a:lnTo>
                    <a:pt x="49313" y="45834"/>
                  </a:lnTo>
                  <a:lnTo>
                    <a:pt x="45692" y="69876"/>
                  </a:lnTo>
                  <a:lnTo>
                    <a:pt x="45140" y="8334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8" name="SMARTInkShape-299"/>
            <p:cNvSpPr/>
            <p:nvPr/>
          </p:nvSpPr>
          <p:spPr>
            <a:xfrm>
              <a:off x="1158971" y="5137408"/>
              <a:ext cx="339979" cy="443422"/>
            </a:xfrm>
            <a:custGeom>
              <a:avLst/>
              <a:gdLst/>
              <a:ahLst/>
              <a:cxnLst/>
              <a:rect l="0" t="0" r="0" b="0"/>
              <a:pathLst>
                <a:path w="339979" h="443422">
                  <a:moveTo>
                    <a:pt x="243106" y="44192"/>
                  </a:moveTo>
                  <a:lnTo>
                    <a:pt x="237024" y="37262"/>
                  </a:lnTo>
                  <a:lnTo>
                    <a:pt x="215142" y="8815"/>
                  </a:lnTo>
                  <a:lnTo>
                    <a:pt x="207541" y="1912"/>
                  </a:lnTo>
                  <a:lnTo>
                    <a:pt x="202464" y="0"/>
                  </a:lnTo>
                  <a:lnTo>
                    <a:pt x="195129" y="1409"/>
                  </a:lnTo>
                  <a:lnTo>
                    <a:pt x="166454" y="12404"/>
                  </a:lnTo>
                  <a:lnTo>
                    <a:pt x="131151" y="38572"/>
                  </a:lnTo>
                  <a:lnTo>
                    <a:pt x="98790" y="68294"/>
                  </a:lnTo>
                  <a:lnTo>
                    <a:pt x="75604" y="96959"/>
                  </a:lnTo>
                  <a:lnTo>
                    <a:pt x="53495" y="131887"/>
                  </a:lnTo>
                  <a:lnTo>
                    <a:pt x="35842" y="169894"/>
                  </a:lnTo>
                  <a:lnTo>
                    <a:pt x="25119" y="198272"/>
                  </a:lnTo>
                  <a:lnTo>
                    <a:pt x="16967" y="225561"/>
                  </a:lnTo>
                  <a:lnTo>
                    <a:pt x="10520" y="251801"/>
                  </a:lnTo>
                  <a:lnTo>
                    <a:pt x="4834" y="277573"/>
                  </a:lnTo>
                  <a:lnTo>
                    <a:pt x="1741" y="303137"/>
                  </a:lnTo>
                  <a:lnTo>
                    <a:pt x="0" y="339075"/>
                  </a:lnTo>
                  <a:lnTo>
                    <a:pt x="1743" y="368912"/>
                  </a:lnTo>
                  <a:lnTo>
                    <a:pt x="7142" y="385785"/>
                  </a:lnTo>
                  <a:lnTo>
                    <a:pt x="24461" y="408717"/>
                  </a:lnTo>
                  <a:lnTo>
                    <a:pt x="45679" y="425767"/>
                  </a:lnTo>
                  <a:lnTo>
                    <a:pt x="77863" y="439541"/>
                  </a:lnTo>
                  <a:lnTo>
                    <a:pt x="97698" y="443421"/>
                  </a:lnTo>
                  <a:lnTo>
                    <a:pt x="131819" y="440001"/>
                  </a:lnTo>
                  <a:lnTo>
                    <a:pt x="164603" y="427791"/>
                  </a:lnTo>
                  <a:lnTo>
                    <a:pt x="200749" y="408463"/>
                  </a:lnTo>
                  <a:lnTo>
                    <a:pt x="237423" y="385804"/>
                  </a:lnTo>
                  <a:lnTo>
                    <a:pt x="270115" y="358018"/>
                  </a:lnTo>
                  <a:lnTo>
                    <a:pt x="299557" y="328335"/>
                  </a:lnTo>
                  <a:lnTo>
                    <a:pt x="319758" y="298092"/>
                  </a:lnTo>
                  <a:lnTo>
                    <a:pt x="334776" y="267681"/>
                  </a:lnTo>
                  <a:lnTo>
                    <a:pt x="339978" y="237222"/>
                  </a:lnTo>
                  <a:lnTo>
                    <a:pt x="339826" y="206746"/>
                  </a:lnTo>
                  <a:lnTo>
                    <a:pt x="329808" y="177964"/>
                  </a:lnTo>
                  <a:lnTo>
                    <a:pt x="301335" y="141305"/>
                  </a:lnTo>
                  <a:lnTo>
                    <a:pt x="281169" y="122767"/>
                  </a:lnTo>
                  <a:lnTo>
                    <a:pt x="243776" y="99849"/>
                  </a:lnTo>
                  <a:lnTo>
                    <a:pt x="237124" y="97989"/>
                  </a:lnTo>
                  <a:lnTo>
                    <a:pt x="236580" y="98684"/>
                  </a:lnTo>
                  <a:lnTo>
                    <a:pt x="235487" y="10515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9" name="SMARTInkShape-300"/>
            <p:cNvSpPr/>
            <p:nvPr/>
          </p:nvSpPr>
          <p:spPr>
            <a:xfrm>
              <a:off x="1607820" y="5160328"/>
              <a:ext cx="304801" cy="423131"/>
            </a:xfrm>
            <a:custGeom>
              <a:avLst/>
              <a:gdLst/>
              <a:ahLst/>
              <a:cxnLst/>
              <a:rect l="0" t="0" r="0" b="0"/>
              <a:pathLst>
                <a:path w="304801" h="423131">
                  <a:moveTo>
                    <a:pt x="304800" y="6031"/>
                  </a:moveTo>
                  <a:lnTo>
                    <a:pt x="268686" y="6031"/>
                  </a:lnTo>
                  <a:lnTo>
                    <a:pt x="233218" y="0"/>
                  </a:lnTo>
                  <a:lnTo>
                    <a:pt x="204849" y="1139"/>
                  </a:lnTo>
                  <a:lnTo>
                    <a:pt x="174995" y="4581"/>
                  </a:lnTo>
                  <a:lnTo>
                    <a:pt x="142658" y="5745"/>
                  </a:lnTo>
                  <a:lnTo>
                    <a:pt x="106964" y="12567"/>
                  </a:lnTo>
                  <a:lnTo>
                    <a:pt x="100315" y="15427"/>
                  </a:lnTo>
                  <a:lnTo>
                    <a:pt x="93193" y="20117"/>
                  </a:lnTo>
                  <a:lnTo>
                    <a:pt x="86549" y="32363"/>
                  </a:lnTo>
                  <a:lnTo>
                    <a:pt x="84359" y="46072"/>
                  </a:lnTo>
                  <a:lnTo>
                    <a:pt x="79806" y="83850"/>
                  </a:lnTo>
                  <a:lnTo>
                    <a:pt x="68386" y="120545"/>
                  </a:lnTo>
                  <a:lnTo>
                    <a:pt x="55854" y="157613"/>
                  </a:lnTo>
                  <a:lnTo>
                    <a:pt x="42119" y="194920"/>
                  </a:lnTo>
                  <a:lnTo>
                    <a:pt x="39291" y="201416"/>
                  </a:lnTo>
                  <a:lnTo>
                    <a:pt x="38046" y="202326"/>
                  </a:lnTo>
                  <a:lnTo>
                    <a:pt x="31640" y="203912"/>
                  </a:lnTo>
                  <a:lnTo>
                    <a:pt x="35944" y="197174"/>
                  </a:lnTo>
                  <a:lnTo>
                    <a:pt x="38308" y="185903"/>
                  </a:lnTo>
                  <a:lnTo>
                    <a:pt x="52667" y="163312"/>
                  </a:lnTo>
                  <a:lnTo>
                    <a:pt x="70638" y="146424"/>
                  </a:lnTo>
                  <a:lnTo>
                    <a:pt x="106948" y="128711"/>
                  </a:lnTo>
                  <a:lnTo>
                    <a:pt x="133165" y="121987"/>
                  </a:lnTo>
                  <a:lnTo>
                    <a:pt x="153475" y="124866"/>
                  </a:lnTo>
                  <a:lnTo>
                    <a:pt x="183938" y="139507"/>
                  </a:lnTo>
                  <a:lnTo>
                    <a:pt x="210193" y="154611"/>
                  </a:lnTo>
                  <a:lnTo>
                    <a:pt x="229449" y="175642"/>
                  </a:lnTo>
                  <a:lnTo>
                    <a:pt x="253383" y="212663"/>
                  </a:lnTo>
                  <a:lnTo>
                    <a:pt x="270374" y="242515"/>
                  </a:lnTo>
                  <a:lnTo>
                    <a:pt x="278510" y="272810"/>
                  </a:lnTo>
                  <a:lnTo>
                    <a:pt x="280924" y="303235"/>
                  </a:lnTo>
                  <a:lnTo>
                    <a:pt x="279381" y="333697"/>
                  </a:lnTo>
                  <a:lnTo>
                    <a:pt x="271304" y="361915"/>
                  </a:lnTo>
                  <a:lnTo>
                    <a:pt x="253403" y="390161"/>
                  </a:lnTo>
                  <a:lnTo>
                    <a:pt x="234538" y="406774"/>
                  </a:lnTo>
                  <a:lnTo>
                    <a:pt x="208816" y="418374"/>
                  </a:lnTo>
                  <a:lnTo>
                    <a:pt x="179746" y="423130"/>
                  </a:lnTo>
                  <a:lnTo>
                    <a:pt x="149682" y="420491"/>
                  </a:lnTo>
                  <a:lnTo>
                    <a:pt x="119327" y="414349"/>
                  </a:lnTo>
                  <a:lnTo>
                    <a:pt x="88883" y="403121"/>
                  </a:lnTo>
                  <a:lnTo>
                    <a:pt x="58412" y="389071"/>
                  </a:lnTo>
                  <a:lnTo>
                    <a:pt x="36029" y="374183"/>
                  </a:lnTo>
                  <a:lnTo>
                    <a:pt x="18671" y="355002"/>
                  </a:lnTo>
                  <a:lnTo>
                    <a:pt x="6849" y="333233"/>
                  </a:lnTo>
                  <a:lnTo>
                    <a:pt x="900" y="297788"/>
                  </a:lnTo>
                  <a:lnTo>
                    <a:pt x="0" y="28035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0" name="SMARTInkShape-301"/>
            <p:cNvSpPr/>
            <p:nvPr/>
          </p:nvSpPr>
          <p:spPr>
            <a:xfrm>
              <a:off x="2019300" y="5166359"/>
              <a:ext cx="91439" cy="434342"/>
            </a:xfrm>
            <a:custGeom>
              <a:avLst/>
              <a:gdLst/>
              <a:ahLst/>
              <a:cxnLst/>
              <a:rect l="0" t="0" r="0" b="0"/>
              <a:pathLst>
                <a:path w="91439" h="434342">
                  <a:moveTo>
                    <a:pt x="91438" y="0"/>
                  </a:moveTo>
                  <a:lnTo>
                    <a:pt x="91438" y="4045"/>
                  </a:lnTo>
                  <a:lnTo>
                    <a:pt x="83679" y="40334"/>
                  </a:lnTo>
                  <a:lnTo>
                    <a:pt x="77945" y="68302"/>
                  </a:lnTo>
                  <a:lnTo>
                    <a:pt x="70884" y="103868"/>
                  </a:lnTo>
                  <a:lnTo>
                    <a:pt x="65932" y="131678"/>
                  </a:lnTo>
                  <a:lnTo>
                    <a:pt x="60911" y="160970"/>
                  </a:lnTo>
                  <a:lnTo>
                    <a:pt x="55858" y="191768"/>
                  </a:lnTo>
                  <a:lnTo>
                    <a:pt x="50787" y="225213"/>
                  </a:lnTo>
                  <a:lnTo>
                    <a:pt x="43458" y="255317"/>
                  </a:lnTo>
                  <a:lnTo>
                    <a:pt x="35399" y="282806"/>
                  </a:lnTo>
                  <a:lnTo>
                    <a:pt x="28998" y="309137"/>
                  </a:lnTo>
                  <a:lnTo>
                    <a:pt x="23329" y="334950"/>
                  </a:lnTo>
                  <a:lnTo>
                    <a:pt x="15376" y="371025"/>
                  </a:lnTo>
                  <a:lnTo>
                    <a:pt x="7659" y="403163"/>
                  </a:lnTo>
                  <a:lnTo>
                    <a:pt x="0" y="4343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1" name="SMARTInkShape-302"/>
            <p:cNvSpPr/>
            <p:nvPr/>
          </p:nvSpPr>
          <p:spPr>
            <a:xfrm>
              <a:off x="2271021" y="5250180"/>
              <a:ext cx="302595" cy="371058"/>
            </a:xfrm>
            <a:custGeom>
              <a:avLst/>
              <a:gdLst/>
              <a:ahLst/>
              <a:cxnLst/>
              <a:rect l="0" t="0" r="0" b="0"/>
              <a:pathLst>
                <a:path w="302595" h="371058">
                  <a:moveTo>
                    <a:pt x="258819" y="7620"/>
                  </a:moveTo>
                  <a:lnTo>
                    <a:pt x="254773" y="7620"/>
                  </a:lnTo>
                  <a:lnTo>
                    <a:pt x="250530" y="5360"/>
                  </a:lnTo>
                  <a:lnTo>
                    <a:pt x="248213" y="3574"/>
                  </a:lnTo>
                  <a:lnTo>
                    <a:pt x="227090" y="704"/>
                  </a:lnTo>
                  <a:lnTo>
                    <a:pt x="211787" y="1056"/>
                  </a:lnTo>
                  <a:lnTo>
                    <a:pt x="173880" y="17708"/>
                  </a:lnTo>
                  <a:lnTo>
                    <a:pt x="135903" y="41810"/>
                  </a:lnTo>
                  <a:lnTo>
                    <a:pt x="100358" y="69312"/>
                  </a:lnTo>
                  <a:lnTo>
                    <a:pt x="66140" y="106775"/>
                  </a:lnTo>
                  <a:lnTo>
                    <a:pt x="39666" y="139434"/>
                  </a:lnTo>
                  <a:lnTo>
                    <a:pt x="23137" y="168314"/>
                  </a:lnTo>
                  <a:lnTo>
                    <a:pt x="6431" y="204366"/>
                  </a:lnTo>
                  <a:lnTo>
                    <a:pt x="1060" y="241184"/>
                  </a:lnTo>
                  <a:lnTo>
                    <a:pt x="0" y="273795"/>
                  </a:lnTo>
                  <a:lnTo>
                    <a:pt x="2073" y="297024"/>
                  </a:lnTo>
                  <a:lnTo>
                    <a:pt x="6701" y="311504"/>
                  </a:lnTo>
                  <a:lnTo>
                    <a:pt x="28259" y="339905"/>
                  </a:lnTo>
                  <a:lnTo>
                    <a:pt x="47134" y="351419"/>
                  </a:lnTo>
                  <a:lnTo>
                    <a:pt x="83780" y="365543"/>
                  </a:lnTo>
                  <a:lnTo>
                    <a:pt x="108742" y="371057"/>
                  </a:lnTo>
                  <a:lnTo>
                    <a:pt x="135329" y="370433"/>
                  </a:lnTo>
                  <a:lnTo>
                    <a:pt x="171114" y="362637"/>
                  </a:lnTo>
                  <a:lnTo>
                    <a:pt x="205558" y="346860"/>
                  </a:lnTo>
                  <a:lnTo>
                    <a:pt x="232500" y="331561"/>
                  </a:lnTo>
                  <a:lnTo>
                    <a:pt x="263108" y="296689"/>
                  </a:lnTo>
                  <a:lnTo>
                    <a:pt x="283214" y="260519"/>
                  </a:lnTo>
                  <a:lnTo>
                    <a:pt x="293329" y="230814"/>
                  </a:lnTo>
                  <a:lnTo>
                    <a:pt x="300841" y="200562"/>
                  </a:lnTo>
                  <a:lnTo>
                    <a:pt x="302594" y="170151"/>
                  </a:lnTo>
                  <a:lnTo>
                    <a:pt x="298977" y="139691"/>
                  </a:lnTo>
                  <a:lnTo>
                    <a:pt x="295833" y="110064"/>
                  </a:lnTo>
                  <a:lnTo>
                    <a:pt x="280461" y="74610"/>
                  </a:lnTo>
                  <a:lnTo>
                    <a:pt x="261118" y="39290"/>
                  </a:lnTo>
                  <a:lnTo>
                    <a:pt x="240991" y="14785"/>
                  </a:lnTo>
                  <a:lnTo>
                    <a:pt x="220719"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73" name="SMARTInkShape-303"/>
          <p:cNvSpPr/>
          <p:nvPr/>
        </p:nvSpPr>
        <p:spPr>
          <a:xfrm>
            <a:off x="4648200" y="4960618"/>
            <a:ext cx="16717" cy="45722"/>
          </a:xfrm>
          <a:custGeom>
            <a:avLst/>
            <a:gdLst/>
            <a:ahLst/>
            <a:cxnLst/>
            <a:rect l="0" t="0" r="0" b="0"/>
            <a:pathLst>
              <a:path w="16717" h="45722">
                <a:moveTo>
                  <a:pt x="16716" y="45721"/>
                </a:moveTo>
                <a:lnTo>
                  <a:pt x="15399" y="41647"/>
                </a:lnTo>
                <a:lnTo>
                  <a:pt x="9407" y="30680"/>
                </a:lnTo>
                <a:lnTo>
                  <a:pt x="7973" y="20360"/>
                </a:lnTo>
                <a:lnTo>
                  <a:pt x="7008" y="18654"/>
                </a:lnTo>
                <a:lnTo>
                  <a:pt x="5519" y="17516"/>
                </a:lnTo>
                <a:lnTo>
                  <a:pt x="3678" y="16758"/>
                </a:lnTo>
                <a:lnTo>
                  <a:pt x="2452" y="15406"/>
                </a:lnTo>
                <a:lnTo>
                  <a:pt x="322" y="8814"/>
                </a:lnTo>
                <a:lnTo>
                  <a:pt x="0" y="0"/>
                </a:lnTo>
                <a:lnTo>
                  <a:pt x="0" y="35631"/>
                </a:lnTo>
                <a:lnTo>
                  <a:pt x="0" y="45721"/>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4" name="SMARTInkShape-304"/>
          <p:cNvSpPr/>
          <p:nvPr/>
        </p:nvSpPr>
        <p:spPr>
          <a:xfrm>
            <a:off x="5215687" y="4976304"/>
            <a:ext cx="72211" cy="75756"/>
          </a:xfrm>
          <a:custGeom>
            <a:avLst/>
            <a:gdLst/>
            <a:ahLst/>
            <a:cxnLst/>
            <a:rect l="0" t="0" r="0" b="0"/>
            <a:pathLst>
              <a:path w="72211" h="75756">
                <a:moveTo>
                  <a:pt x="49731" y="22414"/>
                </a:moveTo>
                <a:lnTo>
                  <a:pt x="43171" y="22414"/>
                </a:lnTo>
                <a:lnTo>
                  <a:pt x="36238" y="17178"/>
                </a:lnTo>
                <a:lnTo>
                  <a:pt x="31598" y="15854"/>
                </a:lnTo>
                <a:lnTo>
                  <a:pt x="29177" y="16347"/>
                </a:lnTo>
                <a:lnTo>
                  <a:pt x="19205" y="20966"/>
                </a:lnTo>
                <a:lnTo>
                  <a:pt x="16680" y="21449"/>
                </a:lnTo>
                <a:lnTo>
                  <a:pt x="14999" y="22618"/>
                </a:lnTo>
                <a:lnTo>
                  <a:pt x="13875" y="24243"/>
                </a:lnTo>
                <a:lnTo>
                  <a:pt x="11783" y="28307"/>
                </a:lnTo>
                <a:lnTo>
                  <a:pt x="5202" y="36258"/>
                </a:lnTo>
                <a:lnTo>
                  <a:pt x="4364" y="41285"/>
                </a:lnTo>
                <a:lnTo>
                  <a:pt x="4044" y="51486"/>
                </a:lnTo>
                <a:lnTo>
                  <a:pt x="4878" y="51953"/>
                </a:lnTo>
                <a:lnTo>
                  <a:pt x="21925" y="52859"/>
                </a:lnTo>
                <a:lnTo>
                  <a:pt x="33496" y="48838"/>
                </a:lnTo>
                <a:lnTo>
                  <a:pt x="49266" y="39713"/>
                </a:lnTo>
                <a:lnTo>
                  <a:pt x="54606" y="37724"/>
                </a:lnTo>
                <a:lnTo>
                  <a:pt x="67485" y="27170"/>
                </a:lnTo>
                <a:lnTo>
                  <a:pt x="70322" y="22271"/>
                </a:lnTo>
                <a:lnTo>
                  <a:pt x="72144" y="12227"/>
                </a:lnTo>
                <a:lnTo>
                  <a:pt x="70136" y="7163"/>
                </a:lnTo>
                <a:lnTo>
                  <a:pt x="68414" y="4626"/>
                </a:lnTo>
                <a:lnTo>
                  <a:pt x="66420" y="2937"/>
                </a:lnTo>
                <a:lnTo>
                  <a:pt x="61947" y="1058"/>
                </a:lnTo>
                <a:lnTo>
                  <a:pt x="54668" y="0"/>
                </a:lnTo>
                <a:lnTo>
                  <a:pt x="49669" y="2011"/>
                </a:lnTo>
                <a:lnTo>
                  <a:pt x="13689" y="22480"/>
                </a:lnTo>
                <a:lnTo>
                  <a:pt x="8313" y="27523"/>
                </a:lnTo>
                <a:lnTo>
                  <a:pt x="534" y="40199"/>
                </a:lnTo>
                <a:lnTo>
                  <a:pt x="0" y="42736"/>
                </a:lnTo>
                <a:lnTo>
                  <a:pt x="491" y="45277"/>
                </a:lnTo>
                <a:lnTo>
                  <a:pt x="2446" y="50355"/>
                </a:lnTo>
                <a:lnTo>
                  <a:pt x="4395" y="57975"/>
                </a:lnTo>
                <a:lnTo>
                  <a:pt x="7851" y="63055"/>
                </a:lnTo>
                <a:lnTo>
                  <a:pt x="12210" y="65878"/>
                </a:lnTo>
                <a:lnTo>
                  <a:pt x="21906" y="67688"/>
                </a:lnTo>
                <a:lnTo>
                  <a:pt x="56005" y="68124"/>
                </a:lnTo>
                <a:lnTo>
                  <a:pt x="58994" y="67281"/>
                </a:lnTo>
                <a:lnTo>
                  <a:pt x="60987" y="65873"/>
                </a:lnTo>
                <a:lnTo>
                  <a:pt x="69684" y="55136"/>
                </a:lnTo>
                <a:lnTo>
                  <a:pt x="71730" y="47727"/>
                </a:lnTo>
                <a:lnTo>
                  <a:pt x="72210" y="42695"/>
                </a:lnTo>
                <a:lnTo>
                  <a:pt x="70164" y="37638"/>
                </a:lnTo>
                <a:lnTo>
                  <a:pt x="67280" y="32568"/>
                </a:lnTo>
                <a:lnTo>
                  <a:pt x="65998" y="27492"/>
                </a:lnTo>
                <a:lnTo>
                  <a:pt x="64810" y="25798"/>
                </a:lnTo>
                <a:lnTo>
                  <a:pt x="63171" y="24672"/>
                </a:lnTo>
                <a:lnTo>
                  <a:pt x="56819" y="23083"/>
                </a:lnTo>
                <a:lnTo>
                  <a:pt x="54457" y="22861"/>
                </a:lnTo>
                <a:lnTo>
                  <a:pt x="49574" y="24870"/>
                </a:lnTo>
                <a:lnTo>
                  <a:pt x="32621" y="35438"/>
                </a:lnTo>
                <a:lnTo>
                  <a:pt x="29428" y="40339"/>
                </a:lnTo>
                <a:lnTo>
                  <a:pt x="27630" y="47857"/>
                </a:lnTo>
                <a:lnTo>
                  <a:pt x="27096" y="55448"/>
                </a:lnTo>
                <a:lnTo>
                  <a:pt x="28716" y="57984"/>
                </a:lnTo>
                <a:lnTo>
                  <a:pt x="35028" y="63058"/>
                </a:lnTo>
                <a:lnTo>
                  <a:pt x="41223" y="65880"/>
                </a:lnTo>
                <a:lnTo>
                  <a:pt x="44057" y="66630"/>
                </a:lnTo>
                <a:lnTo>
                  <a:pt x="45948" y="67979"/>
                </a:lnTo>
                <a:lnTo>
                  <a:pt x="47211" y="69724"/>
                </a:lnTo>
                <a:lnTo>
                  <a:pt x="49731" y="7575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79" name="SMARTInkShape-Group118"/>
          <p:cNvGrpSpPr/>
          <p:nvPr/>
        </p:nvGrpSpPr>
        <p:grpSpPr>
          <a:xfrm>
            <a:off x="1509307" y="4251959"/>
            <a:ext cx="1376357" cy="472442"/>
            <a:chOff x="1509307" y="4251959"/>
            <a:chExt cx="1376357" cy="472442"/>
          </a:xfrm>
        </p:grpSpPr>
        <p:sp>
          <p:nvSpPr>
            <p:cNvPr id="175" name="SMARTInkShape-305"/>
            <p:cNvSpPr/>
            <p:nvPr/>
          </p:nvSpPr>
          <p:spPr>
            <a:xfrm>
              <a:off x="1509307" y="4655951"/>
              <a:ext cx="82825" cy="68450"/>
            </a:xfrm>
            <a:custGeom>
              <a:avLst/>
              <a:gdLst/>
              <a:ahLst/>
              <a:cxnLst/>
              <a:rect l="0" t="0" r="0" b="0"/>
              <a:pathLst>
                <a:path w="82825" h="68450">
                  <a:moveTo>
                    <a:pt x="60413" y="30349"/>
                  </a:moveTo>
                  <a:lnTo>
                    <a:pt x="56367" y="26303"/>
                  </a:lnTo>
                  <a:lnTo>
                    <a:pt x="54379" y="22058"/>
                  </a:lnTo>
                  <a:lnTo>
                    <a:pt x="53104" y="16482"/>
                  </a:lnTo>
                  <a:lnTo>
                    <a:pt x="45494" y="7836"/>
                  </a:lnTo>
                  <a:lnTo>
                    <a:pt x="38639" y="7517"/>
                  </a:lnTo>
                  <a:lnTo>
                    <a:pt x="27040" y="18097"/>
                  </a:lnTo>
                  <a:lnTo>
                    <a:pt x="18010" y="33134"/>
                  </a:lnTo>
                  <a:lnTo>
                    <a:pt x="14829" y="42368"/>
                  </a:lnTo>
                  <a:lnTo>
                    <a:pt x="11084" y="47827"/>
                  </a:lnTo>
                  <a:lnTo>
                    <a:pt x="10594" y="50467"/>
                  </a:lnTo>
                  <a:lnTo>
                    <a:pt x="11112" y="53072"/>
                  </a:lnTo>
                  <a:lnTo>
                    <a:pt x="13985" y="59296"/>
                  </a:lnTo>
                  <a:lnTo>
                    <a:pt x="15067" y="59806"/>
                  </a:lnTo>
                  <a:lnTo>
                    <a:pt x="18528" y="60375"/>
                  </a:lnTo>
                  <a:lnTo>
                    <a:pt x="29282" y="56648"/>
                  </a:lnTo>
                  <a:lnTo>
                    <a:pt x="64731" y="32860"/>
                  </a:lnTo>
                  <a:lnTo>
                    <a:pt x="72039" y="25260"/>
                  </a:lnTo>
                  <a:lnTo>
                    <a:pt x="74047" y="20184"/>
                  </a:lnTo>
                  <a:lnTo>
                    <a:pt x="75510" y="4949"/>
                  </a:lnTo>
                  <a:lnTo>
                    <a:pt x="74712" y="3254"/>
                  </a:lnTo>
                  <a:lnTo>
                    <a:pt x="73332" y="2125"/>
                  </a:lnTo>
                  <a:lnTo>
                    <a:pt x="71564" y="1374"/>
                  </a:lnTo>
                  <a:lnTo>
                    <a:pt x="51176" y="0"/>
                  </a:lnTo>
                  <a:lnTo>
                    <a:pt x="43324" y="4442"/>
                  </a:lnTo>
                  <a:lnTo>
                    <a:pt x="5691" y="39396"/>
                  </a:lnTo>
                  <a:lnTo>
                    <a:pt x="2226" y="45093"/>
                  </a:lnTo>
                  <a:lnTo>
                    <a:pt x="0" y="51605"/>
                  </a:lnTo>
                  <a:lnTo>
                    <a:pt x="664" y="52139"/>
                  </a:lnTo>
                  <a:lnTo>
                    <a:pt x="7812" y="52996"/>
                  </a:lnTo>
                  <a:lnTo>
                    <a:pt x="21423" y="53165"/>
                  </a:lnTo>
                  <a:lnTo>
                    <a:pt x="28409" y="50931"/>
                  </a:lnTo>
                  <a:lnTo>
                    <a:pt x="47669" y="41056"/>
                  </a:lnTo>
                  <a:lnTo>
                    <a:pt x="57105" y="38036"/>
                  </a:lnTo>
                  <a:lnTo>
                    <a:pt x="78161" y="20091"/>
                  </a:lnTo>
                  <a:lnTo>
                    <a:pt x="80999" y="15065"/>
                  </a:lnTo>
                  <a:lnTo>
                    <a:pt x="82824" y="8985"/>
                  </a:lnTo>
                  <a:lnTo>
                    <a:pt x="82125" y="9332"/>
                  </a:lnTo>
                  <a:lnTo>
                    <a:pt x="77101" y="13019"/>
                  </a:lnTo>
                  <a:lnTo>
                    <a:pt x="70249" y="15337"/>
                  </a:lnTo>
                  <a:lnTo>
                    <a:pt x="57830" y="25633"/>
                  </a:lnTo>
                  <a:lnTo>
                    <a:pt x="42628" y="47101"/>
                  </a:lnTo>
                  <a:lnTo>
                    <a:pt x="39809" y="55009"/>
                  </a:lnTo>
                  <a:lnTo>
                    <a:pt x="37551" y="6844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6" name="SMARTInkShape-306"/>
            <p:cNvSpPr/>
            <p:nvPr/>
          </p:nvSpPr>
          <p:spPr>
            <a:xfrm>
              <a:off x="1703626" y="4251959"/>
              <a:ext cx="322561" cy="470342"/>
            </a:xfrm>
            <a:custGeom>
              <a:avLst/>
              <a:gdLst/>
              <a:ahLst/>
              <a:cxnLst/>
              <a:rect l="0" t="0" r="0" b="0"/>
              <a:pathLst>
                <a:path w="322561" h="470342">
                  <a:moveTo>
                    <a:pt x="216612" y="7620"/>
                  </a:moveTo>
                  <a:lnTo>
                    <a:pt x="180565" y="7620"/>
                  </a:lnTo>
                  <a:lnTo>
                    <a:pt x="161621" y="7620"/>
                  </a:lnTo>
                  <a:lnTo>
                    <a:pt x="149557" y="12136"/>
                  </a:lnTo>
                  <a:lnTo>
                    <a:pt x="116751" y="34461"/>
                  </a:lnTo>
                  <a:lnTo>
                    <a:pt x="79345" y="69105"/>
                  </a:lnTo>
                  <a:lnTo>
                    <a:pt x="60607" y="91596"/>
                  </a:lnTo>
                  <a:lnTo>
                    <a:pt x="48375" y="122437"/>
                  </a:lnTo>
                  <a:lnTo>
                    <a:pt x="35344" y="158386"/>
                  </a:lnTo>
                  <a:lnTo>
                    <a:pt x="24802" y="195848"/>
                  </a:lnTo>
                  <a:lnTo>
                    <a:pt x="12271" y="233759"/>
                  </a:lnTo>
                  <a:lnTo>
                    <a:pt x="5926" y="271804"/>
                  </a:lnTo>
                  <a:lnTo>
                    <a:pt x="0" y="309886"/>
                  </a:lnTo>
                  <a:lnTo>
                    <a:pt x="973" y="347981"/>
                  </a:lnTo>
                  <a:lnTo>
                    <a:pt x="2577" y="382036"/>
                  </a:lnTo>
                  <a:lnTo>
                    <a:pt x="11142" y="409530"/>
                  </a:lnTo>
                  <a:lnTo>
                    <a:pt x="40135" y="447066"/>
                  </a:lnTo>
                  <a:lnTo>
                    <a:pt x="45618" y="452984"/>
                  </a:lnTo>
                  <a:lnTo>
                    <a:pt x="69521" y="465358"/>
                  </a:lnTo>
                  <a:lnTo>
                    <a:pt x="94009" y="470341"/>
                  </a:lnTo>
                  <a:lnTo>
                    <a:pt x="121393" y="467773"/>
                  </a:lnTo>
                  <a:lnTo>
                    <a:pt x="155751" y="453237"/>
                  </a:lnTo>
                  <a:lnTo>
                    <a:pt x="185223" y="438998"/>
                  </a:lnTo>
                  <a:lnTo>
                    <a:pt x="218695" y="422361"/>
                  </a:lnTo>
                  <a:lnTo>
                    <a:pt x="253620" y="387257"/>
                  </a:lnTo>
                  <a:lnTo>
                    <a:pt x="274991" y="357737"/>
                  </a:lnTo>
                  <a:lnTo>
                    <a:pt x="292049" y="325282"/>
                  </a:lnTo>
                  <a:lnTo>
                    <a:pt x="305568" y="291114"/>
                  </a:lnTo>
                  <a:lnTo>
                    <a:pt x="314937" y="257282"/>
                  </a:lnTo>
                  <a:lnTo>
                    <a:pt x="320818" y="222705"/>
                  </a:lnTo>
                  <a:lnTo>
                    <a:pt x="322560" y="188754"/>
                  </a:lnTo>
                  <a:lnTo>
                    <a:pt x="321274" y="165169"/>
                  </a:lnTo>
                  <a:lnTo>
                    <a:pt x="311027" y="132852"/>
                  </a:lnTo>
                  <a:lnTo>
                    <a:pt x="296424" y="102674"/>
                  </a:lnTo>
                  <a:lnTo>
                    <a:pt x="269159" y="69295"/>
                  </a:lnTo>
                  <a:lnTo>
                    <a:pt x="231749" y="36657"/>
                  </a:lnTo>
                  <a:lnTo>
                    <a:pt x="193739" y="14348"/>
                  </a:lnTo>
                  <a:lnTo>
                    <a:pt x="163274"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7" name="SMARTInkShape-307"/>
            <p:cNvSpPr/>
            <p:nvPr/>
          </p:nvSpPr>
          <p:spPr>
            <a:xfrm>
              <a:off x="2133793" y="4375975"/>
              <a:ext cx="334784" cy="260196"/>
            </a:xfrm>
            <a:custGeom>
              <a:avLst/>
              <a:gdLst/>
              <a:ahLst/>
              <a:cxnLst/>
              <a:rect l="0" t="0" r="0" b="0"/>
              <a:pathLst>
                <a:path w="334784" h="260196">
                  <a:moveTo>
                    <a:pt x="53145" y="104584"/>
                  </a:moveTo>
                  <a:lnTo>
                    <a:pt x="46583" y="104584"/>
                  </a:lnTo>
                  <a:lnTo>
                    <a:pt x="41793" y="108629"/>
                  </a:lnTo>
                  <a:lnTo>
                    <a:pt x="39634" y="115131"/>
                  </a:lnTo>
                  <a:lnTo>
                    <a:pt x="29766" y="151230"/>
                  </a:lnTo>
                  <a:lnTo>
                    <a:pt x="22755" y="188527"/>
                  </a:lnTo>
                  <a:lnTo>
                    <a:pt x="12182" y="226520"/>
                  </a:lnTo>
                  <a:lnTo>
                    <a:pt x="791" y="253850"/>
                  </a:lnTo>
                  <a:lnTo>
                    <a:pt x="98" y="260195"/>
                  </a:lnTo>
                  <a:lnTo>
                    <a:pt x="0" y="259971"/>
                  </a:lnTo>
                  <a:lnTo>
                    <a:pt x="661" y="237174"/>
                  </a:lnTo>
                  <a:lnTo>
                    <a:pt x="8096" y="205846"/>
                  </a:lnTo>
                  <a:lnTo>
                    <a:pt x="15245" y="171559"/>
                  </a:lnTo>
                  <a:lnTo>
                    <a:pt x="21907" y="147898"/>
                  </a:lnTo>
                  <a:lnTo>
                    <a:pt x="39092" y="115536"/>
                  </a:lnTo>
                  <a:lnTo>
                    <a:pt x="56132" y="86192"/>
                  </a:lnTo>
                  <a:lnTo>
                    <a:pt x="87595" y="50662"/>
                  </a:lnTo>
                  <a:lnTo>
                    <a:pt x="100627" y="40260"/>
                  </a:lnTo>
                  <a:lnTo>
                    <a:pt x="131115" y="24711"/>
                  </a:lnTo>
                  <a:lnTo>
                    <a:pt x="141702" y="22518"/>
                  </a:lnTo>
                  <a:lnTo>
                    <a:pt x="149793" y="23802"/>
                  </a:lnTo>
                  <a:lnTo>
                    <a:pt x="159112" y="29284"/>
                  </a:lnTo>
                  <a:lnTo>
                    <a:pt x="165436" y="35558"/>
                  </a:lnTo>
                  <a:lnTo>
                    <a:pt x="173889" y="46813"/>
                  </a:lnTo>
                  <a:lnTo>
                    <a:pt x="178777" y="60282"/>
                  </a:lnTo>
                  <a:lnTo>
                    <a:pt x="185959" y="93670"/>
                  </a:lnTo>
                  <a:lnTo>
                    <a:pt x="189019" y="122893"/>
                  </a:lnTo>
                  <a:lnTo>
                    <a:pt x="189925" y="153000"/>
                  </a:lnTo>
                  <a:lnTo>
                    <a:pt x="186146" y="183371"/>
                  </a:lnTo>
                  <a:lnTo>
                    <a:pt x="176428" y="219032"/>
                  </a:lnTo>
                  <a:lnTo>
                    <a:pt x="173415" y="225441"/>
                  </a:lnTo>
                  <a:lnTo>
                    <a:pt x="167795" y="233616"/>
                  </a:lnTo>
                  <a:lnTo>
                    <a:pt x="167476" y="223474"/>
                  </a:lnTo>
                  <a:lnTo>
                    <a:pt x="175740" y="192362"/>
                  </a:lnTo>
                  <a:lnTo>
                    <a:pt x="185142" y="162201"/>
                  </a:lnTo>
                  <a:lnTo>
                    <a:pt x="196395" y="128712"/>
                  </a:lnTo>
                  <a:lnTo>
                    <a:pt x="207348" y="97339"/>
                  </a:lnTo>
                  <a:lnTo>
                    <a:pt x="223579" y="68854"/>
                  </a:lnTo>
                  <a:lnTo>
                    <a:pt x="247773" y="36473"/>
                  </a:lnTo>
                  <a:lnTo>
                    <a:pt x="264467" y="12547"/>
                  </a:lnTo>
                  <a:lnTo>
                    <a:pt x="281707" y="2617"/>
                  </a:lnTo>
                  <a:lnTo>
                    <a:pt x="289630" y="0"/>
                  </a:lnTo>
                  <a:lnTo>
                    <a:pt x="298232" y="1093"/>
                  </a:lnTo>
                  <a:lnTo>
                    <a:pt x="306851" y="4401"/>
                  </a:lnTo>
                  <a:lnTo>
                    <a:pt x="313508" y="8694"/>
                  </a:lnTo>
                  <a:lnTo>
                    <a:pt x="322014" y="19914"/>
                  </a:lnTo>
                  <a:lnTo>
                    <a:pt x="329894" y="38011"/>
                  </a:lnTo>
                  <a:lnTo>
                    <a:pt x="334061" y="72963"/>
                  </a:lnTo>
                  <a:lnTo>
                    <a:pt x="334783" y="102459"/>
                  </a:lnTo>
                  <a:lnTo>
                    <a:pt x="333302" y="132647"/>
                  </a:lnTo>
                  <a:lnTo>
                    <a:pt x="323738" y="162194"/>
                  </a:lnTo>
                  <a:lnTo>
                    <a:pt x="314752" y="195363"/>
                  </a:lnTo>
                  <a:lnTo>
                    <a:pt x="310717" y="216431"/>
                  </a:lnTo>
                  <a:lnTo>
                    <a:pt x="305813" y="234674"/>
                  </a:lnTo>
                  <a:lnTo>
                    <a:pt x="306258" y="237031"/>
                  </a:lnTo>
                  <a:lnTo>
                    <a:pt x="307401" y="238601"/>
                  </a:lnTo>
                  <a:lnTo>
                    <a:pt x="312223" y="24174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8" name="SMARTInkShape-308"/>
            <p:cNvSpPr/>
            <p:nvPr/>
          </p:nvSpPr>
          <p:spPr>
            <a:xfrm>
              <a:off x="2553142" y="4382351"/>
              <a:ext cx="332522" cy="250609"/>
            </a:xfrm>
            <a:custGeom>
              <a:avLst/>
              <a:gdLst/>
              <a:ahLst/>
              <a:cxnLst/>
              <a:rect l="0" t="0" r="0" b="0"/>
              <a:pathLst>
                <a:path w="332522" h="250609">
                  <a:moveTo>
                    <a:pt x="60517" y="37249"/>
                  </a:moveTo>
                  <a:lnTo>
                    <a:pt x="55279" y="49416"/>
                  </a:lnTo>
                  <a:lnTo>
                    <a:pt x="47020" y="84148"/>
                  </a:lnTo>
                  <a:lnTo>
                    <a:pt x="39759" y="118197"/>
                  </a:lnTo>
                  <a:lnTo>
                    <a:pt x="36022" y="150697"/>
                  </a:lnTo>
                  <a:lnTo>
                    <a:pt x="29553" y="181775"/>
                  </a:lnTo>
                  <a:lnTo>
                    <a:pt x="19780" y="214528"/>
                  </a:lnTo>
                  <a:lnTo>
                    <a:pt x="7165" y="240328"/>
                  </a:lnTo>
                  <a:lnTo>
                    <a:pt x="1059" y="248577"/>
                  </a:lnTo>
                  <a:lnTo>
                    <a:pt x="557" y="248407"/>
                  </a:lnTo>
                  <a:lnTo>
                    <a:pt x="0" y="245961"/>
                  </a:lnTo>
                  <a:lnTo>
                    <a:pt x="430" y="222388"/>
                  </a:lnTo>
                  <a:lnTo>
                    <a:pt x="7852" y="185829"/>
                  </a:lnTo>
                  <a:lnTo>
                    <a:pt x="17254" y="148160"/>
                  </a:lnTo>
                  <a:lnTo>
                    <a:pt x="25202" y="121255"/>
                  </a:lnTo>
                  <a:lnTo>
                    <a:pt x="36129" y="87068"/>
                  </a:lnTo>
                  <a:lnTo>
                    <a:pt x="53856" y="56338"/>
                  </a:lnTo>
                  <a:lnTo>
                    <a:pt x="70206" y="32462"/>
                  </a:lnTo>
                  <a:lnTo>
                    <a:pt x="101116" y="5612"/>
                  </a:lnTo>
                  <a:lnTo>
                    <a:pt x="116384" y="1062"/>
                  </a:lnTo>
                  <a:lnTo>
                    <a:pt x="126551" y="0"/>
                  </a:lnTo>
                  <a:lnTo>
                    <a:pt x="134457" y="1784"/>
                  </a:lnTo>
                  <a:lnTo>
                    <a:pt x="141640" y="6247"/>
                  </a:lnTo>
                  <a:lnTo>
                    <a:pt x="154357" y="18278"/>
                  </a:lnTo>
                  <a:lnTo>
                    <a:pt x="163863" y="34260"/>
                  </a:lnTo>
                  <a:lnTo>
                    <a:pt x="172400" y="66887"/>
                  </a:lnTo>
                  <a:lnTo>
                    <a:pt x="171843" y="94855"/>
                  </a:lnTo>
                  <a:lnTo>
                    <a:pt x="166317" y="127695"/>
                  </a:lnTo>
                  <a:lnTo>
                    <a:pt x="160909" y="165086"/>
                  </a:lnTo>
                  <a:lnTo>
                    <a:pt x="151464" y="196374"/>
                  </a:lnTo>
                  <a:lnTo>
                    <a:pt x="137067" y="227259"/>
                  </a:lnTo>
                  <a:lnTo>
                    <a:pt x="136822" y="219513"/>
                  </a:lnTo>
                  <a:lnTo>
                    <a:pt x="147333" y="183821"/>
                  </a:lnTo>
                  <a:lnTo>
                    <a:pt x="157973" y="145819"/>
                  </a:lnTo>
                  <a:lnTo>
                    <a:pt x="169921" y="115796"/>
                  </a:lnTo>
                  <a:lnTo>
                    <a:pt x="180046" y="86297"/>
                  </a:lnTo>
                  <a:lnTo>
                    <a:pt x="200467" y="53146"/>
                  </a:lnTo>
                  <a:lnTo>
                    <a:pt x="235352" y="17373"/>
                  </a:lnTo>
                  <a:lnTo>
                    <a:pt x="256014" y="4818"/>
                  </a:lnTo>
                  <a:lnTo>
                    <a:pt x="271310" y="827"/>
                  </a:lnTo>
                  <a:lnTo>
                    <a:pt x="281484" y="2153"/>
                  </a:lnTo>
                  <a:lnTo>
                    <a:pt x="291652" y="6410"/>
                  </a:lnTo>
                  <a:lnTo>
                    <a:pt x="306048" y="18328"/>
                  </a:lnTo>
                  <a:lnTo>
                    <a:pt x="313010" y="27710"/>
                  </a:lnTo>
                  <a:lnTo>
                    <a:pt x="324380" y="58851"/>
                  </a:lnTo>
                  <a:lnTo>
                    <a:pt x="332521" y="94855"/>
                  </a:lnTo>
                  <a:lnTo>
                    <a:pt x="331890" y="127695"/>
                  </a:lnTo>
                  <a:lnTo>
                    <a:pt x="328603" y="158874"/>
                  </a:lnTo>
                  <a:lnTo>
                    <a:pt x="325371" y="189561"/>
                  </a:lnTo>
                  <a:lnTo>
                    <a:pt x="320738" y="222181"/>
                  </a:lnTo>
                  <a:lnTo>
                    <a:pt x="319598" y="25060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82" name="SMARTInkShape-Group119"/>
          <p:cNvGrpSpPr/>
          <p:nvPr/>
        </p:nvGrpSpPr>
        <p:grpSpPr>
          <a:xfrm>
            <a:off x="769724" y="4160832"/>
            <a:ext cx="510428" cy="548154"/>
            <a:chOff x="769724" y="4160832"/>
            <a:chExt cx="510428" cy="548154"/>
          </a:xfrm>
        </p:grpSpPr>
        <p:sp>
          <p:nvSpPr>
            <p:cNvPr id="180" name="SMARTInkShape-309"/>
            <p:cNvSpPr/>
            <p:nvPr/>
          </p:nvSpPr>
          <p:spPr>
            <a:xfrm>
              <a:off x="769724" y="4160832"/>
              <a:ext cx="332647" cy="548154"/>
            </a:xfrm>
            <a:custGeom>
              <a:avLst/>
              <a:gdLst/>
              <a:ahLst/>
              <a:cxnLst/>
              <a:rect l="0" t="0" r="0" b="0"/>
              <a:pathLst>
                <a:path w="332647" h="548154">
                  <a:moveTo>
                    <a:pt x="319936" y="7308"/>
                  </a:moveTo>
                  <a:lnTo>
                    <a:pt x="319936" y="746"/>
                  </a:lnTo>
                  <a:lnTo>
                    <a:pt x="319088" y="393"/>
                  </a:lnTo>
                  <a:lnTo>
                    <a:pt x="315888" y="0"/>
                  </a:lnTo>
                  <a:lnTo>
                    <a:pt x="279320" y="9106"/>
                  </a:lnTo>
                  <a:lnTo>
                    <a:pt x="246812" y="13777"/>
                  </a:lnTo>
                  <a:lnTo>
                    <a:pt x="217741" y="18631"/>
                  </a:lnTo>
                  <a:lnTo>
                    <a:pt x="187678" y="21387"/>
                  </a:lnTo>
                  <a:lnTo>
                    <a:pt x="157322" y="22204"/>
                  </a:lnTo>
                  <a:lnTo>
                    <a:pt x="122809" y="27715"/>
                  </a:lnTo>
                  <a:lnTo>
                    <a:pt x="91530" y="29683"/>
                  </a:lnTo>
                  <a:lnTo>
                    <a:pt x="70790" y="32281"/>
                  </a:lnTo>
                  <a:lnTo>
                    <a:pt x="46234" y="37691"/>
                  </a:lnTo>
                  <a:lnTo>
                    <a:pt x="45652" y="50779"/>
                  </a:lnTo>
                  <a:lnTo>
                    <a:pt x="46465" y="72682"/>
                  </a:lnTo>
                  <a:lnTo>
                    <a:pt x="52176" y="106947"/>
                  </a:lnTo>
                  <a:lnTo>
                    <a:pt x="50838" y="140770"/>
                  </a:lnTo>
                  <a:lnTo>
                    <a:pt x="42600" y="174218"/>
                  </a:lnTo>
                  <a:lnTo>
                    <a:pt x="30313" y="210693"/>
                  </a:lnTo>
                  <a:lnTo>
                    <a:pt x="12592" y="248470"/>
                  </a:lnTo>
                  <a:lnTo>
                    <a:pt x="7672" y="257580"/>
                  </a:lnTo>
                  <a:lnTo>
                    <a:pt x="1086" y="265061"/>
                  </a:lnTo>
                  <a:lnTo>
                    <a:pt x="690" y="264656"/>
                  </a:lnTo>
                  <a:lnTo>
                    <a:pt x="0" y="255665"/>
                  </a:lnTo>
                  <a:lnTo>
                    <a:pt x="2200" y="250897"/>
                  </a:lnTo>
                  <a:lnTo>
                    <a:pt x="6000" y="244263"/>
                  </a:lnTo>
                  <a:lnTo>
                    <a:pt x="17596" y="221566"/>
                  </a:lnTo>
                  <a:lnTo>
                    <a:pt x="35940" y="200525"/>
                  </a:lnTo>
                  <a:lnTo>
                    <a:pt x="54884" y="189205"/>
                  </a:lnTo>
                  <a:lnTo>
                    <a:pt x="84041" y="178641"/>
                  </a:lnTo>
                  <a:lnTo>
                    <a:pt x="121858" y="175433"/>
                  </a:lnTo>
                  <a:lnTo>
                    <a:pt x="158386" y="181127"/>
                  </a:lnTo>
                  <a:lnTo>
                    <a:pt x="188155" y="189666"/>
                  </a:lnTo>
                  <a:lnTo>
                    <a:pt x="217578" y="207530"/>
                  </a:lnTo>
                  <a:lnTo>
                    <a:pt x="252962" y="238580"/>
                  </a:lnTo>
                  <a:lnTo>
                    <a:pt x="280053" y="267179"/>
                  </a:lnTo>
                  <a:lnTo>
                    <a:pt x="301910" y="299360"/>
                  </a:lnTo>
                  <a:lnTo>
                    <a:pt x="316852" y="333447"/>
                  </a:lnTo>
                  <a:lnTo>
                    <a:pt x="326642" y="367255"/>
                  </a:lnTo>
                  <a:lnTo>
                    <a:pt x="332646" y="401825"/>
                  </a:lnTo>
                  <a:lnTo>
                    <a:pt x="332169" y="433517"/>
                  </a:lnTo>
                  <a:lnTo>
                    <a:pt x="324406" y="464355"/>
                  </a:lnTo>
                  <a:lnTo>
                    <a:pt x="311382" y="490427"/>
                  </a:lnTo>
                  <a:lnTo>
                    <a:pt x="294540" y="508874"/>
                  </a:lnTo>
                  <a:lnTo>
                    <a:pt x="262050" y="530280"/>
                  </a:lnTo>
                  <a:lnTo>
                    <a:pt x="232980" y="541663"/>
                  </a:lnTo>
                  <a:lnTo>
                    <a:pt x="202917" y="546353"/>
                  </a:lnTo>
                  <a:lnTo>
                    <a:pt x="168516" y="547741"/>
                  </a:lnTo>
                  <a:lnTo>
                    <a:pt x="135559" y="548153"/>
                  </a:lnTo>
                  <a:lnTo>
                    <a:pt x="108390" y="544230"/>
                  </a:lnTo>
                  <a:lnTo>
                    <a:pt x="72062" y="529234"/>
                  </a:lnTo>
                  <a:lnTo>
                    <a:pt x="41340" y="504975"/>
                  </a:lnTo>
                  <a:lnTo>
                    <a:pt x="29580" y="485811"/>
                  </a:lnTo>
                  <a:lnTo>
                    <a:pt x="16793" y="449600"/>
                  </a:lnTo>
                  <a:lnTo>
                    <a:pt x="15136" y="44164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1" name="SMARTInkShape-310"/>
            <p:cNvSpPr/>
            <p:nvPr/>
          </p:nvSpPr>
          <p:spPr>
            <a:xfrm>
              <a:off x="1242275" y="4168140"/>
              <a:ext cx="37877" cy="518161"/>
            </a:xfrm>
            <a:custGeom>
              <a:avLst/>
              <a:gdLst/>
              <a:ahLst/>
              <a:cxnLst/>
              <a:rect l="0" t="0" r="0" b="0"/>
              <a:pathLst>
                <a:path w="37877" h="518161">
                  <a:moveTo>
                    <a:pt x="30263" y="0"/>
                  </a:moveTo>
                  <a:lnTo>
                    <a:pt x="34310" y="0"/>
                  </a:lnTo>
                  <a:lnTo>
                    <a:pt x="35500" y="845"/>
                  </a:lnTo>
                  <a:lnTo>
                    <a:pt x="36295" y="2255"/>
                  </a:lnTo>
                  <a:lnTo>
                    <a:pt x="37414" y="10546"/>
                  </a:lnTo>
                  <a:lnTo>
                    <a:pt x="37842" y="46646"/>
                  </a:lnTo>
                  <a:lnTo>
                    <a:pt x="37876" y="80427"/>
                  </a:lnTo>
                  <a:lnTo>
                    <a:pt x="33837" y="113764"/>
                  </a:lnTo>
                  <a:lnTo>
                    <a:pt x="29595" y="140309"/>
                  </a:lnTo>
                  <a:lnTo>
                    <a:pt x="25732" y="168191"/>
                  </a:lnTo>
                  <a:lnTo>
                    <a:pt x="24017" y="194696"/>
                  </a:lnTo>
                  <a:lnTo>
                    <a:pt x="20997" y="222845"/>
                  </a:lnTo>
                  <a:lnTo>
                    <a:pt x="17679" y="251442"/>
                  </a:lnTo>
                  <a:lnTo>
                    <a:pt x="16203" y="278263"/>
                  </a:lnTo>
                  <a:lnTo>
                    <a:pt x="13290" y="306550"/>
                  </a:lnTo>
                  <a:lnTo>
                    <a:pt x="10021" y="335211"/>
                  </a:lnTo>
                  <a:lnTo>
                    <a:pt x="8565" y="362061"/>
                  </a:lnTo>
                  <a:lnTo>
                    <a:pt x="7920" y="388102"/>
                  </a:lnTo>
                  <a:lnTo>
                    <a:pt x="5300" y="424309"/>
                  </a:lnTo>
                  <a:lnTo>
                    <a:pt x="1419" y="454227"/>
                  </a:lnTo>
                  <a:lnTo>
                    <a:pt x="0" y="488824"/>
                  </a:lnTo>
                  <a:lnTo>
                    <a:pt x="694" y="504198"/>
                  </a:lnTo>
                  <a:lnTo>
                    <a:pt x="7402" y="5181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83" name="SMARTInkShape-311"/>
          <p:cNvSpPr/>
          <p:nvPr/>
        </p:nvSpPr>
        <p:spPr>
          <a:xfrm>
            <a:off x="5227318" y="4991100"/>
            <a:ext cx="1" cy="10017"/>
          </a:xfrm>
          <a:custGeom>
            <a:avLst/>
            <a:gdLst/>
            <a:ahLst/>
            <a:cxnLst/>
            <a:rect l="0" t="0" r="0" b="0"/>
            <a:pathLst>
              <a:path w="1" h="10017">
                <a:moveTo>
                  <a:pt x="0" y="0"/>
                </a:moveTo>
                <a:lnTo>
                  <a:pt x="0" y="10016"/>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88" name="SMARTInkShape-Group121"/>
          <p:cNvGrpSpPr/>
          <p:nvPr/>
        </p:nvGrpSpPr>
        <p:grpSpPr>
          <a:xfrm>
            <a:off x="4733804" y="4152962"/>
            <a:ext cx="973577" cy="883857"/>
            <a:chOff x="4733804" y="4152962"/>
            <a:chExt cx="973577" cy="883857"/>
          </a:xfrm>
        </p:grpSpPr>
        <p:sp>
          <p:nvSpPr>
            <p:cNvPr id="184" name="SMARTInkShape-312"/>
            <p:cNvSpPr/>
            <p:nvPr/>
          </p:nvSpPr>
          <p:spPr>
            <a:xfrm>
              <a:off x="4733804" y="4152962"/>
              <a:ext cx="554477" cy="836763"/>
            </a:xfrm>
            <a:custGeom>
              <a:avLst/>
              <a:gdLst/>
              <a:ahLst/>
              <a:cxnLst/>
              <a:rect l="0" t="0" r="0" b="0"/>
              <a:pathLst>
                <a:path w="554477" h="836763">
                  <a:moveTo>
                    <a:pt x="554476" y="7556"/>
                  </a:moveTo>
                  <a:lnTo>
                    <a:pt x="554476" y="3511"/>
                  </a:lnTo>
                  <a:lnTo>
                    <a:pt x="553629" y="2321"/>
                  </a:lnTo>
                  <a:lnTo>
                    <a:pt x="552218" y="1527"/>
                  </a:lnTo>
                  <a:lnTo>
                    <a:pt x="543928" y="408"/>
                  </a:lnTo>
                  <a:lnTo>
                    <a:pt x="514140" y="0"/>
                  </a:lnTo>
                  <a:lnTo>
                    <a:pt x="477332" y="2208"/>
                  </a:lnTo>
                  <a:lnTo>
                    <a:pt x="445258" y="8230"/>
                  </a:lnTo>
                  <a:lnTo>
                    <a:pt x="420420" y="12088"/>
                  </a:lnTo>
                  <a:lnTo>
                    <a:pt x="392447" y="13803"/>
                  </a:lnTo>
                  <a:lnTo>
                    <a:pt x="356231" y="18815"/>
                  </a:lnTo>
                  <a:lnTo>
                    <a:pt x="320006" y="25663"/>
                  </a:lnTo>
                  <a:lnTo>
                    <a:pt x="282461" y="29009"/>
                  </a:lnTo>
                  <a:lnTo>
                    <a:pt x="248572" y="34044"/>
                  </a:lnTo>
                  <a:lnTo>
                    <a:pt x="212863" y="42485"/>
                  </a:lnTo>
                  <a:lnTo>
                    <a:pt x="177690" y="49283"/>
                  </a:lnTo>
                  <a:lnTo>
                    <a:pt x="157719" y="53335"/>
                  </a:lnTo>
                  <a:lnTo>
                    <a:pt x="155351" y="55009"/>
                  </a:lnTo>
                  <a:lnTo>
                    <a:pt x="147506" y="67824"/>
                  </a:lnTo>
                  <a:lnTo>
                    <a:pt x="144331" y="81765"/>
                  </a:lnTo>
                  <a:lnTo>
                    <a:pt x="143073" y="117656"/>
                  </a:lnTo>
                  <a:lnTo>
                    <a:pt x="140753" y="145393"/>
                  </a:lnTo>
                  <a:lnTo>
                    <a:pt x="132393" y="179375"/>
                  </a:lnTo>
                  <a:lnTo>
                    <a:pt x="125083" y="208703"/>
                  </a:lnTo>
                  <a:lnTo>
                    <a:pt x="115029" y="243716"/>
                  </a:lnTo>
                  <a:lnTo>
                    <a:pt x="104890" y="280110"/>
                  </a:lnTo>
                  <a:lnTo>
                    <a:pt x="92194" y="313661"/>
                  </a:lnTo>
                  <a:lnTo>
                    <a:pt x="79496" y="336089"/>
                  </a:lnTo>
                  <a:lnTo>
                    <a:pt x="67240" y="349968"/>
                  </a:lnTo>
                  <a:lnTo>
                    <a:pt x="66835" y="339809"/>
                  </a:lnTo>
                  <a:lnTo>
                    <a:pt x="70851" y="328488"/>
                  </a:lnTo>
                  <a:lnTo>
                    <a:pt x="95315" y="295468"/>
                  </a:lnTo>
                  <a:lnTo>
                    <a:pt x="110146" y="277814"/>
                  </a:lnTo>
                  <a:lnTo>
                    <a:pt x="133357" y="265903"/>
                  </a:lnTo>
                  <a:lnTo>
                    <a:pt x="166303" y="255141"/>
                  </a:lnTo>
                  <a:lnTo>
                    <a:pt x="194680" y="252507"/>
                  </a:lnTo>
                  <a:lnTo>
                    <a:pt x="224538" y="253419"/>
                  </a:lnTo>
                  <a:lnTo>
                    <a:pt x="254834" y="263661"/>
                  </a:lnTo>
                  <a:lnTo>
                    <a:pt x="286105" y="278267"/>
                  </a:lnTo>
                  <a:lnTo>
                    <a:pt x="320113" y="299153"/>
                  </a:lnTo>
                  <a:lnTo>
                    <a:pt x="357475" y="336120"/>
                  </a:lnTo>
                  <a:lnTo>
                    <a:pt x="387167" y="370480"/>
                  </a:lnTo>
                  <a:lnTo>
                    <a:pt x="406455" y="397457"/>
                  </a:lnTo>
                  <a:lnTo>
                    <a:pt x="423495" y="423557"/>
                  </a:lnTo>
                  <a:lnTo>
                    <a:pt x="439536" y="453783"/>
                  </a:lnTo>
                  <a:lnTo>
                    <a:pt x="453438" y="486126"/>
                  </a:lnTo>
                  <a:lnTo>
                    <a:pt x="462438" y="517435"/>
                  </a:lnTo>
                  <a:lnTo>
                    <a:pt x="469262" y="550540"/>
                  </a:lnTo>
                  <a:lnTo>
                    <a:pt x="473423" y="584163"/>
                  </a:lnTo>
                  <a:lnTo>
                    <a:pt x="472449" y="616039"/>
                  </a:lnTo>
                  <a:lnTo>
                    <a:pt x="469195" y="644883"/>
                  </a:lnTo>
                  <a:lnTo>
                    <a:pt x="464079" y="672660"/>
                  </a:lnTo>
                  <a:lnTo>
                    <a:pt x="456162" y="701938"/>
                  </a:lnTo>
                  <a:lnTo>
                    <a:pt x="438139" y="738892"/>
                  </a:lnTo>
                  <a:lnTo>
                    <a:pt x="412667" y="771290"/>
                  </a:lnTo>
                  <a:lnTo>
                    <a:pt x="383670" y="794248"/>
                  </a:lnTo>
                  <a:lnTo>
                    <a:pt x="353630" y="811775"/>
                  </a:lnTo>
                  <a:lnTo>
                    <a:pt x="319234" y="827692"/>
                  </a:lnTo>
                  <a:lnTo>
                    <a:pt x="282234" y="835042"/>
                  </a:lnTo>
                  <a:lnTo>
                    <a:pt x="254831" y="836762"/>
                  </a:lnTo>
                  <a:lnTo>
                    <a:pt x="226568" y="836679"/>
                  </a:lnTo>
                  <a:lnTo>
                    <a:pt x="199894" y="833820"/>
                  </a:lnTo>
                  <a:lnTo>
                    <a:pt x="171669" y="829728"/>
                  </a:lnTo>
                  <a:lnTo>
                    <a:pt x="143040" y="824240"/>
                  </a:lnTo>
                  <a:lnTo>
                    <a:pt x="116203" y="816156"/>
                  </a:lnTo>
                  <a:lnTo>
                    <a:pt x="81340" y="802085"/>
                  </a:lnTo>
                  <a:lnTo>
                    <a:pt x="45303" y="783007"/>
                  </a:lnTo>
                  <a:lnTo>
                    <a:pt x="23173" y="772226"/>
                  </a:lnTo>
                  <a:lnTo>
                    <a:pt x="4240" y="752964"/>
                  </a:lnTo>
                  <a:lnTo>
                    <a:pt x="893" y="747226"/>
                  </a:lnTo>
                  <a:lnTo>
                    <a:pt x="0" y="744508"/>
                  </a:lnTo>
                  <a:lnTo>
                    <a:pt x="1267" y="736975"/>
                  </a:lnTo>
                  <a:lnTo>
                    <a:pt x="5836" y="72383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5" name="SMARTInkShape-313"/>
            <p:cNvSpPr/>
            <p:nvPr/>
          </p:nvSpPr>
          <p:spPr>
            <a:xfrm>
              <a:off x="5212326" y="4998758"/>
              <a:ext cx="21884" cy="8138"/>
            </a:xfrm>
            <a:custGeom>
              <a:avLst/>
              <a:gdLst/>
              <a:ahLst/>
              <a:cxnLst/>
              <a:rect l="0" t="0" r="0" b="0"/>
              <a:pathLst>
                <a:path w="21884" h="8138">
                  <a:moveTo>
                    <a:pt x="21883" y="174"/>
                  </a:moveTo>
                  <a:lnTo>
                    <a:pt x="16330" y="0"/>
                  </a:lnTo>
                  <a:lnTo>
                    <a:pt x="9097" y="2235"/>
                  </a:lnTo>
                  <a:lnTo>
                    <a:pt x="0" y="813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6" name="SMARTInkShape-314"/>
            <p:cNvSpPr/>
            <p:nvPr/>
          </p:nvSpPr>
          <p:spPr>
            <a:xfrm>
              <a:off x="5646635" y="4297679"/>
              <a:ext cx="60746" cy="739140"/>
            </a:xfrm>
            <a:custGeom>
              <a:avLst/>
              <a:gdLst/>
              <a:ahLst/>
              <a:cxnLst/>
              <a:rect l="0" t="0" r="0" b="0"/>
              <a:pathLst>
                <a:path w="60746" h="739140">
                  <a:moveTo>
                    <a:pt x="60745" y="0"/>
                  </a:moveTo>
                  <a:lnTo>
                    <a:pt x="59898" y="12168"/>
                  </a:lnTo>
                  <a:lnTo>
                    <a:pt x="54713" y="33134"/>
                  </a:lnTo>
                  <a:lnTo>
                    <a:pt x="49392" y="65529"/>
                  </a:lnTo>
                  <a:lnTo>
                    <a:pt x="46657" y="94580"/>
                  </a:lnTo>
                  <a:lnTo>
                    <a:pt x="43756" y="119083"/>
                  </a:lnTo>
                  <a:lnTo>
                    <a:pt x="39648" y="146059"/>
                  </a:lnTo>
                  <a:lnTo>
                    <a:pt x="35000" y="172160"/>
                  </a:lnTo>
                  <a:lnTo>
                    <a:pt x="32366" y="200129"/>
                  </a:lnTo>
                  <a:lnTo>
                    <a:pt x="30354" y="230339"/>
                  </a:lnTo>
                  <a:lnTo>
                    <a:pt x="26633" y="263522"/>
                  </a:lnTo>
                  <a:lnTo>
                    <a:pt x="24418" y="298026"/>
                  </a:lnTo>
                  <a:lnTo>
                    <a:pt x="22584" y="333115"/>
                  </a:lnTo>
                  <a:lnTo>
                    <a:pt x="18950" y="368467"/>
                  </a:lnTo>
                  <a:lnTo>
                    <a:pt x="14510" y="403935"/>
                  </a:lnTo>
                  <a:lnTo>
                    <a:pt x="10563" y="439453"/>
                  </a:lnTo>
                  <a:lnTo>
                    <a:pt x="8808" y="474995"/>
                  </a:lnTo>
                  <a:lnTo>
                    <a:pt x="8026" y="508288"/>
                  </a:lnTo>
                  <a:lnTo>
                    <a:pt x="6835" y="540019"/>
                  </a:lnTo>
                  <a:lnTo>
                    <a:pt x="3482" y="571054"/>
                  </a:lnTo>
                  <a:lnTo>
                    <a:pt x="1428" y="599525"/>
                  </a:lnTo>
                  <a:lnTo>
                    <a:pt x="514" y="626289"/>
                  </a:lnTo>
                  <a:lnTo>
                    <a:pt x="0" y="664311"/>
                  </a:lnTo>
                  <a:lnTo>
                    <a:pt x="695" y="696554"/>
                  </a:lnTo>
                  <a:lnTo>
                    <a:pt x="6704" y="733351"/>
                  </a:lnTo>
                  <a:lnTo>
                    <a:pt x="7404" y="7391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7" name="SMARTInkShape-315"/>
            <p:cNvSpPr/>
            <p:nvPr/>
          </p:nvSpPr>
          <p:spPr>
            <a:xfrm>
              <a:off x="5228609" y="4968353"/>
              <a:ext cx="29150" cy="32334"/>
            </a:xfrm>
            <a:custGeom>
              <a:avLst/>
              <a:gdLst/>
              <a:ahLst/>
              <a:cxnLst/>
              <a:rect l="0" t="0" r="0" b="0"/>
              <a:pathLst>
                <a:path w="29150" h="32334">
                  <a:moveTo>
                    <a:pt x="14898" y="28082"/>
                  </a:moveTo>
                  <a:lnTo>
                    <a:pt x="27655" y="10160"/>
                  </a:lnTo>
                  <a:lnTo>
                    <a:pt x="29149" y="270"/>
                  </a:lnTo>
                  <a:lnTo>
                    <a:pt x="25133" y="0"/>
                  </a:lnTo>
                  <a:lnTo>
                    <a:pt x="20896" y="2195"/>
                  </a:lnTo>
                  <a:lnTo>
                    <a:pt x="16191" y="5146"/>
                  </a:lnTo>
                  <a:lnTo>
                    <a:pt x="11278" y="6458"/>
                  </a:lnTo>
                  <a:lnTo>
                    <a:pt x="9627" y="8499"/>
                  </a:lnTo>
                  <a:lnTo>
                    <a:pt x="4723" y="21688"/>
                  </a:lnTo>
                  <a:lnTo>
                    <a:pt x="1381" y="27356"/>
                  </a:lnTo>
                  <a:lnTo>
                    <a:pt x="0" y="3233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89" name="SMARTInkShape-316"/>
          <p:cNvSpPr/>
          <p:nvPr/>
        </p:nvSpPr>
        <p:spPr>
          <a:xfrm>
            <a:off x="1784106" y="3299459"/>
            <a:ext cx="242081" cy="447893"/>
          </a:xfrm>
          <a:custGeom>
            <a:avLst/>
            <a:gdLst/>
            <a:ahLst/>
            <a:cxnLst/>
            <a:rect l="0" t="0" r="0" b="0"/>
            <a:pathLst>
              <a:path w="242081" h="447893">
                <a:moveTo>
                  <a:pt x="189471" y="7620"/>
                </a:moveTo>
                <a:lnTo>
                  <a:pt x="178867" y="7620"/>
                </a:lnTo>
                <a:lnTo>
                  <a:pt x="174033" y="9878"/>
                </a:lnTo>
                <a:lnTo>
                  <a:pt x="169065" y="12857"/>
                </a:lnTo>
                <a:lnTo>
                  <a:pt x="164034" y="14179"/>
                </a:lnTo>
                <a:lnTo>
                  <a:pt x="158975" y="19284"/>
                </a:lnTo>
                <a:lnTo>
                  <a:pt x="152213" y="27198"/>
                </a:lnTo>
                <a:lnTo>
                  <a:pt x="124044" y="55083"/>
                </a:lnTo>
                <a:lnTo>
                  <a:pt x="100694" y="90248"/>
                </a:lnTo>
                <a:lnTo>
                  <a:pt x="73044" y="119779"/>
                </a:lnTo>
                <a:lnTo>
                  <a:pt x="57138" y="149978"/>
                </a:lnTo>
                <a:lnTo>
                  <a:pt x="42078" y="181221"/>
                </a:lnTo>
                <a:lnTo>
                  <a:pt x="27738" y="216913"/>
                </a:lnTo>
                <a:lnTo>
                  <a:pt x="17747" y="253452"/>
                </a:lnTo>
                <a:lnTo>
                  <a:pt x="9426" y="286953"/>
                </a:lnTo>
                <a:lnTo>
                  <a:pt x="2445" y="322466"/>
                </a:lnTo>
                <a:lnTo>
                  <a:pt x="0" y="354814"/>
                </a:lnTo>
                <a:lnTo>
                  <a:pt x="125" y="384999"/>
                </a:lnTo>
                <a:lnTo>
                  <a:pt x="5994" y="409561"/>
                </a:lnTo>
                <a:lnTo>
                  <a:pt x="13665" y="422199"/>
                </a:lnTo>
                <a:lnTo>
                  <a:pt x="24976" y="431202"/>
                </a:lnTo>
                <a:lnTo>
                  <a:pt x="55110" y="445779"/>
                </a:lnTo>
                <a:lnTo>
                  <a:pt x="68796" y="447892"/>
                </a:lnTo>
                <a:lnTo>
                  <a:pt x="98276" y="443164"/>
                </a:lnTo>
                <a:lnTo>
                  <a:pt x="128560" y="431819"/>
                </a:lnTo>
                <a:lnTo>
                  <a:pt x="159000" y="409477"/>
                </a:lnTo>
                <a:lnTo>
                  <a:pt x="188629" y="379757"/>
                </a:lnTo>
                <a:lnTo>
                  <a:pt x="211665" y="342152"/>
                </a:lnTo>
                <a:lnTo>
                  <a:pt x="225118" y="309942"/>
                </a:lnTo>
                <a:lnTo>
                  <a:pt x="234464" y="275844"/>
                </a:lnTo>
                <a:lnTo>
                  <a:pt x="240340" y="242034"/>
                </a:lnTo>
                <a:lnTo>
                  <a:pt x="242080" y="207461"/>
                </a:lnTo>
                <a:lnTo>
                  <a:pt x="240339" y="173513"/>
                </a:lnTo>
                <a:lnTo>
                  <a:pt x="238974" y="138900"/>
                </a:lnTo>
                <a:lnTo>
                  <a:pt x="239416" y="109453"/>
                </a:lnTo>
                <a:lnTo>
                  <a:pt x="231930" y="82384"/>
                </a:lnTo>
                <a:lnTo>
                  <a:pt x="214229" y="46942"/>
                </a:lnTo>
                <a:lnTo>
                  <a:pt x="195397" y="27268"/>
                </a:lnTo>
                <a:lnTo>
                  <a:pt x="171513" y="11533"/>
                </a:lnTo>
                <a:lnTo>
                  <a:pt x="143753" y="0"/>
                </a:lnTo>
              </a:path>
            </a:pathLst>
          </a:custGeom>
          <a:ln w="19050">
            <a:solidFill>
              <a:srgbClr val="0093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92" name="SMARTInkShape-Group123"/>
          <p:cNvGrpSpPr/>
          <p:nvPr/>
        </p:nvGrpSpPr>
        <p:grpSpPr>
          <a:xfrm>
            <a:off x="2084877" y="3477154"/>
            <a:ext cx="635464" cy="275093"/>
            <a:chOff x="2084877" y="3477154"/>
            <a:chExt cx="635464" cy="275093"/>
          </a:xfrm>
        </p:grpSpPr>
        <p:sp>
          <p:nvSpPr>
            <p:cNvPr id="190" name="SMARTInkShape-317"/>
            <p:cNvSpPr/>
            <p:nvPr/>
          </p:nvSpPr>
          <p:spPr>
            <a:xfrm>
              <a:off x="2084877" y="3512818"/>
              <a:ext cx="193501" cy="239429"/>
            </a:xfrm>
            <a:custGeom>
              <a:avLst/>
              <a:gdLst/>
              <a:ahLst/>
              <a:cxnLst/>
              <a:rect l="0" t="0" r="0" b="0"/>
              <a:pathLst>
                <a:path w="193501" h="239429">
                  <a:moveTo>
                    <a:pt x="193500" y="0"/>
                  </a:moveTo>
                  <a:lnTo>
                    <a:pt x="178848" y="0"/>
                  </a:lnTo>
                  <a:lnTo>
                    <a:pt x="172030" y="2258"/>
                  </a:lnTo>
                  <a:lnTo>
                    <a:pt x="169029" y="4047"/>
                  </a:lnTo>
                  <a:lnTo>
                    <a:pt x="131732" y="11352"/>
                  </a:lnTo>
                  <a:lnTo>
                    <a:pt x="94333" y="31307"/>
                  </a:lnTo>
                  <a:lnTo>
                    <a:pt x="56326" y="62073"/>
                  </a:lnTo>
                  <a:lnTo>
                    <a:pt x="22286" y="99208"/>
                  </a:lnTo>
                  <a:lnTo>
                    <a:pt x="6842" y="134807"/>
                  </a:lnTo>
                  <a:lnTo>
                    <a:pt x="0" y="159324"/>
                  </a:lnTo>
                  <a:lnTo>
                    <a:pt x="4416" y="190364"/>
                  </a:lnTo>
                  <a:lnTo>
                    <a:pt x="9556" y="203986"/>
                  </a:lnTo>
                  <a:lnTo>
                    <a:pt x="22817" y="217262"/>
                  </a:lnTo>
                  <a:lnTo>
                    <a:pt x="42459" y="229852"/>
                  </a:lnTo>
                  <a:lnTo>
                    <a:pt x="79381" y="239428"/>
                  </a:lnTo>
                  <a:lnTo>
                    <a:pt x="114955" y="237732"/>
                  </a:lnTo>
                  <a:lnTo>
                    <a:pt x="137772" y="235822"/>
                  </a:lnTo>
                  <a:lnTo>
                    <a:pt x="155400" y="2286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1" name="SMARTInkShape-318"/>
            <p:cNvSpPr/>
            <p:nvPr/>
          </p:nvSpPr>
          <p:spPr>
            <a:xfrm>
              <a:off x="2400306" y="3477154"/>
              <a:ext cx="320035" cy="264265"/>
            </a:xfrm>
            <a:custGeom>
              <a:avLst/>
              <a:gdLst/>
              <a:ahLst/>
              <a:cxnLst/>
              <a:rect l="0" t="0" r="0" b="0"/>
              <a:pathLst>
                <a:path w="320035" h="264265">
                  <a:moveTo>
                    <a:pt x="30471" y="66146"/>
                  </a:moveTo>
                  <a:lnTo>
                    <a:pt x="26428" y="70191"/>
                  </a:lnTo>
                  <a:lnTo>
                    <a:pt x="24439" y="76691"/>
                  </a:lnTo>
                  <a:lnTo>
                    <a:pt x="20734" y="109018"/>
                  </a:lnTo>
                  <a:lnTo>
                    <a:pt x="12275" y="145827"/>
                  </a:lnTo>
                  <a:lnTo>
                    <a:pt x="7685" y="179627"/>
                  </a:lnTo>
                  <a:lnTo>
                    <a:pt x="1172" y="214393"/>
                  </a:lnTo>
                  <a:lnTo>
                    <a:pt x="24" y="239726"/>
                  </a:lnTo>
                  <a:lnTo>
                    <a:pt x="0" y="236863"/>
                  </a:lnTo>
                  <a:lnTo>
                    <a:pt x="2252" y="232895"/>
                  </a:lnTo>
                  <a:lnTo>
                    <a:pt x="4041" y="230651"/>
                  </a:lnTo>
                  <a:lnTo>
                    <a:pt x="11345" y="194742"/>
                  </a:lnTo>
                  <a:lnTo>
                    <a:pt x="18127" y="164455"/>
                  </a:lnTo>
                  <a:lnTo>
                    <a:pt x="25498" y="128670"/>
                  </a:lnTo>
                  <a:lnTo>
                    <a:pt x="33045" y="95300"/>
                  </a:lnTo>
                  <a:lnTo>
                    <a:pt x="44688" y="63965"/>
                  </a:lnTo>
                  <a:lnTo>
                    <a:pt x="62945" y="29966"/>
                  </a:lnTo>
                  <a:lnTo>
                    <a:pt x="69740" y="17328"/>
                  </a:lnTo>
                  <a:lnTo>
                    <a:pt x="80098" y="8325"/>
                  </a:lnTo>
                  <a:lnTo>
                    <a:pt x="86417" y="4738"/>
                  </a:lnTo>
                  <a:lnTo>
                    <a:pt x="97951" y="3011"/>
                  </a:lnTo>
                  <a:lnTo>
                    <a:pt x="107876" y="5066"/>
                  </a:lnTo>
                  <a:lnTo>
                    <a:pt x="127985" y="15663"/>
                  </a:lnTo>
                  <a:lnTo>
                    <a:pt x="135338" y="25083"/>
                  </a:lnTo>
                  <a:lnTo>
                    <a:pt x="149613" y="59985"/>
                  </a:lnTo>
                  <a:lnTo>
                    <a:pt x="157402" y="88496"/>
                  </a:lnTo>
                  <a:lnTo>
                    <a:pt x="164226" y="122534"/>
                  </a:lnTo>
                  <a:lnTo>
                    <a:pt x="166621" y="153596"/>
                  </a:lnTo>
                  <a:lnTo>
                    <a:pt x="165176" y="187278"/>
                  </a:lnTo>
                  <a:lnTo>
                    <a:pt x="154436" y="223170"/>
                  </a:lnTo>
                  <a:lnTo>
                    <a:pt x="152512" y="239724"/>
                  </a:lnTo>
                  <a:lnTo>
                    <a:pt x="152394" y="208798"/>
                  </a:lnTo>
                  <a:lnTo>
                    <a:pt x="158475" y="179179"/>
                  </a:lnTo>
                  <a:lnTo>
                    <a:pt x="167832" y="141594"/>
                  </a:lnTo>
                  <a:lnTo>
                    <a:pt x="177568" y="111642"/>
                  </a:lnTo>
                  <a:lnTo>
                    <a:pt x="191180" y="81319"/>
                  </a:lnTo>
                  <a:lnTo>
                    <a:pt x="210947" y="44777"/>
                  </a:lnTo>
                  <a:lnTo>
                    <a:pt x="236397" y="14794"/>
                  </a:lnTo>
                  <a:lnTo>
                    <a:pt x="247866" y="5786"/>
                  </a:lnTo>
                  <a:lnTo>
                    <a:pt x="258608" y="1220"/>
                  </a:lnTo>
                  <a:lnTo>
                    <a:pt x="263843" y="0"/>
                  </a:lnTo>
                  <a:lnTo>
                    <a:pt x="274174" y="906"/>
                  </a:lnTo>
                  <a:lnTo>
                    <a:pt x="279299" y="2332"/>
                  </a:lnTo>
                  <a:lnTo>
                    <a:pt x="287252" y="8432"/>
                  </a:lnTo>
                  <a:lnTo>
                    <a:pt x="303303" y="30190"/>
                  </a:lnTo>
                  <a:lnTo>
                    <a:pt x="308365" y="46496"/>
                  </a:lnTo>
                  <a:lnTo>
                    <a:pt x="313469" y="76975"/>
                  </a:lnTo>
                  <a:lnTo>
                    <a:pt x="318086" y="112816"/>
                  </a:lnTo>
                  <a:lnTo>
                    <a:pt x="319457" y="150247"/>
                  </a:lnTo>
                  <a:lnTo>
                    <a:pt x="319863" y="188149"/>
                  </a:lnTo>
                  <a:lnTo>
                    <a:pt x="319982" y="221674"/>
                  </a:lnTo>
                  <a:lnTo>
                    <a:pt x="320034" y="26426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96" name="SMARTInkShape-Group124"/>
          <p:cNvGrpSpPr/>
          <p:nvPr/>
        </p:nvGrpSpPr>
        <p:grpSpPr>
          <a:xfrm>
            <a:off x="833895" y="3215647"/>
            <a:ext cx="743444" cy="541013"/>
            <a:chOff x="833895" y="3215647"/>
            <a:chExt cx="743444" cy="541013"/>
          </a:xfrm>
        </p:grpSpPr>
        <p:sp>
          <p:nvSpPr>
            <p:cNvPr id="193" name="SMARTInkShape-319"/>
            <p:cNvSpPr/>
            <p:nvPr/>
          </p:nvSpPr>
          <p:spPr>
            <a:xfrm>
              <a:off x="833895" y="3215647"/>
              <a:ext cx="278625" cy="531681"/>
            </a:xfrm>
            <a:custGeom>
              <a:avLst/>
              <a:gdLst/>
              <a:ahLst/>
              <a:cxnLst/>
              <a:rect l="0" t="0" r="0" b="0"/>
              <a:pathLst>
                <a:path w="278625" h="531681">
                  <a:moveTo>
                    <a:pt x="278624" y="7612"/>
                  </a:moveTo>
                  <a:lnTo>
                    <a:pt x="278624" y="1052"/>
                  </a:lnTo>
                  <a:lnTo>
                    <a:pt x="277778" y="696"/>
                  </a:lnTo>
                  <a:lnTo>
                    <a:pt x="249138" y="0"/>
                  </a:lnTo>
                  <a:lnTo>
                    <a:pt x="216022" y="10599"/>
                  </a:lnTo>
                  <a:lnTo>
                    <a:pt x="186012" y="16010"/>
                  </a:lnTo>
                  <a:lnTo>
                    <a:pt x="150607" y="29370"/>
                  </a:lnTo>
                  <a:lnTo>
                    <a:pt x="114861" y="40415"/>
                  </a:lnTo>
                  <a:lnTo>
                    <a:pt x="81269" y="50750"/>
                  </a:lnTo>
                  <a:lnTo>
                    <a:pt x="46549" y="63486"/>
                  </a:lnTo>
                  <a:lnTo>
                    <a:pt x="20797" y="69121"/>
                  </a:lnTo>
                  <a:lnTo>
                    <a:pt x="13259" y="75092"/>
                  </a:lnTo>
                  <a:lnTo>
                    <a:pt x="12516" y="77962"/>
                  </a:lnTo>
                  <a:lnTo>
                    <a:pt x="12320" y="79911"/>
                  </a:lnTo>
                  <a:lnTo>
                    <a:pt x="14357" y="84336"/>
                  </a:lnTo>
                  <a:lnTo>
                    <a:pt x="16087" y="86701"/>
                  </a:lnTo>
                  <a:lnTo>
                    <a:pt x="21346" y="105130"/>
                  </a:lnTo>
                  <a:lnTo>
                    <a:pt x="30060" y="120573"/>
                  </a:lnTo>
                  <a:lnTo>
                    <a:pt x="36419" y="155477"/>
                  </a:lnTo>
                  <a:lnTo>
                    <a:pt x="38898" y="173236"/>
                  </a:lnTo>
                  <a:lnTo>
                    <a:pt x="33590" y="207592"/>
                  </a:lnTo>
                  <a:lnTo>
                    <a:pt x="27163" y="245456"/>
                  </a:lnTo>
                  <a:lnTo>
                    <a:pt x="19041" y="270118"/>
                  </a:lnTo>
                  <a:lnTo>
                    <a:pt x="6518" y="289184"/>
                  </a:lnTo>
                  <a:lnTo>
                    <a:pt x="4741" y="299638"/>
                  </a:lnTo>
                  <a:lnTo>
                    <a:pt x="3749" y="301356"/>
                  </a:lnTo>
                  <a:lnTo>
                    <a:pt x="2240" y="302501"/>
                  </a:lnTo>
                  <a:lnTo>
                    <a:pt x="387" y="303266"/>
                  </a:lnTo>
                  <a:lnTo>
                    <a:pt x="0" y="302928"/>
                  </a:lnTo>
                  <a:lnTo>
                    <a:pt x="2652" y="298407"/>
                  </a:lnTo>
                  <a:lnTo>
                    <a:pt x="4660" y="291704"/>
                  </a:lnTo>
                  <a:lnTo>
                    <a:pt x="29935" y="256225"/>
                  </a:lnTo>
                  <a:lnTo>
                    <a:pt x="40873" y="241200"/>
                  </a:lnTo>
                  <a:lnTo>
                    <a:pt x="69641" y="219925"/>
                  </a:lnTo>
                  <a:lnTo>
                    <a:pt x="89421" y="215300"/>
                  </a:lnTo>
                  <a:lnTo>
                    <a:pt x="118860" y="214583"/>
                  </a:lnTo>
                  <a:lnTo>
                    <a:pt x="151393" y="223974"/>
                  </a:lnTo>
                  <a:lnTo>
                    <a:pt x="186134" y="241886"/>
                  </a:lnTo>
                  <a:lnTo>
                    <a:pt x="209734" y="260752"/>
                  </a:lnTo>
                  <a:lnTo>
                    <a:pt x="235225" y="295120"/>
                  </a:lnTo>
                  <a:lnTo>
                    <a:pt x="254758" y="320270"/>
                  </a:lnTo>
                  <a:lnTo>
                    <a:pt x="266660" y="348795"/>
                  </a:lnTo>
                  <a:lnTo>
                    <a:pt x="274703" y="378697"/>
                  </a:lnTo>
                  <a:lnTo>
                    <a:pt x="277463" y="408158"/>
                  </a:lnTo>
                  <a:lnTo>
                    <a:pt x="276135" y="441298"/>
                  </a:lnTo>
                  <a:lnTo>
                    <a:pt x="268010" y="464619"/>
                  </a:lnTo>
                  <a:lnTo>
                    <a:pt x="250093" y="491208"/>
                  </a:lnTo>
                  <a:lnTo>
                    <a:pt x="214659" y="511918"/>
                  </a:lnTo>
                  <a:lnTo>
                    <a:pt x="196008" y="519614"/>
                  </a:lnTo>
                  <a:lnTo>
                    <a:pt x="166469" y="524794"/>
                  </a:lnTo>
                  <a:lnTo>
                    <a:pt x="136267" y="530468"/>
                  </a:lnTo>
                  <a:lnTo>
                    <a:pt x="106715" y="531680"/>
                  </a:lnTo>
                  <a:lnTo>
                    <a:pt x="73546" y="524932"/>
                  </a:lnTo>
                  <a:lnTo>
                    <a:pt x="35512" y="510458"/>
                  </a:lnTo>
                  <a:lnTo>
                    <a:pt x="25793" y="504572"/>
                  </a:lnTo>
                  <a:lnTo>
                    <a:pt x="18651" y="496312"/>
                  </a:lnTo>
                  <a:lnTo>
                    <a:pt x="14915" y="486997"/>
                  </a:lnTo>
                  <a:lnTo>
                    <a:pt x="12513" y="471264"/>
                  </a:lnTo>
                  <a:lnTo>
                    <a:pt x="14444" y="465422"/>
                  </a:lnTo>
                  <a:lnTo>
                    <a:pt x="19543" y="45719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4" name="SMARTInkShape-320"/>
            <p:cNvSpPr/>
            <p:nvPr/>
          </p:nvSpPr>
          <p:spPr>
            <a:xfrm>
              <a:off x="1196472" y="3688079"/>
              <a:ext cx="66941" cy="59778"/>
            </a:xfrm>
            <a:custGeom>
              <a:avLst/>
              <a:gdLst/>
              <a:ahLst/>
              <a:cxnLst/>
              <a:rect l="0" t="0" r="0" b="0"/>
              <a:pathLst>
                <a:path w="66941" h="59778">
                  <a:moveTo>
                    <a:pt x="53205" y="0"/>
                  </a:moveTo>
                  <a:lnTo>
                    <a:pt x="35293" y="0"/>
                  </a:lnTo>
                  <a:lnTo>
                    <a:pt x="30288" y="2258"/>
                  </a:lnTo>
                  <a:lnTo>
                    <a:pt x="4947" y="25440"/>
                  </a:lnTo>
                  <a:lnTo>
                    <a:pt x="2124" y="30497"/>
                  </a:lnTo>
                  <a:lnTo>
                    <a:pt x="312" y="40644"/>
                  </a:lnTo>
                  <a:lnTo>
                    <a:pt x="0" y="48261"/>
                  </a:lnTo>
                  <a:lnTo>
                    <a:pt x="802" y="49954"/>
                  </a:lnTo>
                  <a:lnTo>
                    <a:pt x="2184" y="51083"/>
                  </a:lnTo>
                  <a:lnTo>
                    <a:pt x="5976" y="52336"/>
                  </a:lnTo>
                  <a:lnTo>
                    <a:pt x="21826" y="53208"/>
                  </a:lnTo>
                  <a:lnTo>
                    <a:pt x="28819" y="51024"/>
                  </a:lnTo>
                  <a:lnTo>
                    <a:pt x="45452" y="40155"/>
                  </a:lnTo>
                  <a:lnTo>
                    <a:pt x="50606" y="38166"/>
                  </a:lnTo>
                  <a:lnTo>
                    <a:pt x="66940" y="24268"/>
                  </a:lnTo>
                  <a:lnTo>
                    <a:pt x="66594" y="22953"/>
                  </a:lnTo>
                  <a:lnTo>
                    <a:pt x="61753" y="16423"/>
                  </a:lnTo>
                  <a:lnTo>
                    <a:pt x="58981" y="15765"/>
                  </a:lnTo>
                  <a:lnTo>
                    <a:pt x="50302" y="15344"/>
                  </a:lnTo>
                  <a:lnTo>
                    <a:pt x="45425" y="17544"/>
                  </a:lnTo>
                  <a:lnTo>
                    <a:pt x="22721" y="35901"/>
                  </a:lnTo>
                  <a:lnTo>
                    <a:pt x="20185" y="36635"/>
                  </a:lnTo>
                  <a:lnTo>
                    <a:pt x="18492" y="37971"/>
                  </a:lnTo>
                  <a:lnTo>
                    <a:pt x="16611" y="41711"/>
                  </a:lnTo>
                  <a:lnTo>
                    <a:pt x="15146" y="56966"/>
                  </a:lnTo>
                  <a:lnTo>
                    <a:pt x="15978" y="58298"/>
                  </a:lnTo>
                  <a:lnTo>
                    <a:pt x="17382" y="59186"/>
                  </a:lnTo>
                  <a:lnTo>
                    <a:pt x="19163" y="59777"/>
                  </a:lnTo>
                  <a:lnTo>
                    <a:pt x="20351" y="59324"/>
                  </a:lnTo>
                  <a:lnTo>
                    <a:pt x="21143" y="58176"/>
                  </a:lnTo>
                  <a:lnTo>
                    <a:pt x="21670" y="56564"/>
                  </a:lnTo>
                  <a:lnTo>
                    <a:pt x="22870" y="55490"/>
                  </a:lnTo>
                  <a:lnTo>
                    <a:pt x="44154" y="45176"/>
                  </a:lnTo>
                  <a:lnTo>
                    <a:pt x="49184" y="40398"/>
                  </a:lnTo>
                  <a:lnTo>
                    <a:pt x="59002" y="22846"/>
                  </a:lnTo>
                  <a:lnTo>
                    <a:pt x="60466" y="12697"/>
                  </a:lnTo>
                  <a:lnTo>
                    <a:pt x="58407" y="7619"/>
                  </a:lnTo>
                  <a:lnTo>
                    <a:pt x="54234" y="1505"/>
                  </a:lnTo>
                  <a:lnTo>
                    <a:pt x="51406" y="669"/>
                  </a:lnTo>
                  <a:lnTo>
                    <a:pt x="42692" y="133"/>
                  </a:lnTo>
                  <a:lnTo>
                    <a:pt x="37808" y="2317"/>
                  </a:lnTo>
                  <a:lnTo>
                    <a:pt x="26738" y="11354"/>
                  </a:lnTo>
                  <a:lnTo>
                    <a:pt x="24510" y="15772"/>
                  </a:lnTo>
                  <a:lnTo>
                    <a:pt x="23916" y="18135"/>
                  </a:lnTo>
                  <a:lnTo>
                    <a:pt x="16852" y="30526"/>
                  </a:lnTo>
                  <a:lnTo>
                    <a:pt x="15451" y="36604"/>
                  </a:lnTo>
                  <a:lnTo>
                    <a:pt x="16184" y="37102"/>
                  </a:lnTo>
                  <a:lnTo>
                    <a:pt x="22888" y="38012"/>
                  </a:lnTo>
                  <a:lnTo>
                    <a:pt x="30348" y="381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5" name="SMARTInkShape-321"/>
            <p:cNvSpPr/>
            <p:nvPr/>
          </p:nvSpPr>
          <p:spPr>
            <a:xfrm>
              <a:off x="1524000" y="3276600"/>
              <a:ext cx="53339" cy="480060"/>
            </a:xfrm>
            <a:custGeom>
              <a:avLst/>
              <a:gdLst/>
              <a:ahLst/>
              <a:cxnLst/>
              <a:rect l="0" t="0" r="0" b="0"/>
              <a:pathLst>
                <a:path w="53339" h="480060">
                  <a:moveTo>
                    <a:pt x="53338" y="0"/>
                  </a:moveTo>
                  <a:lnTo>
                    <a:pt x="49293" y="4045"/>
                  </a:lnTo>
                  <a:lnTo>
                    <a:pt x="47306" y="10545"/>
                  </a:lnTo>
                  <a:lnTo>
                    <a:pt x="45080" y="40335"/>
                  </a:lnTo>
                  <a:lnTo>
                    <a:pt x="37469" y="77142"/>
                  </a:lnTo>
                  <a:lnTo>
                    <a:pt x="32551" y="109215"/>
                  </a:lnTo>
                  <a:lnTo>
                    <a:pt x="26578" y="145531"/>
                  </a:lnTo>
                  <a:lnTo>
                    <a:pt x="18599" y="183102"/>
                  </a:lnTo>
                  <a:lnTo>
                    <a:pt x="16729" y="209224"/>
                  </a:lnTo>
                  <a:lnTo>
                    <a:pt x="15902" y="237768"/>
                  </a:lnTo>
                  <a:lnTo>
                    <a:pt x="13276" y="265129"/>
                  </a:lnTo>
                  <a:lnTo>
                    <a:pt x="10132" y="291400"/>
                  </a:lnTo>
                  <a:lnTo>
                    <a:pt x="7516" y="329146"/>
                  </a:lnTo>
                  <a:lnTo>
                    <a:pt x="2603" y="362155"/>
                  </a:lnTo>
                  <a:lnTo>
                    <a:pt x="771" y="392538"/>
                  </a:lnTo>
                  <a:lnTo>
                    <a:pt x="152" y="425987"/>
                  </a:lnTo>
                  <a:lnTo>
                    <a:pt x="12" y="461829"/>
                  </a:lnTo>
                  <a:lnTo>
                    <a:pt x="0" y="4800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Metric Ruler</a:t>
            </a:r>
          </a:p>
          <a:p>
            <a:pPr lvl="1"/>
            <a:r>
              <a:rPr lang="en-US" dirty="0" smtClean="0"/>
              <a:t>Used for length measurement</a:t>
            </a:r>
          </a:p>
          <a:p>
            <a:pPr lvl="1"/>
            <a:r>
              <a:rPr lang="en-US" dirty="0" smtClean="0"/>
              <a:t>Centimeters or Millimeters </a:t>
            </a:r>
          </a:p>
          <a:p>
            <a:pPr lvl="2"/>
            <a:r>
              <a:rPr lang="en-US" dirty="0" smtClean="0"/>
              <a:t>Micrometers for microscopic organisms</a:t>
            </a:r>
            <a:endParaRPr lang="en-US" dirty="0"/>
          </a:p>
        </p:txBody>
      </p:sp>
      <p:sp>
        <p:nvSpPr>
          <p:cNvPr id="3" name="Title 2"/>
          <p:cNvSpPr>
            <a:spLocks noGrp="1"/>
          </p:cNvSpPr>
          <p:nvPr>
            <p:ph type="title"/>
          </p:nvPr>
        </p:nvSpPr>
        <p:spPr/>
        <p:txBody>
          <a:bodyPr/>
          <a:lstStyle/>
          <a:p>
            <a:r>
              <a:rPr lang="en-US" dirty="0" smtClean="0"/>
              <a:t>Tools</a:t>
            </a:r>
            <a:endParaRPr lang="en-US" dirty="0"/>
          </a:p>
        </p:txBody>
      </p:sp>
      <p:pic>
        <p:nvPicPr>
          <p:cNvPr id="4" name="Picture 3"/>
          <p:cNvPicPr>
            <a:picLocks noChangeAspect="1"/>
          </p:cNvPicPr>
          <p:nvPr/>
        </p:nvPicPr>
        <p:blipFill>
          <a:blip r:embed="rId2"/>
          <a:stretch>
            <a:fillRect/>
          </a:stretch>
        </p:blipFill>
        <p:spPr>
          <a:xfrm>
            <a:off x="4572000" y="3429000"/>
            <a:ext cx="3505200" cy="2324100"/>
          </a:xfrm>
          <a:prstGeom prst="rect">
            <a:avLst/>
          </a:prstGeom>
        </p:spPr>
      </p:pic>
      <p:grpSp>
        <p:nvGrpSpPr>
          <p:cNvPr id="7" name="SMARTInkShape-Group125"/>
          <p:cNvGrpSpPr/>
          <p:nvPr/>
        </p:nvGrpSpPr>
        <p:grpSpPr>
          <a:xfrm>
            <a:off x="1203960" y="2667000"/>
            <a:ext cx="3832860" cy="76201"/>
            <a:chOff x="1203960" y="2667000"/>
            <a:chExt cx="3832860" cy="76201"/>
          </a:xfrm>
        </p:grpSpPr>
        <p:sp>
          <p:nvSpPr>
            <p:cNvPr id="5" name="SMARTInkShape-322"/>
            <p:cNvSpPr/>
            <p:nvPr/>
          </p:nvSpPr>
          <p:spPr>
            <a:xfrm>
              <a:off x="3246119" y="2667000"/>
              <a:ext cx="1790701" cy="76201"/>
            </a:xfrm>
            <a:custGeom>
              <a:avLst/>
              <a:gdLst/>
              <a:ahLst/>
              <a:cxnLst/>
              <a:rect l="0" t="0" r="0" b="0"/>
              <a:pathLst>
                <a:path w="1790701" h="76201">
                  <a:moveTo>
                    <a:pt x="0" y="0"/>
                  </a:moveTo>
                  <a:lnTo>
                    <a:pt x="36046" y="0"/>
                  </a:lnTo>
                  <a:lnTo>
                    <a:pt x="70128" y="0"/>
                  </a:lnTo>
                  <a:lnTo>
                    <a:pt x="104603" y="0"/>
                  </a:lnTo>
                  <a:lnTo>
                    <a:pt x="139008" y="0"/>
                  </a:lnTo>
                  <a:lnTo>
                    <a:pt x="174120" y="4045"/>
                  </a:lnTo>
                  <a:lnTo>
                    <a:pt x="205873" y="6560"/>
                  </a:lnTo>
                  <a:lnTo>
                    <a:pt x="238047" y="7306"/>
                  </a:lnTo>
                  <a:lnTo>
                    <a:pt x="273074" y="11572"/>
                  </a:lnTo>
                  <a:lnTo>
                    <a:pt x="306219" y="14153"/>
                  </a:lnTo>
                  <a:lnTo>
                    <a:pt x="341533" y="14918"/>
                  </a:lnTo>
                  <a:lnTo>
                    <a:pt x="378808" y="15144"/>
                  </a:lnTo>
                  <a:lnTo>
                    <a:pt x="416664" y="15211"/>
                  </a:lnTo>
                  <a:lnTo>
                    <a:pt x="454691" y="15231"/>
                  </a:lnTo>
                  <a:lnTo>
                    <a:pt x="482332" y="15236"/>
                  </a:lnTo>
                  <a:lnTo>
                    <a:pt x="510703" y="16085"/>
                  </a:lnTo>
                  <a:lnTo>
                    <a:pt x="537424" y="19284"/>
                  </a:lnTo>
                  <a:lnTo>
                    <a:pt x="565669" y="21270"/>
                  </a:lnTo>
                  <a:lnTo>
                    <a:pt x="594308" y="22153"/>
                  </a:lnTo>
                  <a:lnTo>
                    <a:pt x="621148" y="22545"/>
                  </a:lnTo>
                  <a:lnTo>
                    <a:pt x="647188" y="22720"/>
                  </a:lnTo>
                  <a:lnTo>
                    <a:pt x="672873" y="22798"/>
                  </a:lnTo>
                  <a:lnTo>
                    <a:pt x="698399" y="22832"/>
                  </a:lnTo>
                  <a:lnTo>
                    <a:pt x="726114" y="25105"/>
                  </a:lnTo>
                  <a:lnTo>
                    <a:pt x="754517" y="28938"/>
                  </a:lnTo>
                  <a:lnTo>
                    <a:pt x="781253" y="33463"/>
                  </a:lnTo>
                  <a:lnTo>
                    <a:pt x="809503" y="36039"/>
                  </a:lnTo>
                  <a:lnTo>
                    <a:pt x="838146" y="37184"/>
                  </a:lnTo>
                  <a:lnTo>
                    <a:pt x="864988" y="37693"/>
                  </a:lnTo>
                  <a:lnTo>
                    <a:pt x="893286" y="37919"/>
                  </a:lnTo>
                  <a:lnTo>
                    <a:pt x="921950" y="38866"/>
                  </a:lnTo>
                  <a:lnTo>
                    <a:pt x="948800" y="42109"/>
                  </a:lnTo>
                  <a:lnTo>
                    <a:pt x="974845" y="44115"/>
                  </a:lnTo>
                  <a:lnTo>
                    <a:pt x="1000531" y="45006"/>
                  </a:lnTo>
                  <a:lnTo>
                    <a:pt x="1026058" y="45403"/>
                  </a:lnTo>
                  <a:lnTo>
                    <a:pt x="1053773" y="47837"/>
                  </a:lnTo>
                  <a:lnTo>
                    <a:pt x="1082177" y="50894"/>
                  </a:lnTo>
                  <a:lnTo>
                    <a:pt x="1108912" y="52253"/>
                  </a:lnTo>
                  <a:lnTo>
                    <a:pt x="1137163" y="52856"/>
                  </a:lnTo>
                  <a:lnTo>
                    <a:pt x="1165806" y="53125"/>
                  </a:lnTo>
                  <a:lnTo>
                    <a:pt x="1192648" y="53244"/>
                  </a:lnTo>
                  <a:lnTo>
                    <a:pt x="1220946" y="53297"/>
                  </a:lnTo>
                  <a:lnTo>
                    <a:pt x="1249610" y="53321"/>
                  </a:lnTo>
                  <a:lnTo>
                    <a:pt x="1276460" y="53331"/>
                  </a:lnTo>
                  <a:lnTo>
                    <a:pt x="1304762" y="55593"/>
                  </a:lnTo>
                  <a:lnTo>
                    <a:pt x="1333428" y="58575"/>
                  </a:lnTo>
                  <a:lnTo>
                    <a:pt x="1360279" y="59900"/>
                  </a:lnTo>
                  <a:lnTo>
                    <a:pt x="1388582" y="60488"/>
                  </a:lnTo>
                  <a:lnTo>
                    <a:pt x="1418095" y="60750"/>
                  </a:lnTo>
                  <a:lnTo>
                    <a:pt x="1448144" y="60866"/>
                  </a:lnTo>
                  <a:lnTo>
                    <a:pt x="1476175" y="60918"/>
                  </a:lnTo>
                  <a:lnTo>
                    <a:pt x="1502745" y="60941"/>
                  </a:lnTo>
                  <a:lnTo>
                    <a:pt x="1528665" y="60951"/>
                  </a:lnTo>
                  <a:lnTo>
                    <a:pt x="1554296" y="60956"/>
                  </a:lnTo>
                  <a:lnTo>
                    <a:pt x="1579798" y="60958"/>
                  </a:lnTo>
                  <a:lnTo>
                    <a:pt x="1605244" y="60959"/>
                  </a:lnTo>
                  <a:lnTo>
                    <a:pt x="1630665" y="63217"/>
                  </a:lnTo>
                  <a:lnTo>
                    <a:pt x="1656073" y="66196"/>
                  </a:lnTo>
                  <a:lnTo>
                    <a:pt x="1693332" y="67873"/>
                  </a:lnTo>
                  <a:lnTo>
                    <a:pt x="1725350" y="68370"/>
                  </a:lnTo>
                  <a:lnTo>
                    <a:pt x="1759353" y="68538"/>
                  </a:lnTo>
                  <a:lnTo>
                    <a:pt x="1773382" y="69408"/>
                  </a:lnTo>
                  <a:lnTo>
                    <a:pt x="1790700" y="762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323"/>
            <p:cNvSpPr/>
            <p:nvPr/>
          </p:nvSpPr>
          <p:spPr>
            <a:xfrm>
              <a:off x="1203960" y="2712719"/>
              <a:ext cx="1645921" cy="22862"/>
            </a:xfrm>
            <a:custGeom>
              <a:avLst/>
              <a:gdLst/>
              <a:ahLst/>
              <a:cxnLst/>
              <a:rect l="0" t="0" r="0" b="0"/>
              <a:pathLst>
                <a:path w="1645921" h="22862">
                  <a:moveTo>
                    <a:pt x="0" y="0"/>
                  </a:moveTo>
                  <a:lnTo>
                    <a:pt x="33405" y="0"/>
                  </a:lnTo>
                  <a:lnTo>
                    <a:pt x="69617" y="0"/>
                  </a:lnTo>
                  <a:lnTo>
                    <a:pt x="106816" y="0"/>
                  </a:lnTo>
                  <a:lnTo>
                    <a:pt x="144797" y="0"/>
                  </a:lnTo>
                  <a:lnTo>
                    <a:pt x="179308" y="0"/>
                  </a:lnTo>
                  <a:lnTo>
                    <a:pt x="213501" y="0"/>
                  </a:lnTo>
                  <a:lnTo>
                    <a:pt x="242094" y="0"/>
                  </a:lnTo>
                  <a:lnTo>
                    <a:pt x="272015" y="0"/>
                  </a:lnTo>
                  <a:lnTo>
                    <a:pt x="302329" y="0"/>
                  </a:lnTo>
                  <a:lnTo>
                    <a:pt x="332760" y="0"/>
                  </a:lnTo>
                  <a:lnTo>
                    <a:pt x="363226" y="0"/>
                  </a:lnTo>
                  <a:lnTo>
                    <a:pt x="393701" y="0"/>
                  </a:lnTo>
                  <a:lnTo>
                    <a:pt x="425873" y="847"/>
                  </a:lnTo>
                  <a:lnTo>
                    <a:pt x="452590" y="4046"/>
                  </a:lnTo>
                  <a:lnTo>
                    <a:pt x="488101" y="6561"/>
                  </a:lnTo>
                  <a:lnTo>
                    <a:pt x="520072" y="7307"/>
                  </a:lnTo>
                  <a:lnTo>
                    <a:pt x="550993" y="7528"/>
                  </a:lnTo>
                  <a:lnTo>
                    <a:pt x="581604" y="7593"/>
                  </a:lnTo>
                  <a:lnTo>
                    <a:pt x="612123" y="7613"/>
                  </a:lnTo>
                  <a:lnTo>
                    <a:pt x="642615" y="7618"/>
                  </a:lnTo>
                  <a:lnTo>
                    <a:pt x="673098" y="11665"/>
                  </a:lnTo>
                  <a:lnTo>
                    <a:pt x="707624" y="14181"/>
                  </a:lnTo>
                  <a:lnTo>
                    <a:pt x="740620" y="14926"/>
                  </a:lnTo>
                  <a:lnTo>
                    <a:pt x="771846" y="15147"/>
                  </a:lnTo>
                  <a:lnTo>
                    <a:pt x="802546" y="15213"/>
                  </a:lnTo>
                  <a:lnTo>
                    <a:pt x="838024" y="15235"/>
                  </a:lnTo>
                  <a:lnTo>
                    <a:pt x="866840" y="15239"/>
                  </a:lnTo>
                  <a:lnTo>
                    <a:pt x="896827" y="15240"/>
                  </a:lnTo>
                  <a:lnTo>
                    <a:pt x="926315" y="15240"/>
                  </a:lnTo>
                  <a:lnTo>
                    <a:pt x="961720" y="15240"/>
                  </a:lnTo>
                  <a:lnTo>
                    <a:pt x="997031" y="15240"/>
                  </a:lnTo>
                  <a:lnTo>
                    <a:pt x="1034548" y="15240"/>
                  </a:lnTo>
                  <a:lnTo>
                    <a:pt x="1064487" y="15240"/>
                  </a:lnTo>
                  <a:lnTo>
                    <a:pt x="1094807" y="15240"/>
                  </a:lnTo>
                  <a:lnTo>
                    <a:pt x="1125240" y="16087"/>
                  </a:lnTo>
                  <a:lnTo>
                    <a:pt x="1155706" y="20477"/>
                  </a:lnTo>
                  <a:lnTo>
                    <a:pt x="1186181" y="22154"/>
                  </a:lnTo>
                  <a:lnTo>
                    <a:pt x="1215814" y="22651"/>
                  </a:lnTo>
                  <a:lnTo>
                    <a:pt x="1251268" y="22819"/>
                  </a:lnTo>
                  <a:lnTo>
                    <a:pt x="1280630" y="22848"/>
                  </a:lnTo>
                  <a:lnTo>
                    <a:pt x="1310779" y="22857"/>
                  </a:lnTo>
                  <a:lnTo>
                    <a:pt x="1341161" y="22859"/>
                  </a:lnTo>
                  <a:lnTo>
                    <a:pt x="1371612" y="22860"/>
                  </a:lnTo>
                  <a:lnTo>
                    <a:pt x="1402083" y="22861"/>
                  </a:lnTo>
                  <a:lnTo>
                    <a:pt x="1432561" y="22861"/>
                  </a:lnTo>
                  <a:lnTo>
                    <a:pt x="1463040" y="22861"/>
                  </a:lnTo>
                  <a:lnTo>
                    <a:pt x="1493520" y="22861"/>
                  </a:lnTo>
                  <a:lnTo>
                    <a:pt x="1530114" y="22861"/>
                  </a:lnTo>
                  <a:lnTo>
                    <a:pt x="1567039" y="22861"/>
                  </a:lnTo>
                  <a:lnTo>
                    <a:pt x="1603421" y="22861"/>
                  </a:lnTo>
                  <a:lnTo>
                    <a:pt x="1640345" y="22861"/>
                  </a:lnTo>
                  <a:lnTo>
                    <a:pt x="1645920" y="228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8" name="SMARTInkShape-324"/>
          <p:cNvSpPr/>
          <p:nvPr/>
        </p:nvSpPr>
        <p:spPr>
          <a:xfrm>
            <a:off x="807720" y="1844040"/>
            <a:ext cx="1988821" cy="114301"/>
          </a:xfrm>
          <a:custGeom>
            <a:avLst/>
            <a:gdLst/>
            <a:ahLst/>
            <a:cxnLst/>
            <a:rect l="0" t="0" r="0" b="0"/>
            <a:pathLst>
              <a:path w="1988821" h="114301">
                <a:moveTo>
                  <a:pt x="0" y="114300"/>
                </a:moveTo>
                <a:lnTo>
                  <a:pt x="36045" y="114300"/>
                </a:lnTo>
                <a:lnTo>
                  <a:pt x="71995" y="107386"/>
                </a:lnTo>
                <a:lnTo>
                  <a:pt x="107129" y="102727"/>
                </a:lnTo>
                <a:lnTo>
                  <a:pt x="144839" y="97285"/>
                </a:lnTo>
                <a:lnTo>
                  <a:pt x="179316" y="92594"/>
                </a:lnTo>
                <a:lnTo>
                  <a:pt x="212656" y="90821"/>
                </a:lnTo>
                <a:lnTo>
                  <a:pt x="245958" y="85453"/>
                </a:lnTo>
                <a:lnTo>
                  <a:pt x="274947" y="82046"/>
                </a:lnTo>
                <a:lnTo>
                  <a:pt x="304986" y="77932"/>
                </a:lnTo>
                <a:lnTo>
                  <a:pt x="341431" y="72496"/>
                </a:lnTo>
                <a:lnTo>
                  <a:pt x="373415" y="69740"/>
                </a:lnTo>
                <a:lnTo>
                  <a:pt x="401612" y="68923"/>
                </a:lnTo>
                <a:lnTo>
                  <a:pt x="434144" y="64636"/>
                </a:lnTo>
                <a:lnTo>
                  <a:pt x="466549" y="62049"/>
                </a:lnTo>
                <a:lnTo>
                  <a:pt x="502603" y="55938"/>
                </a:lnTo>
                <a:lnTo>
                  <a:pt x="531518" y="53263"/>
                </a:lnTo>
                <a:lnTo>
                  <a:pt x="562381" y="48331"/>
                </a:lnTo>
                <a:lnTo>
                  <a:pt x="597114" y="46493"/>
                </a:lnTo>
                <a:lnTo>
                  <a:pt x="630077" y="45949"/>
                </a:lnTo>
                <a:lnTo>
                  <a:pt x="665432" y="44941"/>
                </a:lnTo>
                <a:lnTo>
                  <a:pt x="697733" y="40503"/>
                </a:lnTo>
                <a:lnTo>
                  <a:pt x="729599" y="38812"/>
                </a:lnTo>
                <a:lnTo>
                  <a:pt x="764629" y="37464"/>
                </a:lnTo>
                <a:lnTo>
                  <a:pt x="796833" y="32925"/>
                </a:lnTo>
                <a:lnTo>
                  <a:pt x="828671" y="31204"/>
                </a:lnTo>
                <a:lnTo>
                  <a:pt x="863693" y="30694"/>
                </a:lnTo>
                <a:lnTo>
                  <a:pt x="896741" y="30543"/>
                </a:lnTo>
                <a:lnTo>
                  <a:pt x="932121" y="30498"/>
                </a:lnTo>
                <a:lnTo>
                  <a:pt x="964430" y="30485"/>
                </a:lnTo>
                <a:lnTo>
                  <a:pt x="996298" y="30481"/>
                </a:lnTo>
                <a:lnTo>
                  <a:pt x="1031329" y="29633"/>
                </a:lnTo>
                <a:lnTo>
                  <a:pt x="1064380" y="25243"/>
                </a:lnTo>
                <a:lnTo>
                  <a:pt x="1100608" y="23566"/>
                </a:lnTo>
                <a:lnTo>
                  <a:pt x="1137307" y="23069"/>
                </a:lnTo>
                <a:lnTo>
                  <a:pt x="1170005" y="22075"/>
                </a:lnTo>
                <a:lnTo>
                  <a:pt x="1201989" y="17641"/>
                </a:lnTo>
                <a:lnTo>
                  <a:pt x="1237054" y="15951"/>
                </a:lnTo>
                <a:lnTo>
                  <a:pt x="1269269" y="15450"/>
                </a:lnTo>
                <a:lnTo>
                  <a:pt x="1300263" y="14455"/>
                </a:lnTo>
                <a:lnTo>
                  <a:pt x="1331742" y="10021"/>
                </a:lnTo>
                <a:lnTo>
                  <a:pt x="1367504" y="8331"/>
                </a:lnTo>
                <a:lnTo>
                  <a:pt x="1404065" y="7830"/>
                </a:lnTo>
                <a:lnTo>
                  <a:pt x="1436722" y="7682"/>
                </a:lnTo>
                <a:lnTo>
                  <a:pt x="1468694" y="7638"/>
                </a:lnTo>
                <a:lnTo>
                  <a:pt x="1503756" y="7625"/>
                </a:lnTo>
                <a:lnTo>
                  <a:pt x="1535969" y="7621"/>
                </a:lnTo>
                <a:lnTo>
                  <a:pt x="1566963" y="7620"/>
                </a:lnTo>
                <a:lnTo>
                  <a:pt x="1597595" y="7620"/>
                </a:lnTo>
                <a:lnTo>
                  <a:pt x="1628121" y="7619"/>
                </a:lnTo>
                <a:lnTo>
                  <a:pt x="1659461" y="7619"/>
                </a:lnTo>
                <a:lnTo>
                  <a:pt x="1694335" y="6773"/>
                </a:lnTo>
                <a:lnTo>
                  <a:pt x="1726493" y="2383"/>
                </a:lnTo>
                <a:lnTo>
                  <a:pt x="1756624" y="706"/>
                </a:lnTo>
                <a:lnTo>
                  <a:pt x="1792247" y="139"/>
                </a:lnTo>
                <a:lnTo>
                  <a:pt x="1821638" y="41"/>
                </a:lnTo>
                <a:lnTo>
                  <a:pt x="1857865" y="8"/>
                </a:lnTo>
                <a:lnTo>
                  <a:pt x="1893870" y="1"/>
                </a:lnTo>
                <a:lnTo>
                  <a:pt x="1928568" y="0"/>
                </a:lnTo>
                <a:lnTo>
                  <a:pt x="1963036" y="0"/>
                </a:lnTo>
                <a:lnTo>
                  <a:pt x="198882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325"/>
          <p:cNvSpPr/>
          <p:nvPr/>
        </p:nvSpPr>
        <p:spPr>
          <a:xfrm>
            <a:off x="1082039" y="2316479"/>
            <a:ext cx="15218" cy="251462"/>
          </a:xfrm>
          <a:custGeom>
            <a:avLst/>
            <a:gdLst/>
            <a:ahLst/>
            <a:cxnLst/>
            <a:rect l="0" t="0" r="0" b="0"/>
            <a:pathLst>
              <a:path w="15218" h="251462">
                <a:moveTo>
                  <a:pt x="0" y="0"/>
                </a:moveTo>
                <a:lnTo>
                  <a:pt x="0" y="18133"/>
                </a:lnTo>
                <a:lnTo>
                  <a:pt x="2258" y="23017"/>
                </a:lnTo>
                <a:lnTo>
                  <a:pt x="10606" y="37097"/>
                </a:lnTo>
                <a:lnTo>
                  <a:pt x="13867" y="47210"/>
                </a:lnTo>
                <a:lnTo>
                  <a:pt x="15120" y="82105"/>
                </a:lnTo>
                <a:lnTo>
                  <a:pt x="15217" y="114808"/>
                </a:lnTo>
                <a:lnTo>
                  <a:pt x="14387" y="143144"/>
                </a:lnTo>
                <a:lnTo>
                  <a:pt x="10002" y="172988"/>
                </a:lnTo>
                <a:lnTo>
                  <a:pt x="8091" y="208898"/>
                </a:lnTo>
                <a:lnTo>
                  <a:pt x="7639" y="246896"/>
                </a:lnTo>
                <a:lnTo>
                  <a:pt x="7621" y="2514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326"/>
          <p:cNvSpPr/>
          <p:nvPr/>
        </p:nvSpPr>
        <p:spPr>
          <a:xfrm>
            <a:off x="3315928" y="2286131"/>
            <a:ext cx="174032" cy="114138"/>
          </a:xfrm>
          <a:custGeom>
            <a:avLst/>
            <a:gdLst/>
            <a:ahLst/>
            <a:cxnLst/>
            <a:rect l="0" t="0" r="0" b="0"/>
            <a:pathLst>
              <a:path w="174032" h="114138">
                <a:moveTo>
                  <a:pt x="14012" y="45589"/>
                </a:moveTo>
                <a:lnTo>
                  <a:pt x="14012" y="41543"/>
                </a:lnTo>
                <a:lnTo>
                  <a:pt x="14858" y="40352"/>
                </a:lnTo>
                <a:lnTo>
                  <a:pt x="16269" y="39557"/>
                </a:lnTo>
                <a:lnTo>
                  <a:pt x="18057" y="39028"/>
                </a:lnTo>
                <a:lnTo>
                  <a:pt x="53916" y="15062"/>
                </a:lnTo>
                <a:lnTo>
                  <a:pt x="80492" y="2122"/>
                </a:lnTo>
                <a:lnTo>
                  <a:pt x="102764" y="0"/>
                </a:lnTo>
                <a:lnTo>
                  <a:pt x="106515" y="2185"/>
                </a:lnTo>
                <a:lnTo>
                  <a:pt x="108700" y="3953"/>
                </a:lnTo>
                <a:lnTo>
                  <a:pt x="111129" y="8175"/>
                </a:lnTo>
                <a:lnTo>
                  <a:pt x="112496" y="17570"/>
                </a:lnTo>
                <a:lnTo>
                  <a:pt x="112149" y="40833"/>
                </a:lnTo>
                <a:lnTo>
                  <a:pt x="102455" y="65951"/>
                </a:lnTo>
                <a:lnTo>
                  <a:pt x="95371" y="73830"/>
                </a:lnTo>
                <a:lnTo>
                  <a:pt x="57942" y="102368"/>
                </a:lnTo>
                <a:lnTo>
                  <a:pt x="28775" y="112335"/>
                </a:lnTo>
                <a:lnTo>
                  <a:pt x="2916" y="114137"/>
                </a:lnTo>
                <a:lnTo>
                  <a:pt x="1535" y="113301"/>
                </a:lnTo>
                <a:lnTo>
                  <a:pt x="614" y="111897"/>
                </a:lnTo>
                <a:lnTo>
                  <a:pt x="0" y="110114"/>
                </a:lnTo>
                <a:lnTo>
                  <a:pt x="437" y="108925"/>
                </a:lnTo>
                <a:lnTo>
                  <a:pt x="1575" y="108133"/>
                </a:lnTo>
                <a:lnTo>
                  <a:pt x="3181" y="107605"/>
                </a:lnTo>
                <a:lnTo>
                  <a:pt x="21704" y="93409"/>
                </a:lnTo>
                <a:lnTo>
                  <a:pt x="31806" y="91723"/>
                </a:lnTo>
                <a:lnTo>
                  <a:pt x="61958" y="91319"/>
                </a:lnTo>
                <a:lnTo>
                  <a:pt x="98017" y="100716"/>
                </a:lnTo>
                <a:lnTo>
                  <a:pt x="113127" y="104820"/>
                </a:lnTo>
                <a:lnTo>
                  <a:pt x="137448" y="106207"/>
                </a:lnTo>
                <a:lnTo>
                  <a:pt x="174031" y="9892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327"/>
          <p:cNvSpPr/>
          <p:nvPr/>
        </p:nvSpPr>
        <p:spPr>
          <a:xfrm>
            <a:off x="777553" y="1411243"/>
            <a:ext cx="105922" cy="272778"/>
          </a:xfrm>
          <a:custGeom>
            <a:avLst/>
            <a:gdLst/>
            <a:ahLst/>
            <a:cxnLst/>
            <a:rect l="0" t="0" r="0" b="0"/>
            <a:pathLst>
              <a:path w="105922" h="272778">
                <a:moveTo>
                  <a:pt x="7307" y="105136"/>
                </a:moveTo>
                <a:lnTo>
                  <a:pt x="3261" y="101091"/>
                </a:lnTo>
                <a:lnTo>
                  <a:pt x="1275" y="96847"/>
                </a:lnTo>
                <a:lnTo>
                  <a:pt x="0" y="83179"/>
                </a:lnTo>
                <a:lnTo>
                  <a:pt x="2084" y="76186"/>
                </a:lnTo>
                <a:lnTo>
                  <a:pt x="20947" y="41399"/>
                </a:lnTo>
                <a:lnTo>
                  <a:pt x="39280" y="20250"/>
                </a:lnTo>
                <a:lnTo>
                  <a:pt x="64959" y="1929"/>
                </a:lnTo>
                <a:lnTo>
                  <a:pt x="70465" y="0"/>
                </a:lnTo>
                <a:lnTo>
                  <a:pt x="73119" y="332"/>
                </a:lnTo>
                <a:lnTo>
                  <a:pt x="81971" y="5153"/>
                </a:lnTo>
                <a:lnTo>
                  <a:pt x="87097" y="13893"/>
                </a:lnTo>
                <a:lnTo>
                  <a:pt x="89933" y="27207"/>
                </a:lnTo>
                <a:lnTo>
                  <a:pt x="90044" y="52113"/>
                </a:lnTo>
                <a:lnTo>
                  <a:pt x="83345" y="89858"/>
                </a:lnTo>
                <a:lnTo>
                  <a:pt x="77626" y="106066"/>
                </a:lnTo>
                <a:lnTo>
                  <a:pt x="63116" y="129482"/>
                </a:lnTo>
                <a:lnTo>
                  <a:pt x="58075" y="132890"/>
                </a:lnTo>
                <a:lnTo>
                  <a:pt x="45852" y="135546"/>
                </a:lnTo>
                <a:lnTo>
                  <a:pt x="45418" y="117702"/>
                </a:lnTo>
                <a:lnTo>
                  <a:pt x="47670" y="112697"/>
                </a:lnTo>
                <a:lnTo>
                  <a:pt x="51968" y="106630"/>
                </a:lnTo>
                <a:lnTo>
                  <a:pt x="54814" y="105800"/>
                </a:lnTo>
                <a:lnTo>
                  <a:pt x="70911" y="105175"/>
                </a:lnTo>
                <a:lnTo>
                  <a:pt x="75933" y="107411"/>
                </a:lnTo>
                <a:lnTo>
                  <a:pt x="86056" y="115746"/>
                </a:lnTo>
                <a:lnTo>
                  <a:pt x="96208" y="132475"/>
                </a:lnTo>
                <a:lnTo>
                  <a:pt x="104109" y="157104"/>
                </a:lnTo>
                <a:lnTo>
                  <a:pt x="105921" y="178525"/>
                </a:lnTo>
                <a:lnTo>
                  <a:pt x="95721" y="213298"/>
                </a:lnTo>
                <a:lnTo>
                  <a:pt x="88443" y="227025"/>
                </a:lnTo>
                <a:lnTo>
                  <a:pt x="76879" y="240500"/>
                </a:lnTo>
                <a:lnTo>
                  <a:pt x="41099" y="262363"/>
                </a:lnTo>
                <a:lnTo>
                  <a:pt x="22547" y="27277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328"/>
          <p:cNvSpPr/>
          <p:nvPr/>
        </p:nvSpPr>
        <p:spPr>
          <a:xfrm>
            <a:off x="1280787" y="3093719"/>
            <a:ext cx="1820554" cy="22862"/>
          </a:xfrm>
          <a:custGeom>
            <a:avLst/>
            <a:gdLst/>
            <a:ahLst/>
            <a:cxnLst/>
            <a:rect l="0" t="0" r="0" b="0"/>
            <a:pathLst>
              <a:path w="1820554" h="22862">
                <a:moveTo>
                  <a:pt x="14613" y="0"/>
                </a:moveTo>
                <a:lnTo>
                  <a:pt x="0" y="0"/>
                </a:lnTo>
                <a:lnTo>
                  <a:pt x="3604" y="4046"/>
                </a:lnTo>
                <a:lnTo>
                  <a:pt x="10002" y="6032"/>
                </a:lnTo>
                <a:lnTo>
                  <a:pt x="45642" y="7579"/>
                </a:lnTo>
                <a:lnTo>
                  <a:pt x="76648" y="7615"/>
                </a:lnTo>
                <a:lnTo>
                  <a:pt x="113814" y="7620"/>
                </a:lnTo>
                <a:lnTo>
                  <a:pt x="145027" y="2384"/>
                </a:lnTo>
                <a:lnTo>
                  <a:pt x="182927" y="471"/>
                </a:lnTo>
                <a:lnTo>
                  <a:pt x="218981" y="93"/>
                </a:lnTo>
                <a:lnTo>
                  <a:pt x="254942" y="28"/>
                </a:lnTo>
                <a:lnTo>
                  <a:pt x="289680" y="9"/>
                </a:lnTo>
                <a:lnTo>
                  <a:pt x="321421" y="3"/>
                </a:lnTo>
                <a:lnTo>
                  <a:pt x="356320" y="1"/>
                </a:lnTo>
                <a:lnTo>
                  <a:pt x="393472" y="1"/>
                </a:lnTo>
                <a:lnTo>
                  <a:pt x="431291" y="0"/>
                </a:lnTo>
                <a:lnTo>
                  <a:pt x="465263" y="0"/>
                </a:lnTo>
                <a:lnTo>
                  <a:pt x="500822" y="0"/>
                </a:lnTo>
                <a:lnTo>
                  <a:pt x="538169" y="0"/>
                </a:lnTo>
                <a:lnTo>
                  <a:pt x="576046" y="0"/>
                </a:lnTo>
                <a:lnTo>
                  <a:pt x="614080" y="0"/>
                </a:lnTo>
                <a:lnTo>
                  <a:pt x="652161" y="0"/>
                </a:lnTo>
                <a:lnTo>
                  <a:pt x="690255" y="0"/>
                </a:lnTo>
                <a:lnTo>
                  <a:pt x="728353" y="0"/>
                </a:lnTo>
                <a:lnTo>
                  <a:pt x="766453" y="0"/>
                </a:lnTo>
                <a:lnTo>
                  <a:pt x="804552" y="0"/>
                </a:lnTo>
                <a:lnTo>
                  <a:pt x="832210" y="0"/>
                </a:lnTo>
                <a:lnTo>
                  <a:pt x="860589" y="0"/>
                </a:lnTo>
                <a:lnTo>
                  <a:pt x="887313" y="0"/>
                </a:lnTo>
                <a:lnTo>
                  <a:pt x="913302" y="0"/>
                </a:lnTo>
                <a:lnTo>
                  <a:pt x="938963" y="0"/>
                </a:lnTo>
                <a:lnTo>
                  <a:pt x="964480" y="0"/>
                </a:lnTo>
                <a:lnTo>
                  <a:pt x="989931" y="0"/>
                </a:lnTo>
                <a:lnTo>
                  <a:pt x="1015354" y="0"/>
                </a:lnTo>
                <a:lnTo>
                  <a:pt x="1040764" y="0"/>
                </a:lnTo>
                <a:lnTo>
                  <a:pt x="1066169" y="0"/>
                </a:lnTo>
                <a:lnTo>
                  <a:pt x="1091571" y="0"/>
                </a:lnTo>
                <a:lnTo>
                  <a:pt x="1128825" y="0"/>
                </a:lnTo>
                <a:lnTo>
                  <a:pt x="1162535" y="0"/>
                </a:lnTo>
                <a:lnTo>
                  <a:pt x="1198958" y="0"/>
                </a:lnTo>
                <a:lnTo>
                  <a:pt x="1235715" y="847"/>
                </a:lnTo>
                <a:lnTo>
                  <a:pt x="1268431" y="5237"/>
                </a:lnTo>
                <a:lnTo>
                  <a:pt x="1300420" y="6914"/>
                </a:lnTo>
                <a:lnTo>
                  <a:pt x="1335487" y="7411"/>
                </a:lnTo>
                <a:lnTo>
                  <a:pt x="1367702" y="7558"/>
                </a:lnTo>
                <a:lnTo>
                  <a:pt x="1398696" y="7602"/>
                </a:lnTo>
                <a:lnTo>
                  <a:pt x="1429328" y="7615"/>
                </a:lnTo>
                <a:lnTo>
                  <a:pt x="1459854" y="7619"/>
                </a:lnTo>
                <a:lnTo>
                  <a:pt x="1491194" y="8467"/>
                </a:lnTo>
                <a:lnTo>
                  <a:pt x="1525221" y="12857"/>
                </a:lnTo>
                <a:lnTo>
                  <a:pt x="1562590" y="14769"/>
                </a:lnTo>
                <a:lnTo>
                  <a:pt x="1592284" y="15101"/>
                </a:lnTo>
                <a:lnTo>
                  <a:pt x="1622530" y="15199"/>
                </a:lnTo>
                <a:lnTo>
                  <a:pt x="1659047" y="15232"/>
                </a:lnTo>
                <a:lnTo>
                  <a:pt x="1690719" y="15239"/>
                </a:lnTo>
                <a:lnTo>
                  <a:pt x="1721434" y="17498"/>
                </a:lnTo>
                <a:lnTo>
                  <a:pt x="1754348" y="22154"/>
                </a:lnTo>
                <a:lnTo>
                  <a:pt x="1791131" y="22819"/>
                </a:lnTo>
                <a:lnTo>
                  <a:pt x="1820553" y="228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5" name="SMARTInkShape-Group131"/>
          <p:cNvGrpSpPr/>
          <p:nvPr/>
        </p:nvGrpSpPr>
        <p:grpSpPr>
          <a:xfrm>
            <a:off x="1127766" y="2849880"/>
            <a:ext cx="114171" cy="243840"/>
            <a:chOff x="1127766" y="2849880"/>
            <a:chExt cx="114171" cy="243840"/>
          </a:xfrm>
        </p:grpSpPr>
        <p:sp>
          <p:nvSpPr>
            <p:cNvPr id="13" name="SMARTInkShape-329"/>
            <p:cNvSpPr/>
            <p:nvPr/>
          </p:nvSpPr>
          <p:spPr>
            <a:xfrm>
              <a:off x="1211579" y="2849880"/>
              <a:ext cx="30358" cy="243840"/>
            </a:xfrm>
            <a:custGeom>
              <a:avLst/>
              <a:gdLst/>
              <a:ahLst/>
              <a:cxnLst/>
              <a:rect l="0" t="0" r="0" b="0"/>
              <a:pathLst>
                <a:path w="30358" h="243840">
                  <a:moveTo>
                    <a:pt x="0" y="0"/>
                  </a:moveTo>
                  <a:lnTo>
                    <a:pt x="13122" y="0"/>
                  </a:lnTo>
                  <a:lnTo>
                    <a:pt x="13828" y="846"/>
                  </a:lnTo>
                  <a:lnTo>
                    <a:pt x="14613" y="4045"/>
                  </a:lnTo>
                  <a:lnTo>
                    <a:pt x="23145" y="14651"/>
                  </a:lnTo>
                  <a:lnTo>
                    <a:pt x="24743" y="19080"/>
                  </a:lnTo>
                  <a:lnTo>
                    <a:pt x="28374" y="55304"/>
                  </a:lnTo>
                  <a:lnTo>
                    <a:pt x="30064" y="92329"/>
                  </a:lnTo>
                  <a:lnTo>
                    <a:pt x="30357" y="122183"/>
                  </a:lnTo>
                  <a:lnTo>
                    <a:pt x="28186" y="152478"/>
                  </a:lnTo>
                  <a:lnTo>
                    <a:pt x="23913" y="189010"/>
                  </a:lnTo>
                  <a:lnTo>
                    <a:pt x="22953" y="225483"/>
                  </a:lnTo>
                  <a:lnTo>
                    <a:pt x="22861" y="2438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330"/>
            <p:cNvSpPr/>
            <p:nvPr/>
          </p:nvSpPr>
          <p:spPr>
            <a:xfrm>
              <a:off x="1127766" y="2865119"/>
              <a:ext cx="99055" cy="135976"/>
            </a:xfrm>
            <a:custGeom>
              <a:avLst/>
              <a:gdLst/>
              <a:ahLst/>
              <a:cxnLst/>
              <a:rect l="0" t="0" r="0" b="0"/>
              <a:pathLst>
                <a:path w="99055" h="135976">
                  <a:moveTo>
                    <a:pt x="22854" y="0"/>
                  </a:moveTo>
                  <a:lnTo>
                    <a:pt x="22854" y="10607"/>
                  </a:lnTo>
                  <a:lnTo>
                    <a:pt x="20596" y="15439"/>
                  </a:lnTo>
                  <a:lnTo>
                    <a:pt x="18808" y="17913"/>
                  </a:lnTo>
                  <a:lnTo>
                    <a:pt x="9359" y="53802"/>
                  </a:lnTo>
                  <a:lnTo>
                    <a:pt x="4721" y="65117"/>
                  </a:lnTo>
                  <a:lnTo>
                    <a:pt x="4352" y="75790"/>
                  </a:lnTo>
                  <a:lnTo>
                    <a:pt x="5439" y="81007"/>
                  </a:lnTo>
                  <a:lnTo>
                    <a:pt x="4390" y="89061"/>
                  </a:lnTo>
                  <a:lnTo>
                    <a:pt x="1947" y="96310"/>
                  </a:lnTo>
                  <a:lnTo>
                    <a:pt x="0" y="128097"/>
                  </a:lnTo>
                  <a:lnTo>
                    <a:pt x="4041" y="133158"/>
                  </a:lnTo>
                  <a:lnTo>
                    <a:pt x="8283" y="135382"/>
                  </a:lnTo>
                  <a:lnTo>
                    <a:pt x="10600" y="135975"/>
                  </a:lnTo>
                  <a:lnTo>
                    <a:pt x="12991" y="135523"/>
                  </a:lnTo>
                  <a:lnTo>
                    <a:pt x="21248" y="131689"/>
                  </a:lnTo>
                  <a:lnTo>
                    <a:pt x="33196" y="129331"/>
                  </a:lnTo>
                  <a:lnTo>
                    <a:pt x="45248" y="123635"/>
                  </a:lnTo>
                  <a:lnTo>
                    <a:pt x="72929" y="114227"/>
                  </a:lnTo>
                  <a:lnTo>
                    <a:pt x="83670" y="108422"/>
                  </a:lnTo>
                  <a:lnTo>
                    <a:pt x="89900" y="107024"/>
                  </a:lnTo>
                  <a:lnTo>
                    <a:pt x="99054" y="990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Graduated cylinder</a:t>
            </a:r>
          </a:p>
          <a:p>
            <a:pPr lvl="1"/>
            <a:r>
              <a:rPr lang="en-US" dirty="0" smtClean="0"/>
              <a:t>Used to measure volume</a:t>
            </a:r>
          </a:p>
          <a:p>
            <a:pPr lvl="1"/>
            <a:r>
              <a:rPr lang="en-US" dirty="0" smtClean="0"/>
              <a:t>Liters or Milliliters</a:t>
            </a:r>
          </a:p>
          <a:p>
            <a:pPr lvl="1"/>
            <a:endParaRPr lang="en-US" dirty="0" smtClean="0"/>
          </a:p>
          <a:p>
            <a:pPr lvl="1"/>
            <a:r>
              <a:rPr lang="en-US" dirty="0" smtClean="0"/>
              <a:t>Always measure from the bottom of the meniscus</a:t>
            </a:r>
            <a:endParaRPr lang="en-US" dirty="0"/>
          </a:p>
        </p:txBody>
      </p:sp>
      <p:sp>
        <p:nvSpPr>
          <p:cNvPr id="3" name="Title 2"/>
          <p:cNvSpPr>
            <a:spLocks noGrp="1"/>
          </p:cNvSpPr>
          <p:nvPr>
            <p:ph type="title"/>
          </p:nvPr>
        </p:nvSpPr>
        <p:spPr/>
        <p:txBody>
          <a:bodyPr/>
          <a:lstStyle/>
          <a:p>
            <a:r>
              <a:rPr lang="en-US" dirty="0" smtClean="0"/>
              <a:t>Tools</a:t>
            </a:r>
            <a:endParaRPr lang="en-US" dirty="0"/>
          </a:p>
        </p:txBody>
      </p:sp>
      <p:pic>
        <p:nvPicPr>
          <p:cNvPr id="4" name="Picture 3"/>
          <p:cNvPicPr>
            <a:picLocks noChangeAspect="1"/>
          </p:cNvPicPr>
          <p:nvPr/>
        </p:nvPicPr>
        <p:blipFill>
          <a:blip r:embed="rId2"/>
          <a:stretch>
            <a:fillRect/>
          </a:stretch>
        </p:blipFill>
        <p:spPr>
          <a:xfrm>
            <a:off x="4256767" y="3843976"/>
            <a:ext cx="4887233" cy="2842574"/>
          </a:xfrm>
          <a:prstGeom prst="rect">
            <a:avLst/>
          </a:prstGeom>
        </p:spPr>
      </p:pic>
      <p:pic>
        <p:nvPicPr>
          <p:cNvPr id="5" name="Picture 4"/>
          <p:cNvPicPr>
            <a:picLocks noChangeAspect="1"/>
          </p:cNvPicPr>
          <p:nvPr/>
        </p:nvPicPr>
        <p:blipFill>
          <a:blip r:embed="rId3"/>
          <a:stretch>
            <a:fillRect/>
          </a:stretch>
        </p:blipFill>
        <p:spPr>
          <a:xfrm>
            <a:off x="6478552" y="211328"/>
            <a:ext cx="1016000" cy="2540000"/>
          </a:xfrm>
          <a:prstGeom prst="rect">
            <a:avLst/>
          </a:prstGeom>
        </p:spPr>
      </p:pic>
      <p:sp>
        <p:nvSpPr>
          <p:cNvPr id="6" name="SMARTInkShape-331"/>
          <p:cNvSpPr/>
          <p:nvPr/>
        </p:nvSpPr>
        <p:spPr>
          <a:xfrm>
            <a:off x="937260" y="1866900"/>
            <a:ext cx="3040381" cy="91395"/>
          </a:xfrm>
          <a:custGeom>
            <a:avLst/>
            <a:gdLst/>
            <a:ahLst/>
            <a:cxnLst/>
            <a:rect l="0" t="0" r="0" b="0"/>
            <a:pathLst>
              <a:path w="3040381" h="91395">
                <a:moveTo>
                  <a:pt x="0" y="53340"/>
                </a:moveTo>
                <a:lnTo>
                  <a:pt x="0" y="57385"/>
                </a:lnTo>
                <a:lnTo>
                  <a:pt x="2257" y="61628"/>
                </a:lnTo>
                <a:lnTo>
                  <a:pt x="10605" y="71252"/>
                </a:lnTo>
                <a:lnTo>
                  <a:pt x="15438" y="74000"/>
                </a:lnTo>
                <a:lnTo>
                  <a:pt x="47075" y="82038"/>
                </a:lnTo>
                <a:lnTo>
                  <a:pt x="84845" y="88822"/>
                </a:lnTo>
                <a:lnTo>
                  <a:pt x="122624" y="90922"/>
                </a:lnTo>
                <a:lnTo>
                  <a:pt x="152608" y="91286"/>
                </a:lnTo>
                <a:lnTo>
                  <a:pt x="185199" y="91394"/>
                </a:lnTo>
                <a:lnTo>
                  <a:pt x="221667" y="89168"/>
                </a:lnTo>
                <a:lnTo>
                  <a:pt x="259283" y="85404"/>
                </a:lnTo>
                <a:lnTo>
                  <a:pt x="297240" y="84289"/>
                </a:lnTo>
                <a:lnTo>
                  <a:pt x="323453" y="83182"/>
                </a:lnTo>
                <a:lnTo>
                  <a:pt x="352037" y="79867"/>
                </a:lnTo>
                <a:lnTo>
                  <a:pt x="379416" y="77830"/>
                </a:lnTo>
                <a:lnTo>
                  <a:pt x="406542" y="76077"/>
                </a:lnTo>
                <a:lnTo>
                  <a:pt x="435532" y="72476"/>
                </a:lnTo>
                <a:lnTo>
                  <a:pt x="465350" y="70311"/>
                </a:lnTo>
                <a:lnTo>
                  <a:pt x="495535" y="68503"/>
                </a:lnTo>
                <a:lnTo>
                  <a:pt x="525884" y="64877"/>
                </a:lnTo>
                <a:lnTo>
                  <a:pt x="556306" y="62700"/>
                </a:lnTo>
                <a:lnTo>
                  <a:pt x="586760" y="61733"/>
                </a:lnTo>
                <a:lnTo>
                  <a:pt x="617229" y="61303"/>
                </a:lnTo>
                <a:lnTo>
                  <a:pt x="645446" y="58855"/>
                </a:lnTo>
                <a:lnTo>
                  <a:pt x="673791" y="54944"/>
                </a:lnTo>
                <a:lnTo>
                  <a:pt x="706145" y="50384"/>
                </a:lnTo>
                <a:lnTo>
                  <a:pt x="738022" y="47793"/>
                </a:lnTo>
                <a:lnTo>
                  <a:pt x="769969" y="46641"/>
                </a:lnTo>
                <a:lnTo>
                  <a:pt x="803924" y="46129"/>
                </a:lnTo>
                <a:lnTo>
                  <a:pt x="838770" y="43644"/>
                </a:lnTo>
                <a:lnTo>
                  <a:pt x="873167" y="40564"/>
                </a:lnTo>
                <a:lnTo>
                  <a:pt x="905387" y="39195"/>
                </a:lnTo>
                <a:lnTo>
                  <a:pt x="938899" y="36328"/>
                </a:lnTo>
                <a:lnTo>
                  <a:pt x="972701" y="33079"/>
                </a:lnTo>
                <a:lnTo>
                  <a:pt x="1004658" y="31635"/>
                </a:lnTo>
                <a:lnTo>
                  <a:pt x="1038052" y="30993"/>
                </a:lnTo>
                <a:lnTo>
                  <a:pt x="1071803" y="29861"/>
                </a:lnTo>
                <a:lnTo>
                  <a:pt x="1103737" y="26536"/>
                </a:lnTo>
                <a:lnTo>
                  <a:pt x="1137120" y="24493"/>
                </a:lnTo>
                <a:lnTo>
                  <a:pt x="1171713" y="22739"/>
                </a:lnTo>
                <a:lnTo>
                  <a:pt x="1206843" y="19137"/>
                </a:lnTo>
                <a:lnTo>
                  <a:pt x="1242212" y="16972"/>
                </a:lnTo>
                <a:lnTo>
                  <a:pt x="1277687" y="16009"/>
                </a:lnTo>
                <a:lnTo>
                  <a:pt x="1313210" y="15582"/>
                </a:lnTo>
                <a:lnTo>
                  <a:pt x="1346495" y="13134"/>
                </a:lnTo>
                <a:lnTo>
                  <a:pt x="1379069" y="10070"/>
                </a:lnTo>
                <a:lnTo>
                  <a:pt x="1413301" y="8709"/>
                </a:lnTo>
                <a:lnTo>
                  <a:pt x="1448271" y="8104"/>
                </a:lnTo>
                <a:lnTo>
                  <a:pt x="1483569" y="6988"/>
                </a:lnTo>
                <a:lnTo>
                  <a:pt x="1519012" y="3670"/>
                </a:lnTo>
                <a:lnTo>
                  <a:pt x="1554521" y="1631"/>
                </a:lnTo>
                <a:lnTo>
                  <a:pt x="1589211" y="725"/>
                </a:lnTo>
                <a:lnTo>
                  <a:pt x="1621563" y="322"/>
                </a:lnTo>
                <a:lnTo>
                  <a:pt x="1655132" y="143"/>
                </a:lnTo>
                <a:lnTo>
                  <a:pt x="1689807" y="63"/>
                </a:lnTo>
                <a:lnTo>
                  <a:pt x="1724974" y="28"/>
                </a:lnTo>
                <a:lnTo>
                  <a:pt x="1758102" y="12"/>
                </a:lnTo>
                <a:lnTo>
                  <a:pt x="1791451" y="5"/>
                </a:lnTo>
                <a:lnTo>
                  <a:pt x="1828851" y="2"/>
                </a:lnTo>
                <a:lnTo>
                  <a:pt x="1865794" y="0"/>
                </a:lnTo>
                <a:lnTo>
                  <a:pt x="1901968" y="0"/>
                </a:lnTo>
                <a:lnTo>
                  <a:pt x="1937801" y="0"/>
                </a:lnTo>
                <a:lnTo>
                  <a:pt x="1971225" y="0"/>
                </a:lnTo>
                <a:lnTo>
                  <a:pt x="2003860" y="0"/>
                </a:lnTo>
                <a:lnTo>
                  <a:pt x="2038120" y="0"/>
                </a:lnTo>
                <a:lnTo>
                  <a:pt x="2073102" y="0"/>
                </a:lnTo>
                <a:lnTo>
                  <a:pt x="2108405" y="846"/>
                </a:lnTo>
                <a:lnTo>
                  <a:pt x="2143851" y="4045"/>
                </a:lnTo>
                <a:lnTo>
                  <a:pt x="2179360" y="3773"/>
                </a:lnTo>
                <a:lnTo>
                  <a:pt x="2214051" y="1677"/>
                </a:lnTo>
                <a:lnTo>
                  <a:pt x="2246403" y="745"/>
                </a:lnTo>
                <a:lnTo>
                  <a:pt x="2279972" y="331"/>
                </a:lnTo>
                <a:lnTo>
                  <a:pt x="2313801" y="147"/>
                </a:lnTo>
                <a:lnTo>
                  <a:pt x="2345769" y="65"/>
                </a:lnTo>
                <a:lnTo>
                  <a:pt x="2379168" y="29"/>
                </a:lnTo>
                <a:lnTo>
                  <a:pt x="2413768" y="12"/>
                </a:lnTo>
                <a:lnTo>
                  <a:pt x="2448901" y="5"/>
                </a:lnTo>
                <a:lnTo>
                  <a:pt x="2484271" y="2"/>
                </a:lnTo>
                <a:lnTo>
                  <a:pt x="2519747" y="1"/>
                </a:lnTo>
                <a:lnTo>
                  <a:pt x="2555270" y="0"/>
                </a:lnTo>
                <a:lnTo>
                  <a:pt x="2590813" y="0"/>
                </a:lnTo>
                <a:lnTo>
                  <a:pt x="2627212" y="0"/>
                </a:lnTo>
                <a:lnTo>
                  <a:pt x="2646401" y="0"/>
                </a:lnTo>
                <a:lnTo>
                  <a:pt x="2665967" y="0"/>
                </a:lnTo>
                <a:lnTo>
                  <a:pt x="2703512" y="2257"/>
                </a:lnTo>
                <a:lnTo>
                  <a:pt x="2739954" y="5236"/>
                </a:lnTo>
                <a:lnTo>
                  <a:pt x="2775906" y="6560"/>
                </a:lnTo>
                <a:lnTo>
                  <a:pt x="2809382" y="9406"/>
                </a:lnTo>
                <a:lnTo>
                  <a:pt x="2842041" y="13494"/>
                </a:lnTo>
                <a:lnTo>
                  <a:pt x="2876311" y="18133"/>
                </a:lnTo>
                <a:lnTo>
                  <a:pt x="2909040" y="23016"/>
                </a:lnTo>
                <a:lnTo>
                  <a:pt x="2939673" y="28009"/>
                </a:lnTo>
                <a:lnTo>
                  <a:pt x="2967399" y="33051"/>
                </a:lnTo>
                <a:lnTo>
                  <a:pt x="3002763" y="36603"/>
                </a:lnTo>
                <a:lnTo>
                  <a:pt x="3040380" y="457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332"/>
          <p:cNvSpPr/>
          <p:nvPr/>
        </p:nvSpPr>
        <p:spPr>
          <a:xfrm>
            <a:off x="2286000" y="2659421"/>
            <a:ext cx="1653541" cy="45680"/>
          </a:xfrm>
          <a:custGeom>
            <a:avLst/>
            <a:gdLst/>
            <a:ahLst/>
            <a:cxnLst/>
            <a:rect l="0" t="0" r="0" b="0"/>
            <a:pathLst>
              <a:path w="1653541" h="45680">
                <a:moveTo>
                  <a:pt x="0" y="7579"/>
                </a:moveTo>
                <a:lnTo>
                  <a:pt x="32924" y="6732"/>
                </a:lnTo>
                <a:lnTo>
                  <a:pt x="69564" y="1547"/>
                </a:lnTo>
                <a:lnTo>
                  <a:pt x="101609" y="429"/>
                </a:lnTo>
                <a:lnTo>
                  <a:pt x="137915" y="98"/>
                </a:lnTo>
                <a:lnTo>
                  <a:pt x="175483" y="0"/>
                </a:lnTo>
                <a:lnTo>
                  <a:pt x="201606" y="824"/>
                </a:lnTo>
                <a:lnTo>
                  <a:pt x="230149" y="4012"/>
                </a:lnTo>
                <a:lnTo>
                  <a:pt x="259768" y="5993"/>
                </a:lnTo>
                <a:lnTo>
                  <a:pt x="289019" y="6874"/>
                </a:lnTo>
                <a:lnTo>
                  <a:pt x="316130" y="7265"/>
                </a:lnTo>
                <a:lnTo>
                  <a:pt x="346807" y="7439"/>
                </a:lnTo>
                <a:lnTo>
                  <a:pt x="379349" y="7516"/>
                </a:lnTo>
                <a:lnTo>
                  <a:pt x="410746" y="7551"/>
                </a:lnTo>
                <a:lnTo>
                  <a:pt x="441634" y="7566"/>
                </a:lnTo>
                <a:lnTo>
                  <a:pt x="473141" y="8420"/>
                </a:lnTo>
                <a:lnTo>
                  <a:pt x="506900" y="11621"/>
                </a:lnTo>
                <a:lnTo>
                  <a:pt x="541660" y="13609"/>
                </a:lnTo>
                <a:lnTo>
                  <a:pt x="576864" y="15338"/>
                </a:lnTo>
                <a:lnTo>
                  <a:pt x="612266" y="18930"/>
                </a:lnTo>
                <a:lnTo>
                  <a:pt x="647756" y="21090"/>
                </a:lnTo>
                <a:lnTo>
                  <a:pt x="684131" y="22050"/>
                </a:lnTo>
                <a:lnTo>
                  <a:pt x="703314" y="22306"/>
                </a:lnTo>
                <a:lnTo>
                  <a:pt x="722876" y="22477"/>
                </a:lnTo>
                <a:lnTo>
                  <a:pt x="760415" y="24925"/>
                </a:lnTo>
                <a:lnTo>
                  <a:pt x="796856" y="27988"/>
                </a:lnTo>
                <a:lnTo>
                  <a:pt x="832807" y="29349"/>
                </a:lnTo>
                <a:lnTo>
                  <a:pt x="868541" y="29954"/>
                </a:lnTo>
                <a:lnTo>
                  <a:pt x="905024" y="30223"/>
                </a:lnTo>
                <a:lnTo>
                  <a:pt x="924236" y="30295"/>
                </a:lnTo>
                <a:lnTo>
                  <a:pt x="943817" y="30343"/>
                </a:lnTo>
                <a:lnTo>
                  <a:pt x="981378" y="30396"/>
                </a:lnTo>
                <a:lnTo>
                  <a:pt x="1017828" y="30420"/>
                </a:lnTo>
                <a:lnTo>
                  <a:pt x="1053783" y="30430"/>
                </a:lnTo>
                <a:lnTo>
                  <a:pt x="1091776" y="30435"/>
                </a:lnTo>
                <a:lnTo>
                  <a:pt x="1111391" y="30436"/>
                </a:lnTo>
                <a:lnTo>
                  <a:pt x="1148989" y="30438"/>
                </a:lnTo>
                <a:lnTo>
                  <a:pt x="1186302" y="30438"/>
                </a:lnTo>
                <a:lnTo>
                  <a:pt x="1205734" y="30438"/>
                </a:lnTo>
                <a:lnTo>
                  <a:pt x="1225463" y="30438"/>
                </a:lnTo>
                <a:lnTo>
                  <a:pt x="1263188" y="30438"/>
                </a:lnTo>
                <a:lnTo>
                  <a:pt x="1299710" y="31285"/>
                </a:lnTo>
                <a:lnTo>
                  <a:pt x="1335697" y="34484"/>
                </a:lnTo>
                <a:lnTo>
                  <a:pt x="1369190" y="36470"/>
                </a:lnTo>
                <a:lnTo>
                  <a:pt x="1401009" y="37352"/>
                </a:lnTo>
                <a:lnTo>
                  <a:pt x="1432083" y="37745"/>
                </a:lnTo>
                <a:lnTo>
                  <a:pt x="1462828" y="40177"/>
                </a:lnTo>
                <a:lnTo>
                  <a:pt x="1492579" y="43233"/>
                </a:lnTo>
                <a:lnTo>
                  <a:pt x="1519913" y="44592"/>
                </a:lnTo>
                <a:lnTo>
                  <a:pt x="1546172" y="45195"/>
                </a:lnTo>
                <a:lnTo>
                  <a:pt x="1582498" y="45535"/>
                </a:lnTo>
                <a:lnTo>
                  <a:pt x="1612453" y="45636"/>
                </a:lnTo>
                <a:lnTo>
                  <a:pt x="1653540" y="456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333"/>
          <p:cNvSpPr/>
          <p:nvPr/>
        </p:nvSpPr>
        <p:spPr>
          <a:xfrm>
            <a:off x="1014519" y="2705102"/>
            <a:ext cx="898102" cy="22858"/>
          </a:xfrm>
          <a:custGeom>
            <a:avLst/>
            <a:gdLst/>
            <a:ahLst/>
            <a:cxnLst/>
            <a:rect l="0" t="0" r="0" b="0"/>
            <a:pathLst>
              <a:path w="898102" h="22858">
                <a:moveTo>
                  <a:pt x="6560" y="15238"/>
                </a:moveTo>
                <a:lnTo>
                  <a:pt x="0" y="15238"/>
                </a:lnTo>
                <a:lnTo>
                  <a:pt x="37601" y="15238"/>
                </a:lnTo>
                <a:lnTo>
                  <a:pt x="70733" y="15238"/>
                </a:lnTo>
                <a:lnTo>
                  <a:pt x="106044" y="15238"/>
                </a:lnTo>
                <a:lnTo>
                  <a:pt x="137031" y="10001"/>
                </a:lnTo>
                <a:lnTo>
                  <a:pt x="174886" y="8088"/>
                </a:lnTo>
                <a:lnTo>
                  <a:pt x="204884" y="7757"/>
                </a:lnTo>
                <a:lnTo>
                  <a:pt x="235221" y="7659"/>
                </a:lnTo>
                <a:lnTo>
                  <a:pt x="265658" y="7630"/>
                </a:lnTo>
                <a:lnTo>
                  <a:pt x="298384" y="7621"/>
                </a:lnTo>
                <a:lnTo>
                  <a:pt x="332633" y="7619"/>
                </a:lnTo>
                <a:lnTo>
                  <a:pt x="366488" y="7618"/>
                </a:lnTo>
                <a:lnTo>
                  <a:pt x="403330" y="7617"/>
                </a:lnTo>
                <a:lnTo>
                  <a:pt x="441057" y="7617"/>
                </a:lnTo>
                <a:lnTo>
                  <a:pt x="479047" y="7617"/>
                </a:lnTo>
                <a:lnTo>
                  <a:pt x="517114" y="5360"/>
                </a:lnTo>
                <a:lnTo>
                  <a:pt x="555205" y="1586"/>
                </a:lnTo>
                <a:lnTo>
                  <a:pt x="593302" y="468"/>
                </a:lnTo>
                <a:lnTo>
                  <a:pt x="631401" y="137"/>
                </a:lnTo>
                <a:lnTo>
                  <a:pt x="667243" y="39"/>
                </a:lnTo>
                <a:lnTo>
                  <a:pt x="699312" y="10"/>
                </a:lnTo>
                <a:lnTo>
                  <a:pt x="736443" y="0"/>
                </a:lnTo>
                <a:lnTo>
                  <a:pt x="768237" y="5235"/>
                </a:lnTo>
                <a:lnTo>
                  <a:pt x="798977" y="7147"/>
                </a:lnTo>
                <a:lnTo>
                  <a:pt x="834208" y="7576"/>
                </a:lnTo>
                <a:lnTo>
                  <a:pt x="841764" y="8446"/>
                </a:lnTo>
                <a:lnTo>
                  <a:pt x="864260" y="14530"/>
                </a:lnTo>
                <a:lnTo>
                  <a:pt x="885368" y="15210"/>
                </a:lnTo>
                <a:lnTo>
                  <a:pt x="886226" y="16066"/>
                </a:lnTo>
                <a:lnTo>
                  <a:pt x="885951" y="17483"/>
                </a:lnTo>
                <a:lnTo>
                  <a:pt x="884921" y="19275"/>
                </a:lnTo>
                <a:lnTo>
                  <a:pt x="885080" y="20469"/>
                </a:lnTo>
                <a:lnTo>
                  <a:pt x="886034" y="21265"/>
                </a:lnTo>
                <a:lnTo>
                  <a:pt x="890220" y="22764"/>
                </a:lnTo>
                <a:lnTo>
                  <a:pt x="898101" y="2285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334"/>
          <p:cNvSpPr/>
          <p:nvPr/>
        </p:nvSpPr>
        <p:spPr>
          <a:xfrm>
            <a:off x="822965" y="1371600"/>
            <a:ext cx="7615" cy="198121"/>
          </a:xfrm>
          <a:custGeom>
            <a:avLst/>
            <a:gdLst/>
            <a:ahLst/>
            <a:cxnLst/>
            <a:rect l="0" t="0" r="0" b="0"/>
            <a:pathLst>
              <a:path w="7615" h="198121">
                <a:moveTo>
                  <a:pt x="7614" y="0"/>
                </a:moveTo>
                <a:lnTo>
                  <a:pt x="1054" y="0"/>
                </a:lnTo>
                <a:lnTo>
                  <a:pt x="4353" y="8090"/>
                </a:lnTo>
                <a:lnTo>
                  <a:pt x="3907" y="16577"/>
                </a:lnTo>
                <a:lnTo>
                  <a:pt x="767" y="39869"/>
                </a:lnTo>
                <a:lnTo>
                  <a:pt x="147" y="69776"/>
                </a:lnTo>
                <a:lnTo>
                  <a:pt x="25" y="105160"/>
                </a:lnTo>
                <a:lnTo>
                  <a:pt x="0" y="140904"/>
                </a:lnTo>
                <a:lnTo>
                  <a:pt x="842" y="168411"/>
                </a:lnTo>
                <a:lnTo>
                  <a:pt x="7614" y="1981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335"/>
          <p:cNvSpPr/>
          <p:nvPr/>
        </p:nvSpPr>
        <p:spPr>
          <a:xfrm>
            <a:off x="2362200" y="2281901"/>
            <a:ext cx="190501" cy="148839"/>
          </a:xfrm>
          <a:custGeom>
            <a:avLst/>
            <a:gdLst/>
            <a:ahLst/>
            <a:cxnLst/>
            <a:rect l="0" t="0" r="0" b="0"/>
            <a:pathLst>
              <a:path w="190501" h="148839">
                <a:moveTo>
                  <a:pt x="0" y="34578"/>
                </a:moveTo>
                <a:lnTo>
                  <a:pt x="0" y="28018"/>
                </a:lnTo>
                <a:lnTo>
                  <a:pt x="17912" y="9074"/>
                </a:lnTo>
                <a:lnTo>
                  <a:pt x="25176" y="6310"/>
                </a:lnTo>
                <a:lnTo>
                  <a:pt x="33203" y="4235"/>
                </a:lnTo>
                <a:lnTo>
                  <a:pt x="39592" y="490"/>
                </a:lnTo>
                <a:lnTo>
                  <a:pt x="43328" y="0"/>
                </a:lnTo>
                <a:lnTo>
                  <a:pt x="76357" y="6042"/>
                </a:lnTo>
                <a:lnTo>
                  <a:pt x="86429" y="10889"/>
                </a:lnTo>
                <a:lnTo>
                  <a:pt x="107724" y="28553"/>
                </a:lnTo>
                <a:lnTo>
                  <a:pt x="116396" y="44929"/>
                </a:lnTo>
                <a:lnTo>
                  <a:pt x="120829" y="67981"/>
                </a:lnTo>
                <a:lnTo>
                  <a:pt x="120750" y="87938"/>
                </a:lnTo>
                <a:lnTo>
                  <a:pt x="111271" y="115527"/>
                </a:lnTo>
                <a:lnTo>
                  <a:pt x="98995" y="132926"/>
                </a:lnTo>
                <a:lnTo>
                  <a:pt x="88887" y="143658"/>
                </a:lnTo>
                <a:lnTo>
                  <a:pt x="81556" y="146558"/>
                </a:lnTo>
                <a:lnTo>
                  <a:pt x="50892" y="148838"/>
                </a:lnTo>
                <a:lnTo>
                  <a:pt x="49168" y="148005"/>
                </a:lnTo>
                <a:lnTo>
                  <a:pt x="48018" y="146603"/>
                </a:lnTo>
                <a:lnTo>
                  <a:pt x="46174" y="142314"/>
                </a:lnTo>
                <a:lnTo>
                  <a:pt x="45731" y="123374"/>
                </a:lnTo>
                <a:lnTo>
                  <a:pt x="47421" y="120869"/>
                </a:lnTo>
                <a:lnTo>
                  <a:pt x="53813" y="115827"/>
                </a:lnTo>
                <a:lnTo>
                  <a:pt x="70938" y="107177"/>
                </a:lnTo>
                <a:lnTo>
                  <a:pt x="73539" y="106684"/>
                </a:lnTo>
                <a:lnTo>
                  <a:pt x="76119" y="107202"/>
                </a:lnTo>
                <a:lnTo>
                  <a:pt x="81244" y="109189"/>
                </a:lnTo>
                <a:lnTo>
                  <a:pt x="116086" y="117900"/>
                </a:lnTo>
                <a:lnTo>
                  <a:pt x="132327" y="120508"/>
                </a:lnTo>
                <a:lnTo>
                  <a:pt x="167215" y="125535"/>
                </a:lnTo>
                <a:lnTo>
                  <a:pt x="190500" y="1260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336"/>
          <p:cNvSpPr/>
          <p:nvPr/>
        </p:nvSpPr>
        <p:spPr>
          <a:xfrm>
            <a:off x="1021079" y="2303095"/>
            <a:ext cx="159886" cy="249606"/>
          </a:xfrm>
          <a:custGeom>
            <a:avLst/>
            <a:gdLst/>
            <a:ahLst/>
            <a:cxnLst/>
            <a:rect l="0" t="0" r="0" b="0"/>
            <a:pathLst>
              <a:path w="159886" h="249606">
                <a:moveTo>
                  <a:pt x="0" y="59105"/>
                </a:moveTo>
                <a:lnTo>
                  <a:pt x="0" y="55059"/>
                </a:lnTo>
                <a:lnTo>
                  <a:pt x="2258" y="50816"/>
                </a:lnTo>
                <a:lnTo>
                  <a:pt x="17696" y="30155"/>
                </a:lnTo>
                <a:lnTo>
                  <a:pt x="50944" y="10934"/>
                </a:lnTo>
                <a:lnTo>
                  <a:pt x="82251" y="414"/>
                </a:lnTo>
                <a:lnTo>
                  <a:pt x="92436" y="0"/>
                </a:lnTo>
                <a:lnTo>
                  <a:pt x="112728" y="4838"/>
                </a:lnTo>
                <a:lnTo>
                  <a:pt x="115792" y="6840"/>
                </a:lnTo>
                <a:lnTo>
                  <a:pt x="117835" y="9868"/>
                </a:lnTo>
                <a:lnTo>
                  <a:pt x="120951" y="16902"/>
                </a:lnTo>
                <a:lnTo>
                  <a:pt x="125159" y="22850"/>
                </a:lnTo>
                <a:lnTo>
                  <a:pt x="128242" y="39049"/>
                </a:lnTo>
                <a:lnTo>
                  <a:pt x="129427" y="71605"/>
                </a:lnTo>
                <a:lnTo>
                  <a:pt x="123435" y="96475"/>
                </a:lnTo>
                <a:lnTo>
                  <a:pt x="114098" y="111297"/>
                </a:lnTo>
                <a:lnTo>
                  <a:pt x="92942" y="133779"/>
                </a:lnTo>
                <a:lnTo>
                  <a:pt x="89850" y="134627"/>
                </a:lnTo>
                <a:lnTo>
                  <a:pt x="87840" y="134853"/>
                </a:lnTo>
                <a:lnTo>
                  <a:pt x="86500" y="134157"/>
                </a:lnTo>
                <a:lnTo>
                  <a:pt x="85607" y="132846"/>
                </a:lnTo>
                <a:lnTo>
                  <a:pt x="85012" y="131125"/>
                </a:lnTo>
                <a:lnTo>
                  <a:pt x="83768" y="129978"/>
                </a:lnTo>
                <a:lnTo>
                  <a:pt x="80128" y="128704"/>
                </a:lnTo>
                <a:lnTo>
                  <a:pt x="78819" y="127518"/>
                </a:lnTo>
                <a:lnTo>
                  <a:pt x="77364" y="123942"/>
                </a:lnTo>
                <a:lnTo>
                  <a:pt x="77823" y="121802"/>
                </a:lnTo>
                <a:lnTo>
                  <a:pt x="82863" y="113844"/>
                </a:lnTo>
                <a:lnTo>
                  <a:pt x="87582" y="108814"/>
                </a:lnTo>
                <a:lnTo>
                  <a:pt x="91984" y="106598"/>
                </a:lnTo>
                <a:lnTo>
                  <a:pt x="94343" y="106007"/>
                </a:lnTo>
                <a:lnTo>
                  <a:pt x="96762" y="106459"/>
                </a:lnTo>
                <a:lnTo>
                  <a:pt x="105059" y="110295"/>
                </a:lnTo>
                <a:lnTo>
                  <a:pt x="127456" y="116206"/>
                </a:lnTo>
                <a:lnTo>
                  <a:pt x="135105" y="122865"/>
                </a:lnTo>
                <a:lnTo>
                  <a:pt x="154820" y="155789"/>
                </a:lnTo>
                <a:lnTo>
                  <a:pt x="158480" y="170913"/>
                </a:lnTo>
                <a:lnTo>
                  <a:pt x="159885" y="197304"/>
                </a:lnTo>
                <a:lnTo>
                  <a:pt x="155935" y="210025"/>
                </a:lnTo>
                <a:lnTo>
                  <a:pt x="149456" y="217338"/>
                </a:lnTo>
                <a:lnTo>
                  <a:pt x="125766" y="231589"/>
                </a:lnTo>
                <a:lnTo>
                  <a:pt x="90944" y="244494"/>
                </a:lnTo>
                <a:lnTo>
                  <a:pt x="60960" y="24960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337"/>
          <p:cNvSpPr/>
          <p:nvPr/>
        </p:nvSpPr>
        <p:spPr>
          <a:xfrm>
            <a:off x="4198619" y="3459480"/>
            <a:ext cx="4328162" cy="60961"/>
          </a:xfrm>
          <a:custGeom>
            <a:avLst/>
            <a:gdLst/>
            <a:ahLst/>
            <a:cxnLst/>
            <a:rect l="0" t="0" r="0" b="0"/>
            <a:pathLst>
              <a:path w="4328162" h="60961">
                <a:moveTo>
                  <a:pt x="0" y="45720"/>
                </a:moveTo>
                <a:lnTo>
                  <a:pt x="32564" y="45720"/>
                </a:lnTo>
                <a:lnTo>
                  <a:pt x="62048" y="45720"/>
                </a:lnTo>
                <a:lnTo>
                  <a:pt x="93550" y="45720"/>
                </a:lnTo>
                <a:lnTo>
                  <a:pt x="118625" y="45720"/>
                </a:lnTo>
                <a:lnTo>
                  <a:pt x="146702" y="45720"/>
                </a:lnTo>
                <a:lnTo>
                  <a:pt x="176115" y="45720"/>
                </a:lnTo>
                <a:lnTo>
                  <a:pt x="208378" y="45720"/>
                </a:lnTo>
                <a:lnTo>
                  <a:pt x="241626" y="45720"/>
                </a:lnTo>
                <a:lnTo>
                  <a:pt x="273336" y="45720"/>
                </a:lnTo>
                <a:lnTo>
                  <a:pt x="306621" y="45720"/>
                </a:lnTo>
                <a:lnTo>
                  <a:pt x="341169" y="45720"/>
                </a:lnTo>
                <a:lnTo>
                  <a:pt x="376280" y="45720"/>
                </a:lnTo>
                <a:lnTo>
                  <a:pt x="413898" y="45720"/>
                </a:lnTo>
                <a:lnTo>
                  <a:pt x="433412" y="45720"/>
                </a:lnTo>
                <a:lnTo>
                  <a:pt x="453195" y="45720"/>
                </a:lnTo>
                <a:lnTo>
                  <a:pt x="473157" y="45720"/>
                </a:lnTo>
                <a:lnTo>
                  <a:pt x="493238" y="45720"/>
                </a:lnTo>
                <a:lnTo>
                  <a:pt x="512552" y="45720"/>
                </a:lnTo>
                <a:lnTo>
                  <a:pt x="549817" y="45720"/>
                </a:lnTo>
                <a:lnTo>
                  <a:pt x="568898" y="45720"/>
                </a:lnTo>
                <a:lnTo>
                  <a:pt x="588392" y="45720"/>
                </a:lnTo>
                <a:lnTo>
                  <a:pt x="608162" y="45720"/>
                </a:lnTo>
                <a:lnTo>
                  <a:pt x="628115" y="45720"/>
                </a:lnTo>
                <a:lnTo>
                  <a:pt x="648190" y="45720"/>
                </a:lnTo>
                <a:lnTo>
                  <a:pt x="668347" y="45720"/>
                </a:lnTo>
                <a:lnTo>
                  <a:pt x="689405" y="45720"/>
                </a:lnTo>
                <a:lnTo>
                  <a:pt x="711063" y="45720"/>
                </a:lnTo>
                <a:lnTo>
                  <a:pt x="733122" y="45720"/>
                </a:lnTo>
                <a:lnTo>
                  <a:pt x="754602" y="45720"/>
                </a:lnTo>
                <a:lnTo>
                  <a:pt x="775695" y="45720"/>
                </a:lnTo>
                <a:lnTo>
                  <a:pt x="796530" y="45720"/>
                </a:lnTo>
                <a:lnTo>
                  <a:pt x="817194" y="46566"/>
                </a:lnTo>
                <a:lnTo>
                  <a:pt x="837742" y="47977"/>
                </a:lnTo>
                <a:lnTo>
                  <a:pt x="858215" y="49765"/>
                </a:lnTo>
                <a:lnTo>
                  <a:pt x="879483" y="50110"/>
                </a:lnTo>
                <a:lnTo>
                  <a:pt x="901282" y="49493"/>
                </a:lnTo>
                <a:lnTo>
                  <a:pt x="923435" y="48235"/>
                </a:lnTo>
                <a:lnTo>
                  <a:pt x="944977" y="47397"/>
                </a:lnTo>
                <a:lnTo>
                  <a:pt x="966112" y="46837"/>
                </a:lnTo>
                <a:lnTo>
                  <a:pt x="986974" y="46465"/>
                </a:lnTo>
                <a:lnTo>
                  <a:pt x="1008503" y="46216"/>
                </a:lnTo>
                <a:lnTo>
                  <a:pt x="1030476" y="46050"/>
                </a:lnTo>
                <a:lnTo>
                  <a:pt x="1052744" y="45940"/>
                </a:lnTo>
                <a:lnTo>
                  <a:pt x="1074363" y="45867"/>
                </a:lnTo>
                <a:lnTo>
                  <a:pt x="1095549" y="45818"/>
                </a:lnTo>
                <a:lnTo>
                  <a:pt x="1116446" y="45785"/>
                </a:lnTo>
                <a:lnTo>
                  <a:pt x="1137997" y="45763"/>
                </a:lnTo>
                <a:lnTo>
                  <a:pt x="1159985" y="45749"/>
                </a:lnTo>
                <a:lnTo>
                  <a:pt x="1182264" y="45739"/>
                </a:lnTo>
                <a:lnTo>
                  <a:pt x="1203889" y="45732"/>
                </a:lnTo>
                <a:lnTo>
                  <a:pt x="1225080" y="45728"/>
                </a:lnTo>
                <a:lnTo>
                  <a:pt x="1245980" y="45725"/>
                </a:lnTo>
                <a:lnTo>
                  <a:pt x="1267534" y="45723"/>
                </a:lnTo>
                <a:lnTo>
                  <a:pt x="1289523" y="45722"/>
                </a:lnTo>
                <a:lnTo>
                  <a:pt x="1311802" y="45721"/>
                </a:lnTo>
                <a:lnTo>
                  <a:pt x="1334275" y="45721"/>
                </a:lnTo>
                <a:lnTo>
                  <a:pt x="1356877" y="45720"/>
                </a:lnTo>
                <a:lnTo>
                  <a:pt x="1379565" y="45720"/>
                </a:lnTo>
                <a:lnTo>
                  <a:pt x="1401463" y="45720"/>
                </a:lnTo>
                <a:lnTo>
                  <a:pt x="1422836" y="45720"/>
                </a:lnTo>
                <a:lnTo>
                  <a:pt x="1443858" y="45720"/>
                </a:lnTo>
                <a:lnTo>
                  <a:pt x="1465492" y="45720"/>
                </a:lnTo>
                <a:lnTo>
                  <a:pt x="1487535" y="45720"/>
                </a:lnTo>
                <a:lnTo>
                  <a:pt x="1509850" y="45720"/>
                </a:lnTo>
                <a:lnTo>
                  <a:pt x="1531500" y="46566"/>
                </a:lnTo>
                <a:lnTo>
                  <a:pt x="1552707" y="47977"/>
                </a:lnTo>
                <a:lnTo>
                  <a:pt x="1573618" y="49765"/>
                </a:lnTo>
                <a:lnTo>
                  <a:pt x="1595179" y="50956"/>
                </a:lnTo>
                <a:lnTo>
                  <a:pt x="1617173" y="51751"/>
                </a:lnTo>
                <a:lnTo>
                  <a:pt x="1639456" y="52280"/>
                </a:lnTo>
                <a:lnTo>
                  <a:pt x="1661931" y="52633"/>
                </a:lnTo>
                <a:lnTo>
                  <a:pt x="1684534" y="52869"/>
                </a:lnTo>
                <a:lnTo>
                  <a:pt x="1707222" y="53025"/>
                </a:lnTo>
                <a:lnTo>
                  <a:pt x="1729969" y="53130"/>
                </a:lnTo>
                <a:lnTo>
                  <a:pt x="1752753" y="53200"/>
                </a:lnTo>
                <a:lnTo>
                  <a:pt x="1775562" y="53247"/>
                </a:lnTo>
                <a:lnTo>
                  <a:pt x="1798388" y="53278"/>
                </a:lnTo>
                <a:lnTo>
                  <a:pt x="1821226" y="53298"/>
                </a:lnTo>
                <a:lnTo>
                  <a:pt x="1844071" y="53312"/>
                </a:lnTo>
                <a:lnTo>
                  <a:pt x="1866921" y="54168"/>
                </a:lnTo>
                <a:lnTo>
                  <a:pt x="1889774" y="55585"/>
                </a:lnTo>
                <a:lnTo>
                  <a:pt x="1912630" y="57377"/>
                </a:lnTo>
                <a:lnTo>
                  <a:pt x="1935486" y="58571"/>
                </a:lnTo>
                <a:lnTo>
                  <a:pt x="1958345" y="59367"/>
                </a:lnTo>
                <a:lnTo>
                  <a:pt x="1981203" y="59898"/>
                </a:lnTo>
                <a:lnTo>
                  <a:pt x="2004062" y="60252"/>
                </a:lnTo>
                <a:lnTo>
                  <a:pt x="2026921" y="60488"/>
                </a:lnTo>
                <a:lnTo>
                  <a:pt x="2049781" y="60645"/>
                </a:lnTo>
                <a:lnTo>
                  <a:pt x="2073488" y="60750"/>
                </a:lnTo>
                <a:lnTo>
                  <a:pt x="2097758" y="60820"/>
                </a:lnTo>
                <a:lnTo>
                  <a:pt x="2122406" y="60866"/>
                </a:lnTo>
                <a:lnTo>
                  <a:pt x="2146457" y="60897"/>
                </a:lnTo>
                <a:lnTo>
                  <a:pt x="2170112" y="60918"/>
                </a:lnTo>
                <a:lnTo>
                  <a:pt x="2193501" y="60932"/>
                </a:lnTo>
                <a:lnTo>
                  <a:pt x="2216714" y="60941"/>
                </a:lnTo>
                <a:lnTo>
                  <a:pt x="2239810" y="60947"/>
                </a:lnTo>
                <a:lnTo>
                  <a:pt x="2262827" y="60951"/>
                </a:lnTo>
                <a:lnTo>
                  <a:pt x="2284944" y="60954"/>
                </a:lnTo>
                <a:lnTo>
                  <a:pt x="2306464" y="60956"/>
                </a:lnTo>
                <a:lnTo>
                  <a:pt x="2327583" y="60957"/>
                </a:lnTo>
                <a:lnTo>
                  <a:pt x="2349282" y="60958"/>
                </a:lnTo>
                <a:lnTo>
                  <a:pt x="2371369" y="60958"/>
                </a:lnTo>
                <a:lnTo>
                  <a:pt x="2393712" y="60959"/>
                </a:lnTo>
                <a:lnTo>
                  <a:pt x="2416229" y="60959"/>
                </a:lnTo>
                <a:lnTo>
                  <a:pt x="2438860" y="60959"/>
                </a:lnTo>
                <a:lnTo>
                  <a:pt x="2461566" y="60959"/>
                </a:lnTo>
                <a:lnTo>
                  <a:pt x="2484325" y="60959"/>
                </a:lnTo>
                <a:lnTo>
                  <a:pt x="2507116" y="60960"/>
                </a:lnTo>
                <a:lnTo>
                  <a:pt x="2529931" y="60960"/>
                </a:lnTo>
                <a:lnTo>
                  <a:pt x="2552761" y="60960"/>
                </a:lnTo>
                <a:lnTo>
                  <a:pt x="2575601" y="60960"/>
                </a:lnTo>
                <a:lnTo>
                  <a:pt x="2598448" y="60960"/>
                </a:lnTo>
                <a:lnTo>
                  <a:pt x="2621298" y="60960"/>
                </a:lnTo>
                <a:lnTo>
                  <a:pt x="2644153" y="60960"/>
                </a:lnTo>
                <a:lnTo>
                  <a:pt x="2667009" y="60960"/>
                </a:lnTo>
                <a:lnTo>
                  <a:pt x="2690713" y="60960"/>
                </a:lnTo>
                <a:lnTo>
                  <a:pt x="2714982" y="60960"/>
                </a:lnTo>
                <a:lnTo>
                  <a:pt x="2739628" y="60960"/>
                </a:lnTo>
                <a:lnTo>
                  <a:pt x="2763679" y="60960"/>
                </a:lnTo>
                <a:lnTo>
                  <a:pt x="2787333" y="60960"/>
                </a:lnTo>
                <a:lnTo>
                  <a:pt x="2810722" y="60960"/>
                </a:lnTo>
                <a:lnTo>
                  <a:pt x="2833935" y="60960"/>
                </a:lnTo>
                <a:lnTo>
                  <a:pt x="2857030" y="60960"/>
                </a:lnTo>
                <a:lnTo>
                  <a:pt x="2880047" y="60960"/>
                </a:lnTo>
                <a:lnTo>
                  <a:pt x="2903011" y="60960"/>
                </a:lnTo>
                <a:lnTo>
                  <a:pt x="2925941" y="60960"/>
                </a:lnTo>
                <a:lnTo>
                  <a:pt x="2948847" y="60960"/>
                </a:lnTo>
                <a:lnTo>
                  <a:pt x="2972585" y="60113"/>
                </a:lnTo>
                <a:lnTo>
                  <a:pt x="2996878" y="58702"/>
                </a:lnTo>
                <a:lnTo>
                  <a:pt x="3021538" y="56915"/>
                </a:lnTo>
                <a:lnTo>
                  <a:pt x="3045599" y="55723"/>
                </a:lnTo>
                <a:lnTo>
                  <a:pt x="3069259" y="54928"/>
                </a:lnTo>
                <a:lnTo>
                  <a:pt x="3092653" y="54399"/>
                </a:lnTo>
                <a:lnTo>
                  <a:pt x="3116716" y="54046"/>
                </a:lnTo>
                <a:lnTo>
                  <a:pt x="3141224" y="53810"/>
                </a:lnTo>
                <a:lnTo>
                  <a:pt x="3166029" y="53653"/>
                </a:lnTo>
                <a:lnTo>
                  <a:pt x="3191033" y="52702"/>
                </a:lnTo>
                <a:lnTo>
                  <a:pt x="3216168" y="51221"/>
                </a:lnTo>
                <a:lnTo>
                  <a:pt x="3241393" y="49387"/>
                </a:lnTo>
                <a:lnTo>
                  <a:pt x="3266675" y="48165"/>
                </a:lnTo>
                <a:lnTo>
                  <a:pt x="3291996" y="47350"/>
                </a:lnTo>
                <a:lnTo>
                  <a:pt x="3317344" y="46806"/>
                </a:lnTo>
                <a:lnTo>
                  <a:pt x="3341863" y="47291"/>
                </a:lnTo>
                <a:lnTo>
                  <a:pt x="3365829" y="48460"/>
                </a:lnTo>
                <a:lnTo>
                  <a:pt x="3389426" y="50087"/>
                </a:lnTo>
                <a:lnTo>
                  <a:pt x="3414471" y="51171"/>
                </a:lnTo>
                <a:lnTo>
                  <a:pt x="3440481" y="51894"/>
                </a:lnTo>
                <a:lnTo>
                  <a:pt x="3467134" y="52376"/>
                </a:lnTo>
                <a:lnTo>
                  <a:pt x="3492523" y="51850"/>
                </a:lnTo>
                <a:lnTo>
                  <a:pt x="3517069" y="50653"/>
                </a:lnTo>
                <a:lnTo>
                  <a:pt x="3541053" y="49009"/>
                </a:lnTo>
                <a:lnTo>
                  <a:pt x="3564662" y="47912"/>
                </a:lnTo>
                <a:lnTo>
                  <a:pt x="3588021" y="47181"/>
                </a:lnTo>
                <a:lnTo>
                  <a:pt x="3611215" y="46694"/>
                </a:lnTo>
                <a:lnTo>
                  <a:pt x="3633450" y="45523"/>
                </a:lnTo>
                <a:lnTo>
                  <a:pt x="3655047" y="43895"/>
                </a:lnTo>
                <a:lnTo>
                  <a:pt x="3676218" y="41963"/>
                </a:lnTo>
                <a:lnTo>
                  <a:pt x="3697106" y="40675"/>
                </a:lnTo>
                <a:lnTo>
                  <a:pt x="3717803" y="39816"/>
                </a:lnTo>
                <a:lnTo>
                  <a:pt x="3738377" y="39244"/>
                </a:lnTo>
                <a:lnTo>
                  <a:pt x="3758864" y="38016"/>
                </a:lnTo>
                <a:lnTo>
                  <a:pt x="3779297" y="36350"/>
                </a:lnTo>
                <a:lnTo>
                  <a:pt x="3799691" y="34393"/>
                </a:lnTo>
                <a:lnTo>
                  <a:pt x="3820061" y="33089"/>
                </a:lnTo>
                <a:lnTo>
                  <a:pt x="3840414" y="32219"/>
                </a:lnTo>
                <a:lnTo>
                  <a:pt x="3860757" y="31639"/>
                </a:lnTo>
                <a:lnTo>
                  <a:pt x="3881090" y="31253"/>
                </a:lnTo>
                <a:lnTo>
                  <a:pt x="3901420" y="30995"/>
                </a:lnTo>
                <a:lnTo>
                  <a:pt x="3921747" y="30824"/>
                </a:lnTo>
                <a:lnTo>
                  <a:pt x="3941225" y="30708"/>
                </a:lnTo>
                <a:lnTo>
                  <a:pt x="3978671" y="30581"/>
                </a:lnTo>
                <a:lnTo>
                  <a:pt x="4015070" y="28267"/>
                </a:lnTo>
                <a:lnTo>
                  <a:pt x="4050156" y="25263"/>
                </a:lnTo>
                <a:lnTo>
                  <a:pt x="4082683" y="23928"/>
                </a:lnTo>
                <a:lnTo>
                  <a:pt x="4114073" y="23334"/>
                </a:lnTo>
                <a:lnTo>
                  <a:pt x="4144110" y="23070"/>
                </a:lnTo>
                <a:lnTo>
                  <a:pt x="4171572" y="22953"/>
                </a:lnTo>
                <a:lnTo>
                  <a:pt x="4206787" y="18842"/>
                </a:lnTo>
                <a:lnTo>
                  <a:pt x="4238669" y="16307"/>
                </a:lnTo>
                <a:lnTo>
                  <a:pt x="4269565" y="15556"/>
                </a:lnTo>
                <a:lnTo>
                  <a:pt x="4303939" y="9250"/>
                </a:lnTo>
                <a:lnTo>
                  <a:pt x="4314009" y="7497"/>
                </a:lnTo>
                <a:lnTo>
                  <a:pt x="432816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338"/>
          <p:cNvSpPr/>
          <p:nvPr/>
        </p:nvSpPr>
        <p:spPr>
          <a:xfrm>
            <a:off x="5075437" y="5029200"/>
            <a:ext cx="372864" cy="53340"/>
          </a:xfrm>
          <a:custGeom>
            <a:avLst/>
            <a:gdLst/>
            <a:ahLst/>
            <a:cxnLst/>
            <a:rect l="0" t="0" r="0" b="0"/>
            <a:pathLst>
              <a:path w="372864" h="53340">
                <a:moveTo>
                  <a:pt x="372863" y="0"/>
                </a:moveTo>
                <a:lnTo>
                  <a:pt x="351403" y="0"/>
                </a:lnTo>
                <a:lnTo>
                  <a:pt x="343349" y="5236"/>
                </a:lnTo>
                <a:lnTo>
                  <a:pt x="309404" y="13511"/>
                </a:lnTo>
                <a:lnTo>
                  <a:pt x="290560" y="16985"/>
                </a:lnTo>
                <a:lnTo>
                  <a:pt x="257759" y="27323"/>
                </a:lnTo>
                <a:lnTo>
                  <a:pt x="220357" y="34109"/>
                </a:lnTo>
                <a:lnTo>
                  <a:pt x="189115" y="37311"/>
                </a:lnTo>
                <a:lnTo>
                  <a:pt x="153467" y="37944"/>
                </a:lnTo>
                <a:lnTo>
                  <a:pt x="121716" y="38068"/>
                </a:lnTo>
                <a:lnTo>
                  <a:pt x="86316" y="44658"/>
                </a:lnTo>
                <a:lnTo>
                  <a:pt x="52939" y="45719"/>
                </a:lnTo>
                <a:lnTo>
                  <a:pt x="63438" y="45719"/>
                </a:lnTo>
                <a:lnTo>
                  <a:pt x="68265" y="43462"/>
                </a:lnTo>
                <a:lnTo>
                  <a:pt x="74926" y="39636"/>
                </a:lnTo>
                <a:lnTo>
                  <a:pt x="92956" y="33569"/>
                </a:lnTo>
                <a:lnTo>
                  <a:pt x="129290" y="26841"/>
                </a:lnTo>
                <a:lnTo>
                  <a:pt x="165639" y="22799"/>
                </a:lnTo>
                <a:lnTo>
                  <a:pt x="195376" y="17856"/>
                </a:lnTo>
                <a:lnTo>
                  <a:pt x="224789" y="16015"/>
                </a:lnTo>
                <a:lnTo>
                  <a:pt x="260169" y="15393"/>
                </a:lnTo>
                <a:lnTo>
                  <a:pt x="297407" y="15260"/>
                </a:lnTo>
                <a:lnTo>
                  <a:pt x="334657" y="15241"/>
                </a:lnTo>
                <a:lnTo>
                  <a:pt x="356297" y="15239"/>
                </a:lnTo>
                <a:lnTo>
                  <a:pt x="354776" y="12982"/>
                </a:lnTo>
                <a:lnTo>
                  <a:pt x="350945" y="8679"/>
                </a:lnTo>
                <a:lnTo>
                  <a:pt x="328873" y="7712"/>
                </a:lnTo>
                <a:lnTo>
                  <a:pt x="295087" y="14188"/>
                </a:lnTo>
                <a:lnTo>
                  <a:pt x="258355" y="21132"/>
                </a:lnTo>
                <a:lnTo>
                  <a:pt x="231126" y="24606"/>
                </a:lnTo>
                <a:lnTo>
                  <a:pt x="198504" y="28739"/>
                </a:lnTo>
                <a:lnTo>
                  <a:pt x="167390" y="32222"/>
                </a:lnTo>
                <a:lnTo>
                  <a:pt x="136722" y="36358"/>
                </a:lnTo>
                <a:lnTo>
                  <a:pt x="106187" y="37584"/>
                </a:lnTo>
                <a:lnTo>
                  <a:pt x="69572" y="37998"/>
                </a:lnTo>
                <a:lnTo>
                  <a:pt x="36192" y="38086"/>
                </a:lnTo>
                <a:lnTo>
                  <a:pt x="0" y="38100"/>
                </a:lnTo>
                <a:lnTo>
                  <a:pt x="10134" y="38100"/>
                </a:lnTo>
                <a:lnTo>
                  <a:pt x="46532" y="31185"/>
                </a:lnTo>
                <a:lnTo>
                  <a:pt x="78203" y="30619"/>
                </a:lnTo>
                <a:lnTo>
                  <a:pt x="106910" y="30521"/>
                </a:lnTo>
                <a:lnTo>
                  <a:pt x="136864" y="30492"/>
                </a:lnTo>
                <a:lnTo>
                  <a:pt x="167188" y="30483"/>
                </a:lnTo>
                <a:lnTo>
                  <a:pt x="199879" y="30481"/>
                </a:lnTo>
                <a:lnTo>
                  <a:pt x="231861" y="30480"/>
                </a:lnTo>
                <a:lnTo>
                  <a:pt x="269469" y="30480"/>
                </a:lnTo>
                <a:lnTo>
                  <a:pt x="297343" y="31326"/>
                </a:lnTo>
                <a:lnTo>
                  <a:pt x="332396" y="37629"/>
                </a:lnTo>
                <a:lnTo>
                  <a:pt x="335724" y="37786"/>
                </a:lnTo>
                <a:lnTo>
                  <a:pt x="341681" y="35702"/>
                </a:lnTo>
                <a:lnTo>
                  <a:pt x="348359" y="31511"/>
                </a:lnTo>
                <a:lnTo>
                  <a:pt x="348060" y="31167"/>
                </a:lnTo>
                <a:lnTo>
                  <a:pt x="313944" y="30488"/>
                </a:lnTo>
                <a:lnTo>
                  <a:pt x="281857" y="30481"/>
                </a:lnTo>
                <a:lnTo>
                  <a:pt x="252013" y="30480"/>
                </a:lnTo>
                <a:lnTo>
                  <a:pt x="215888" y="31326"/>
                </a:lnTo>
                <a:lnTo>
                  <a:pt x="187949" y="34525"/>
                </a:lnTo>
                <a:lnTo>
                  <a:pt x="160857" y="36510"/>
                </a:lnTo>
                <a:lnTo>
                  <a:pt x="133858" y="38240"/>
                </a:lnTo>
                <a:lnTo>
                  <a:pt x="104925" y="41831"/>
                </a:lnTo>
                <a:lnTo>
                  <a:pt x="68166" y="48613"/>
                </a:lnTo>
                <a:lnTo>
                  <a:pt x="35826" y="51939"/>
                </a:lnTo>
                <a:lnTo>
                  <a:pt x="7102" y="533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12016" y="3311766"/>
            <a:ext cx="3546234" cy="3546234"/>
          </a:xfrm>
          <a:prstGeom prst="rect">
            <a:avLst/>
          </a:prstGeom>
        </p:spPr>
      </p:pic>
      <p:sp>
        <p:nvSpPr>
          <p:cNvPr id="2" name="Content Placeholder 1"/>
          <p:cNvSpPr>
            <a:spLocks noGrp="1"/>
          </p:cNvSpPr>
          <p:nvPr>
            <p:ph idx="1"/>
          </p:nvPr>
        </p:nvSpPr>
        <p:spPr/>
        <p:txBody>
          <a:bodyPr/>
          <a:lstStyle/>
          <a:p>
            <a:r>
              <a:rPr lang="en-US" dirty="0" smtClean="0"/>
              <a:t>Thermometer</a:t>
            </a:r>
          </a:p>
          <a:p>
            <a:pPr lvl="1"/>
            <a:r>
              <a:rPr lang="en-US" dirty="0" smtClean="0"/>
              <a:t>Used to measure temperature</a:t>
            </a:r>
          </a:p>
          <a:p>
            <a:pPr lvl="1"/>
            <a:r>
              <a:rPr lang="en-US" dirty="0" smtClean="0"/>
              <a:t>Measured in degrees Celsius</a:t>
            </a:r>
          </a:p>
          <a:p>
            <a:pPr lvl="1"/>
            <a:r>
              <a:rPr lang="en-US" dirty="0" smtClean="0"/>
              <a:t>Freezing point of water is_______</a:t>
            </a:r>
          </a:p>
          <a:p>
            <a:pPr lvl="1"/>
            <a:r>
              <a:rPr lang="en-US" dirty="0" smtClean="0"/>
              <a:t>Boiling point of water is _________</a:t>
            </a:r>
          </a:p>
          <a:p>
            <a:pPr lvl="1"/>
            <a:r>
              <a:rPr lang="en-US" dirty="0" smtClean="0"/>
              <a:t>Human body temperature is _________</a:t>
            </a:r>
          </a:p>
          <a:p>
            <a:pPr lvl="1"/>
            <a:endParaRPr lang="en-US" dirty="0"/>
          </a:p>
        </p:txBody>
      </p:sp>
      <p:sp>
        <p:nvSpPr>
          <p:cNvPr id="3" name="Title 2"/>
          <p:cNvSpPr>
            <a:spLocks noGrp="1"/>
          </p:cNvSpPr>
          <p:nvPr>
            <p:ph type="title"/>
          </p:nvPr>
        </p:nvSpPr>
        <p:spPr/>
        <p:txBody>
          <a:bodyPr/>
          <a:lstStyle/>
          <a:p>
            <a:r>
              <a:rPr lang="en-US" dirty="0" smtClean="0"/>
              <a:t>Tools</a:t>
            </a:r>
            <a:endParaRPr lang="en-US" dirty="0"/>
          </a:p>
        </p:txBody>
      </p:sp>
      <p:sp>
        <p:nvSpPr>
          <p:cNvPr id="5" name="SMARTInkShape-339"/>
          <p:cNvSpPr/>
          <p:nvPr/>
        </p:nvSpPr>
        <p:spPr>
          <a:xfrm>
            <a:off x="899160" y="1905000"/>
            <a:ext cx="2293621" cy="53341"/>
          </a:xfrm>
          <a:custGeom>
            <a:avLst/>
            <a:gdLst/>
            <a:ahLst/>
            <a:cxnLst/>
            <a:rect l="0" t="0" r="0" b="0"/>
            <a:pathLst>
              <a:path w="2293621" h="53341">
                <a:moveTo>
                  <a:pt x="0" y="53340"/>
                </a:moveTo>
                <a:lnTo>
                  <a:pt x="33465" y="53340"/>
                </a:lnTo>
                <a:lnTo>
                  <a:pt x="68973" y="53340"/>
                </a:lnTo>
                <a:lnTo>
                  <a:pt x="106731" y="53340"/>
                </a:lnTo>
                <a:lnTo>
                  <a:pt x="137645" y="53340"/>
                </a:lnTo>
                <a:lnTo>
                  <a:pt x="169571" y="49294"/>
                </a:lnTo>
                <a:lnTo>
                  <a:pt x="204524" y="46779"/>
                </a:lnTo>
                <a:lnTo>
                  <a:pt x="241692" y="46033"/>
                </a:lnTo>
                <a:lnTo>
                  <a:pt x="269132" y="45859"/>
                </a:lnTo>
                <a:lnTo>
                  <a:pt x="298260" y="45781"/>
                </a:lnTo>
                <a:lnTo>
                  <a:pt x="328140" y="45747"/>
                </a:lnTo>
                <a:lnTo>
                  <a:pt x="358353" y="45732"/>
                </a:lnTo>
                <a:lnTo>
                  <a:pt x="389561" y="45725"/>
                </a:lnTo>
                <a:lnTo>
                  <a:pt x="423187" y="45722"/>
                </a:lnTo>
                <a:lnTo>
                  <a:pt x="455629" y="45721"/>
                </a:lnTo>
                <a:lnTo>
                  <a:pt x="487828" y="45720"/>
                </a:lnTo>
                <a:lnTo>
                  <a:pt x="521894" y="45720"/>
                </a:lnTo>
                <a:lnTo>
                  <a:pt x="556790" y="45720"/>
                </a:lnTo>
                <a:lnTo>
                  <a:pt x="592055" y="45720"/>
                </a:lnTo>
                <a:lnTo>
                  <a:pt x="627484" y="45720"/>
                </a:lnTo>
                <a:lnTo>
                  <a:pt x="662986" y="45720"/>
                </a:lnTo>
                <a:lnTo>
                  <a:pt x="698520" y="45720"/>
                </a:lnTo>
                <a:lnTo>
                  <a:pt x="734069" y="45720"/>
                </a:lnTo>
                <a:lnTo>
                  <a:pt x="771881" y="45720"/>
                </a:lnTo>
                <a:lnTo>
                  <a:pt x="791448" y="45720"/>
                </a:lnTo>
                <a:lnTo>
                  <a:pt x="811265" y="44873"/>
                </a:lnTo>
                <a:lnTo>
                  <a:pt x="831250" y="43462"/>
                </a:lnTo>
                <a:lnTo>
                  <a:pt x="851346" y="41674"/>
                </a:lnTo>
                <a:lnTo>
                  <a:pt x="870671" y="40483"/>
                </a:lnTo>
                <a:lnTo>
                  <a:pt x="907947" y="39159"/>
                </a:lnTo>
                <a:lnTo>
                  <a:pt x="927031" y="38806"/>
                </a:lnTo>
                <a:lnTo>
                  <a:pt x="946527" y="38570"/>
                </a:lnTo>
                <a:lnTo>
                  <a:pt x="966298" y="38413"/>
                </a:lnTo>
                <a:lnTo>
                  <a:pt x="1004070" y="38239"/>
                </a:lnTo>
                <a:lnTo>
                  <a:pt x="1040613" y="38162"/>
                </a:lnTo>
                <a:lnTo>
                  <a:pt x="1076610" y="38127"/>
                </a:lnTo>
                <a:lnTo>
                  <a:pt x="1112364" y="38112"/>
                </a:lnTo>
                <a:lnTo>
                  <a:pt x="1148857" y="37258"/>
                </a:lnTo>
                <a:lnTo>
                  <a:pt x="1168071" y="35845"/>
                </a:lnTo>
                <a:lnTo>
                  <a:pt x="1187654" y="34057"/>
                </a:lnTo>
                <a:lnTo>
                  <a:pt x="1207483" y="32864"/>
                </a:lnTo>
                <a:lnTo>
                  <a:pt x="1227475" y="32069"/>
                </a:lnTo>
                <a:lnTo>
                  <a:pt x="1247576" y="31539"/>
                </a:lnTo>
                <a:lnTo>
                  <a:pt x="1267751" y="31186"/>
                </a:lnTo>
                <a:lnTo>
                  <a:pt x="1287974" y="30951"/>
                </a:lnTo>
                <a:lnTo>
                  <a:pt x="1308229" y="30794"/>
                </a:lnTo>
                <a:lnTo>
                  <a:pt x="1328506" y="29842"/>
                </a:lnTo>
                <a:lnTo>
                  <a:pt x="1348797" y="28361"/>
                </a:lnTo>
                <a:lnTo>
                  <a:pt x="1369098" y="26527"/>
                </a:lnTo>
                <a:lnTo>
                  <a:pt x="1390252" y="25305"/>
                </a:lnTo>
                <a:lnTo>
                  <a:pt x="1411974" y="24490"/>
                </a:lnTo>
                <a:lnTo>
                  <a:pt x="1434076" y="23946"/>
                </a:lnTo>
                <a:lnTo>
                  <a:pt x="1455584" y="23584"/>
                </a:lnTo>
                <a:lnTo>
                  <a:pt x="1476696" y="23343"/>
                </a:lnTo>
                <a:lnTo>
                  <a:pt x="1497544" y="23181"/>
                </a:lnTo>
                <a:lnTo>
                  <a:pt x="1518216" y="22228"/>
                </a:lnTo>
                <a:lnTo>
                  <a:pt x="1538770" y="20745"/>
                </a:lnTo>
                <a:lnTo>
                  <a:pt x="1559247" y="18910"/>
                </a:lnTo>
                <a:lnTo>
                  <a:pt x="1580518" y="17686"/>
                </a:lnTo>
                <a:lnTo>
                  <a:pt x="1602318" y="16871"/>
                </a:lnTo>
                <a:lnTo>
                  <a:pt x="1624472" y="16327"/>
                </a:lnTo>
                <a:lnTo>
                  <a:pt x="1646014" y="15964"/>
                </a:lnTo>
                <a:lnTo>
                  <a:pt x="1667150" y="15723"/>
                </a:lnTo>
                <a:lnTo>
                  <a:pt x="1688013" y="15562"/>
                </a:lnTo>
                <a:lnTo>
                  <a:pt x="1708695" y="15454"/>
                </a:lnTo>
                <a:lnTo>
                  <a:pt x="1729257" y="15383"/>
                </a:lnTo>
                <a:lnTo>
                  <a:pt x="1749738" y="15335"/>
                </a:lnTo>
                <a:lnTo>
                  <a:pt x="1770165" y="15303"/>
                </a:lnTo>
                <a:lnTo>
                  <a:pt x="1790556" y="15282"/>
                </a:lnTo>
                <a:lnTo>
                  <a:pt x="1810924" y="15268"/>
                </a:lnTo>
                <a:lnTo>
                  <a:pt x="1832122" y="15258"/>
                </a:lnTo>
                <a:lnTo>
                  <a:pt x="1853875" y="15252"/>
                </a:lnTo>
                <a:lnTo>
                  <a:pt x="1875996" y="15248"/>
                </a:lnTo>
                <a:lnTo>
                  <a:pt x="1897518" y="15245"/>
                </a:lnTo>
                <a:lnTo>
                  <a:pt x="1918638" y="15243"/>
                </a:lnTo>
                <a:lnTo>
                  <a:pt x="1939492" y="15242"/>
                </a:lnTo>
                <a:lnTo>
                  <a:pt x="1960168" y="15241"/>
                </a:lnTo>
                <a:lnTo>
                  <a:pt x="1980725" y="15241"/>
                </a:lnTo>
                <a:lnTo>
                  <a:pt x="2001203" y="15240"/>
                </a:lnTo>
                <a:lnTo>
                  <a:pt x="2020782" y="15240"/>
                </a:lnTo>
                <a:lnTo>
                  <a:pt x="2058341" y="15240"/>
                </a:lnTo>
                <a:lnTo>
                  <a:pt x="2077500" y="14393"/>
                </a:lnTo>
                <a:lnTo>
                  <a:pt x="2097047" y="12982"/>
                </a:lnTo>
                <a:lnTo>
                  <a:pt x="2135134" y="10003"/>
                </a:lnTo>
                <a:lnTo>
                  <a:pt x="2168995" y="8679"/>
                </a:lnTo>
                <a:lnTo>
                  <a:pt x="2200977" y="5832"/>
                </a:lnTo>
                <a:lnTo>
                  <a:pt x="2232125" y="2592"/>
                </a:lnTo>
                <a:lnTo>
                  <a:pt x="2262902" y="1152"/>
                </a:lnTo>
                <a:lnTo>
                  <a:pt x="229362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340"/>
          <p:cNvSpPr/>
          <p:nvPr/>
        </p:nvSpPr>
        <p:spPr>
          <a:xfrm>
            <a:off x="3009900" y="2667000"/>
            <a:ext cx="2194561" cy="53341"/>
          </a:xfrm>
          <a:custGeom>
            <a:avLst/>
            <a:gdLst/>
            <a:ahLst/>
            <a:cxnLst/>
            <a:rect l="0" t="0" r="0" b="0"/>
            <a:pathLst>
              <a:path w="2194561" h="53341">
                <a:moveTo>
                  <a:pt x="0" y="53340"/>
                </a:moveTo>
                <a:lnTo>
                  <a:pt x="0" y="46779"/>
                </a:lnTo>
                <a:lnTo>
                  <a:pt x="4045" y="41988"/>
                </a:lnTo>
                <a:lnTo>
                  <a:pt x="8289" y="39828"/>
                </a:lnTo>
                <a:lnTo>
                  <a:pt x="46200" y="31253"/>
                </a:lnTo>
                <a:lnTo>
                  <a:pt x="77434" y="26536"/>
                </a:lnTo>
                <a:lnTo>
                  <a:pt x="114462" y="23344"/>
                </a:lnTo>
                <a:lnTo>
                  <a:pt x="144812" y="18910"/>
                </a:lnTo>
                <a:lnTo>
                  <a:pt x="180503" y="15964"/>
                </a:lnTo>
                <a:lnTo>
                  <a:pt x="215148" y="15383"/>
                </a:lnTo>
                <a:lnTo>
                  <a:pt x="250307" y="11223"/>
                </a:lnTo>
                <a:lnTo>
                  <a:pt x="287795" y="8331"/>
                </a:lnTo>
                <a:lnTo>
                  <a:pt x="325555" y="7760"/>
                </a:lnTo>
                <a:lnTo>
                  <a:pt x="361769" y="3602"/>
                </a:lnTo>
                <a:lnTo>
                  <a:pt x="396298" y="711"/>
                </a:lnTo>
                <a:lnTo>
                  <a:pt x="424950" y="210"/>
                </a:lnTo>
                <a:lnTo>
                  <a:pt x="454887" y="62"/>
                </a:lnTo>
                <a:lnTo>
                  <a:pt x="485207" y="18"/>
                </a:lnTo>
                <a:lnTo>
                  <a:pt x="515639" y="5"/>
                </a:lnTo>
                <a:lnTo>
                  <a:pt x="546105" y="1"/>
                </a:lnTo>
                <a:lnTo>
                  <a:pt x="576581" y="0"/>
                </a:lnTo>
                <a:lnTo>
                  <a:pt x="607060" y="0"/>
                </a:lnTo>
                <a:lnTo>
                  <a:pt x="637540" y="0"/>
                </a:lnTo>
                <a:lnTo>
                  <a:pt x="668020" y="0"/>
                </a:lnTo>
                <a:lnTo>
                  <a:pt x="698500" y="0"/>
                </a:lnTo>
                <a:lnTo>
                  <a:pt x="728979" y="0"/>
                </a:lnTo>
                <a:lnTo>
                  <a:pt x="760306" y="0"/>
                </a:lnTo>
                <a:lnTo>
                  <a:pt x="795176" y="0"/>
                </a:lnTo>
                <a:lnTo>
                  <a:pt x="827333" y="0"/>
                </a:lnTo>
                <a:lnTo>
                  <a:pt x="858310" y="0"/>
                </a:lnTo>
                <a:lnTo>
                  <a:pt x="889784" y="0"/>
                </a:lnTo>
                <a:lnTo>
                  <a:pt x="923851" y="0"/>
                </a:lnTo>
                <a:lnTo>
                  <a:pt x="952478" y="0"/>
                </a:lnTo>
                <a:lnTo>
                  <a:pt x="986171" y="0"/>
                </a:lnTo>
                <a:lnTo>
                  <a:pt x="1017980" y="0"/>
                </a:lnTo>
                <a:lnTo>
                  <a:pt x="1049701" y="0"/>
                </a:lnTo>
                <a:lnTo>
                  <a:pt x="1085534" y="0"/>
                </a:lnTo>
                <a:lnTo>
                  <a:pt x="1122116" y="0"/>
                </a:lnTo>
                <a:lnTo>
                  <a:pt x="1154780" y="0"/>
                </a:lnTo>
                <a:lnTo>
                  <a:pt x="1186754" y="0"/>
                </a:lnTo>
                <a:lnTo>
                  <a:pt x="1221816" y="0"/>
                </a:lnTo>
                <a:lnTo>
                  <a:pt x="1254030" y="0"/>
                </a:lnTo>
                <a:lnTo>
                  <a:pt x="1285023" y="0"/>
                </a:lnTo>
                <a:lnTo>
                  <a:pt x="1315655" y="0"/>
                </a:lnTo>
                <a:lnTo>
                  <a:pt x="1346181" y="846"/>
                </a:lnTo>
                <a:lnTo>
                  <a:pt x="1376674" y="5236"/>
                </a:lnTo>
                <a:lnTo>
                  <a:pt x="1408005" y="6913"/>
                </a:lnTo>
                <a:lnTo>
                  <a:pt x="1442876" y="7410"/>
                </a:lnTo>
                <a:lnTo>
                  <a:pt x="1475033" y="7558"/>
                </a:lnTo>
                <a:lnTo>
                  <a:pt x="1506010" y="8448"/>
                </a:lnTo>
                <a:lnTo>
                  <a:pt x="1536637" y="12851"/>
                </a:lnTo>
                <a:lnTo>
                  <a:pt x="1568008" y="14532"/>
                </a:lnTo>
                <a:lnTo>
                  <a:pt x="1602891" y="15030"/>
                </a:lnTo>
                <a:lnTo>
                  <a:pt x="1635052" y="15177"/>
                </a:lnTo>
                <a:lnTo>
                  <a:pt x="1666876" y="15221"/>
                </a:lnTo>
                <a:lnTo>
                  <a:pt x="1701894" y="15234"/>
                </a:lnTo>
                <a:lnTo>
                  <a:pt x="1734095" y="15238"/>
                </a:lnTo>
                <a:lnTo>
                  <a:pt x="1765085" y="15239"/>
                </a:lnTo>
                <a:lnTo>
                  <a:pt x="1796563" y="15239"/>
                </a:lnTo>
                <a:lnTo>
                  <a:pt x="1831478" y="16086"/>
                </a:lnTo>
                <a:lnTo>
                  <a:pt x="1864494" y="20477"/>
                </a:lnTo>
                <a:lnTo>
                  <a:pt x="1899866" y="22153"/>
                </a:lnTo>
                <a:lnTo>
                  <a:pt x="1933018" y="22650"/>
                </a:lnTo>
                <a:lnTo>
                  <a:pt x="1968429" y="22798"/>
                </a:lnTo>
                <a:lnTo>
                  <a:pt x="2000746" y="22841"/>
                </a:lnTo>
                <a:lnTo>
                  <a:pt x="2031770" y="22007"/>
                </a:lnTo>
                <a:lnTo>
                  <a:pt x="2062412" y="17621"/>
                </a:lnTo>
                <a:lnTo>
                  <a:pt x="2092093" y="15945"/>
                </a:lnTo>
                <a:lnTo>
                  <a:pt x="2125306" y="15379"/>
                </a:lnTo>
                <a:lnTo>
                  <a:pt x="2163144" y="15258"/>
                </a:lnTo>
                <a:lnTo>
                  <a:pt x="2194560" y="152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2" name="SMARTInkShape-Group142"/>
          <p:cNvGrpSpPr/>
          <p:nvPr/>
        </p:nvGrpSpPr>
        <p:grpSpPr>
          <a:xfrm>
            <a:off x="5227319" y="2476500"/>
            <a:ext cx="1455421" cy="493660"/>
            <a:chOff x="5227319" y="2476500"/>
            <a:chExt cx="1455421" cy="493660"/>
          </a:xfrm>
        </p:grpSpPr>
        <p:sp>
          <p:nvSpPr>
            <p:cNvPr id="7" name="SMARTInkShape-341"/>
            <p:cNvSpPr/>
            <p:nvPr/>
          </p:nvSpPr>
          <p:spPr>
            <a:xfrm>
              <a:off x="6339839" y="2682240"/>
              <a:ext cx="205742" cy="38101"/>
            </a:xfrm>
            <a:custGeom>
              <a:avLst/>
              <a:gdLst/>
              <a:ahLst/>
              <a:cxnLst/>
              <a:rect l="0" t="0" r="0" b="0"/>
              <a:pathLst>
                <a:path w="205742" h="38101">
                  <a:moveTo>
                    <a:pt x="0" y="38100"/>
                  </a:moveTo>
                  <a:lnTo>
                    <a:pt x="19928" y="37253"/>
                  </a:lnTo>
                  <a:lnTo>
                    <a:pt x="51162" y="29811"/>
                  </a:lnTo>
                  <a:lnTo>
                    <a:pt x="85433" y="20403"/>
                  </a:lnTo>
                  <a:lnTo>
                    <a:pt x="122399" y="11407"/>
                  </a:lnTo>
                  <a:lnTo>
                    <a:pt x="148380" y="8456"/>
                  </a:lnTo>
                  <a:lnTo>
                    <a:pt x="176860" y="4323"/>
                  </a:lnTo>
                  <a:lnTo>
                    <a:pt x="20574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342"/>
            <p:cNvSpPr/>
            <p:nvPr/>
          </p:nvSpPr>
          <p:spPr>
            <a:xfrm>
              <a:off x="6309363" y="2476500"/>
              <a:ext cx="373377" cy="477950"/>
            </a:xfrm>
            <a:custGeom>
              <a:avLst/>
              <a:gdLst/>
              <a:ahLst/>
              <a:cxnLst/>
              <a:rect l="0" t="0" r="0" b="0"/>
              <a:pathLst>
                <a:path w="373377" h="477950">
                  <a:moveTo>
                    <a:pt x="114297" y="83819"/>
                  </a:moveTo>
                  <a:lnTo>
                    <a:pt x="110251" y="91910"/>
                  </a:lnTo>
                  <a:lnTo>
                    <a:pt x="104890" y="125243"/>
                  </a:lnTo>
                  <a:lnTo>
                    <a:pt x="96270" y="155642"/>
                  </a:lnTo>
                  <a:lnTo>
                    <a:pt x="85249" y="191460"/>
                  </a:lnTo>
                  <a:lnTo>
                    <a:pt x="78526" y="217173"/>
                  </a:lnTo>
                  <a:lnTo>
                    <a:pt x="69894" y="245535"/>
                  </a:lnTo>
                  <a:lnTo>
                    <a:pt x="60414" y="277331"/>
                  </a:lnTo>
                  <a:lnTo>
                    <a:pt x="50555" y="310371"/>
                  </a:lnTo>
                  <a:lnTo>
                    <a:pt x="40529" y="341989"/>
                  </a:lnTo>
                  <a:lnTo>
                    <a:pt x="30429" y="370717"/>
                  </a:lnTo>
                  <a:lnTo>
                    <a:pt x="17479" y="406175"/>
                  </a:lnTo>
                  <a:lnTo>
                    <a:pt x="5520" y="440912"/>
                  </a:lnTo>
                  <a:lnTo>
                    <a:pt x="141" y="477949"/>
                  </a:lnTo>
                  <a:lnTo>
                    <a:pt x="92" y="477806"/>
                  </a:lnTo>
                  <a:lnTo>
                    <a:pt x="0" y="447441"/>
                  </a:lnTo>
                  <a:lnTo>
                    <a:pt x="4043" y="417995"/>
                  </a:lnTo>
                  <a:lnTo>
                    <a:pt x="8287" y="392362"/>
                  </a:lnTo>
                  <a:lnTo>
                    <a:pt x="13840" y="364036"/>
                  </a:lnTo>
                  <a:lnTo>
                    <a:pt x="21954" y="334514"/>
                  </a:lnTo>
                  <a:lnTo>
                    <a:pt x="31204" y="304459"/>
                  </a:lnTo>
                  <a:lnTo>
                    <a:pt x="40113" y="274168"/>
                  </a:lnTo>
                  <a:lnTo>
                    <a:pt x="46895" y="243772"/>
                  </a:lnTo>
                  <a:lnTo>
                    <a:pt x="52731" y="215588"/>
                  </a:lnTo>
                  <a:lnTo>
                    <a:pt x="57301" y="188950"/>
                  </a:lnTo>
                  <a:lnTo>
                    <a:pt x="59873" y="151000"/>
                  </a:lnTo>
                  <a:lnTo>
                    <a:pt x="61483" y="119623"/>
                  </a:lnTo>
                  <a:lnTo>
                    <a:pt x="67475" y="83350"/>
                  </a:lnTo>
                  <a:lnTo>
                    <a:pt x="75041" y="52709"/>
                  </a:lnTo>
                  <a:lnTo>
                    <a:pt x="77120" y="49533"/>
                  </a:lnTo>
                  <a:lnTo>
                    <a:pt x="93261" y="35727"/>
                  </a:lnTo>
                  <a:lnTo>
                    <a:pt x="100996" y="32812"/>
                  </a:lnTo>
                  <a:lnTo>
                    <a:pt x="131642" y="25550"/>
                  </a:lnTo>
                  <a:lnTo>
                    <a:pt x="168554" y="21133"/>
                  </a:lnTo>
                  <a:lnTo>
                    <a:pt x="198389" y="14728"/>
                  </a:lnTo>
                  <a:lnTo>
                    <a:pt x="228677" y="9726"/>
                  </a:lnTo>
                  <a:lnTo>
                    <a:pt x="261358" y="8244"/>
                  </a:lnTo>
                  <a:lnTo>
                    <a:pt x="295595" y="5546"/>
                  </a:lnTo>
                  <a:lnTo>
                    <a:pt x="333459" y="1095"/>
                  </a:lnTo>
                  <a:lnTo>
                    <a:pt x="373376"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343"/>
            <p:cNvSpPr/>
            <p:nvPr/>
          </p:nvSpPr>
          <p:spPr>
            <a:xfrm>
              <a:off x="6006298" y="2484119"/>
              <a:ext cx="184849" cy="188852"/>
            </a:xfrm>
            <a:custGeom>
              <a:avLst/>
              <a:gdLst/>
              <a:ahLst/>
              <a:cxnLst/>
              <a:rect l="0" t="0" r="0" b="0"/>
              <a:pathLst>
                <a:path w="184849" h="188852">
                  <a:moveTo>
                    <a:pt x="150662" y="7621"/>
                  </a:moveTo>
                  <a:lnTo>
                    <a:pt x="146616" y="3575"/>
                  </a:lnTo>
                  <a:lnTo>
                    <a:pt x="142373" y="1589"/>
                  </a:lnTo>
                  <a:lnTo>
                    <a:pt x="114616" y="93"/>
                  </a:lnTo>
                  <a:lnTo>
                    <a:pt x="99718" y="4073"/>
                  </a:lnTo>
                  <a:lnTo>
                    <a:pt x="78667" y="19933"/>
                  </a:lnTo>
                  <a:lnTo>
                    <a:pt x="47577" y="53959"/>
                  </a:lnTo>
                  <a:lnTo>
                    <a:pt x="22020" y="89179"/>
                  </a:lnTo>
                  <a:lnTo>
                    <a:pt x="7062" y="121474"/>
                  </a:lnTo>
                  <a:lnTo>
                    <a:pt x="0" y="148267"/>
                  </a:lnTo>
                  <a:lnTo>
                    <a:pt x="1114" y="153878"/>
                  </a:lnTo>
                  <a:lnTo>
                    <a:pt x="6867" y="164629"/>
                  </a:lnTo>
                  <a:lnTo>
                    <a:pt x="19626" y="176155"/>
                  </a:lnTo>
                  <a:lnTo>
                    <a:pt x="34130" y="184933"/>
                  </a:lnTo>
                  <a:lnTo>
                    <a:pt x="53198" y="188851"/>
                  </a:lnTo>
                  <a:lnTo>
                    <a:pt x="78980" y="185966"/>
                  </a:lnTo>
                  <a:lnTo>
                    <a:pt x="111949" y="171323"/>
                  </a:lnTo>
                  <a:lnTo>
                    <a:pt x="142921" y="149867"/>
                  </a:lnTo>
                  <a:lnTo>
                    <a:pt x="169452" y="121420"/>
                  </a:lnTo>
                  <a:lnTo>
                    <a:pt x="175947" y="106458"/>
                  </a:lnTo>
                  <a:lnTo>
                    <a:pt x="184848" y="68551"/>
                  </a:lnTo>
                  <a:lnTo>
                    <a:pt x="181769" y="46558"/>
                  </a:lnTo>
                  <a:lnTo>
                    <a:pt x="170730" y="18225"/>
                  </a:lnTo>
                  <a:lnTo>
                    <a:pt x="163532" y="10076"/>
                  </a:lnTo>
                  <a:lnTo>
                    <a:pt x="154688" y="4479"/>
                  </a:lnTo>
                  <a:lnTo>
                    <a:pt x="134248" y="590"/>
                  </a:lnTo>
                  <a:lnTo>
                    <a:pt x="112562"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344"/>
            <p:cNvSpPr/>
            <p:nvPr/>
          </p:nvSpPr>
          <p:spPr>
            <a:xfrm>
              <a:off x="5579929" y="2576273"/>
              <a:ext cx="317952" cy="378079"/>
            </a:xfrm>
            <a:custGeom>
              <a:avLst/>
              <a:gdLst/>
              <a:ahLst/>
              <a:cxnLst/>
              <a:rect l="0" t="0" r="0" b="0"/>
              <a:pathLst>
                <a:path w="317952" h="378079">
                  <a:moveTo>
                    <a:pt x="36010" y="75486"/>
                  </a:moveTo>
                  <a:lnTo>
                    <a:pt x="40055" y="75486"/>
                  </a:lnTo>
                  <a:lnTo>
                    <a:pt x="41247" y="74640"/>
                  </a:lnTo>
                  <a:lnTo>
                    <a:pt x="42042" y="73229"/>
                  </a:lnTo>
                  <a:lnTo>
                    <a:pt x="42571" y="71441"/>
                  </a:lnTo>
                  <a:lnTo>
                    <a:pt x="47362" y="64881"/>
                  </a:lnTo>
                  <a:lnTo>
                    <a:pt x="84233" y="38958"/>
                  </a:lnTo>
                  <a:lnTo>
                    <a:pt x="119313" y="19657"/>
                  </a:lnTo>
                  <a:lnTo>
                    <a:pt x="151413" y="4708"/>
                  </a:lnTo>
                  <a:lnTo>
                    <a:pt x="188556" y="0"/>
                  </a:lnTo>
                  <a:lnTo>
                    <a:pt x="211314" y="1756"/>
                  </a:lnTo>
                  <a:lnTo>
                    <a:pt x="225683" y="6311"/>
                  </a:lnTo>
                  <a:lnTo>
                    <a:pt x="237714" y="13979"/>
                  </a:lnTo>
                  <a:lnTo>
                    <a:pt x="246447" y="25290"/>
                  </a:lnTo>
                  <a:lnTo>
                    <a:pt x="258953" y="53247"/>
                  </a:lnTo>
                  <a:lnTo>
                    <a:pt x="262934" y="83761"/>
                  </a:lnTo>
                  <a:lnTo>
                    <a:pt x="260069" y="119613"/>
                  </a:lnTo>
                  <a:lnTo>
                    <a:pt x="253843" y="146745"/>
                  </a:lnTo>
                  <a:lnTo>
                    <a:pt x="244585" y="175737"/>
                  </a:lnTo>
                  <a:lnTo>
                    <a:pt x="232003" y="205556"/>
                  </a:lnTo>
                  <a:lnTo>
                    <a:pt x="215688" y="233484"/>
                  </a:lnTo>
                  <a:lnTo>
                    <a:pt x="197147" y="260007"/>
                  </a:lnTo>
                  <a:lnTo>
                    <a:pt x="167669" y="297894"/>
                  </a:lnTo>
                  <a:lnTo>
                    <a:pt x="136639" y="329251"/>
                  </a:lnTo>
                  <a:lnTo>
                    <a:pt x="102703" y="350019"/>
                  </a:lnTo>
                  <a:lnTo>
                    <a:pt x="67623" y="369949"/>
                  </a:lnTo>
                  <a:lnTo>
                    <a:pt x="43966" y="377224"/>
                  </a:lnTo>
                  <a:lnTo>
                    <a:pt x="29386" y="378078"/>
                  </a:lnTo>
                  <a:lnTo>
                    <a:pt x="17262" y="375636"/>
                  </a:lnTo>
                  <a:lnTo>
                    <a:pt x="8487" y="369471"/>
                  </a:lnTo>
                  <a:lnTo>
                    <a:pt x="4961" y="365456"/>
                  </a:lnTo>
                  <a:lnTo>
                    <a:pt x="1045" y="356479"/>
                  </a:lnTo>
                  <a:lnTo>
                    <a:pt x="0" y="351715"/>
                  </a:lnTo>
                  <a:lnTo>
                    <a:pt x="1097" y="341906"/>
                  </a:lnTo>
                  <a:lnTo>
                    <a:pt x="11877" y="311513"/>
                  </a:lnTo>
                  <a:lnTo>
                    <a:pt x="33972" y="284076"/>
                  </a:lnTo>
                  <a:lnTo>
                    <a:pt x="48859" y="272663"/>
                  </a:lnTo>
                  <a:lnTo>
                    <a:pt x="68040" y="267965"/>
                  </a:lnTo>
                  <a:lnTo>
                    <a:pt x="97276" y="267224"/>
                  </a:lnTo>
                  <a:lnTo>
                    <a:pt x="112346" y="270205"/>
                  </a:lnTo>
                  <a:lnTo>
                    <a:pt x="144297" y="287479"/>
                  </a:lnTo>
                  <a:lnTo>
                    <a:pt x="157798" y="295012"/>
                  </a:lnTo>
                  <a:lnTo>
                    <a:pt x="191562" y="328178"/>
                  </a:lnTo>
                  <a:lnTo>
                    <a:pt x="229171" y="346929"/>
                  </a:lnTo>
                  <a:lnTo>
                    <a:pt x="242933" y="352196"/>
                  </a:lnTo>
                  <a:lnTo>
                    <a:pt x="276854" y="351157"/>
                  </a:lnTo>
                  <a:lnTo>
                    <a:pt x="301617" y="347815"/>
                  </a:lnTo>
                  <a:lnTo>
                    <a:pt x="317951" y="34218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SMARTInkShape-345"/>
            <p:cNvSpPr/>
            <p:nvPr/>
          </p:nvSpPr>
          <p:spPr>
            <a:xfrm>
              <a:off x="5227319" y="2583312"/>
              <a:ext cx="295861" cy="386848"/>
            </a:xfrm>
            <a:custGeom>
              <a:avLst/>
              <a:gdLst/>
              <a:ahLst/>
              <a:cxnLst/>
              <a:rect l="0" t="0" r="0" b="0"/>
              <a:pathLst>
                <a:path w="295861" h="386848">
                  <a:moveTo>
                    <a:pt x="121920" y="83688"/>
                  </a:moveTo>
                  <a:lnTo>
                    <a:pt x="121920" y="79642"/>
                  </a:lnTo>
                  <a:lnTo>
                    <a:pt x="121074" y="78451"/>
                  </a:lnTo>
                  <a:lnTo>
                    <a:pt x="119663" y="77656"/>
                  </a:lnTo>
                  <a:lnTo>
                    <a:pt x="117875" y="77127"/>
                  </a:lnTo>
                  <a:lnTo>
                    <a:pt x="116684" y="75927"/>
                  </a:lnTo>
                  <a:lnTo>
                    <a:pt x="114614" y="69600"/>
                  </a:lnTo>
                  <a:lnTo>
                    <a:pt x="114393" y="60699"/>
                  </a:lnTo>
                  <a:lnTo>
                    <a:pt x="116600" y="54279"/>
                  </a:lnTo>
                  <a:lnTo>
                    <a:pt x="128960" y="39214"/>
                  </a:lnTo>
                  <a:lnTo>
                    <a:pt x="142821" y="28930"/>
                  </a:lnTo>
                  <a:lnTo>
                    <a:pt x="176006" y="15255"/>
                  </a:lnTo>
                  <a:lnTo>
                    <a:pt x="208222" y="3273"/>
                  </a:lnTo>
                  <a:lnTo>
                    <a:pt x="245595" y="166"/>
                  </a:lnTo>
                  <a:lnTo>
                    <a:pt x="256191" y="0"/>
                  </a:lnTo>
                  <a:lnTo>
                    <a:pt x="266546" y="4442"/>
                  </a:lnTo>
                  <a:lnTo>
                    <a:pt x="290387" y="20633"/>
                  </a:lnTo>
                  <a:lnTo>
                    <a:pt x="294161" y="29134"/>
                  </a:lnTo>
                  <a:lnTo>
                    <a:pt x="293581" y="40815"/>
                  </a:lnTo>
                  <a:lnTo>
                    <a:pt x="283160" y="76443"/>
                  </a:lnTo>
                  <a:lnTo>
                    <a:pt x="269790" y="98192"/>
                  </a:lnTo>
                  <a:lnTo>
                    <a:pt x="233439" y="131660"/>
                  </a:lnTo>
                  <a:lnTo>
                    <a:pt x="195493" y="156319"/>
                  </a:lnTo>
                  <a:lnTo>
                    <a:pt x="158270" y="171066"/>
                  </a:lnTo>
                  <a:lnTo>
                    <a:pt x="154140" y="173924"/>
                  </a:lnTo>
                  <a:lnTo>
                    <a:pt x="153560" y="173479"/>
                  </a:lnTo>
                  <a:lnTo>
                    <a:pt x="152553" y="168461"/>
                  </a:lnTo>
                  <a:lnTo>
                    <a:pt x="163020" y="156985"/>
                  </a:lnTo>
                  <a:lnTo>
                    <a:pt x="174362" y="149620"/>
                  </a:lnTo>
                  <a:lnTo>
                    <a:pt x="188446" y="146121"/>
                  </a:lnTo>
                  <a:lnTo>
                    <a:pt x="225044" y="144777"/>
                  </a:lnTo>
                  <a:lnTo>
                    <a:pt x="245045" y="148731"/>
                  </a:lnTo>
                  <a:lnTo>
                    <a:pt x="263012" y="159310"/>
                  </a:lnTo>
                  <a:lnTo>
                    <a:pt x="279060" y="173169"/>
                  </a:lnTo>
                  <a:lnTo>
                    <a:pt x="290494" y="192045"/>
                  </a:lnTo>
                  <a:lnTo>
                    <a:pt x="295860" y="221179"/>
                  </a:lnTo>
                  <a:lnTo>
                    <a:pt x="294662" y="253651"/>
                  </a:lnTo>
                  <a:lnTo>
                    <a:pt x="289288" y="271833"/>
                  </a:lnTo>
                  <a:lnTo>
                    <a:pt x="267399" y="304203"/>
                  </a:lnTo>
                  <a:lnTo>
                    <a:pt x="249410" y="325132"/>
                  </a:lnTo>
                  <a:lnTo>
                    <a:pt x="216530" y="347374"/>
                  </a:lnTo>
                  <a:lnTo>
                    <a:pt x="187394" y="362948"/>
                  </a:lnTo>
                  <a:lnTo>
                    <a:pt x="157313" y="374241"/>
                  </a:lnTo>
                  <a:lnTo>
                    <a:pt x="126951" y="382949"/>
                  </a:lnTo>
                  <a:lnTo>
                    <a:pt x="96506" y="386847"/>
                  </a:lnTo>
                  <a:lnTo>
                    <a:pt x="61961" y="382080"/>
                  </a:lnTo>
                  <a:lnTo>
                    <a:pt x="39244" y="374547"/>
                  </a:lnTo>
                  <a:lnTo>
                    <a:pt x="0" y="34276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16" name="SMARTInkShape-Group143"/>
          <p:cNvGrpSpPr/>
          <p:nvPr/>
        </p:nvGrpSpPr>
        <p:grpSpPr>
          <a:xfrm>
            <a:off x="7454880" y="2347430"/>
            <a:ext cx="1117621" cy="608194"/>
            <a:chOff x="7454880" y="2347430"/>
            <a:chExt cx="1117621" cy="608194"/>
          </a:xfrm>
        </p:grpSpPr>
        <p:sp>
          <p:nvSpPr>
            <p:cNvPr id="13" name="SMARTInkShape-346"/>
            <p:cNvSpPr/>
            <p:nvPr/>
          </p:nvSpPr>
          <p:spPr>
            <a:xfrm>
              <a:off x="8209253" y="2461361"/>
              <a:ext cx="363248" cy="493230"/>
            </a:xfrm>
            <a:custGeom>
              <a:avLst/>
              <a:gdLst/>
              <a:ahLst/>
              <a:cxnLst/>
              <a:rect l="0" t="0" r="0" b="0"/>
              <a:pathLst>
                <a:path w="363248" h="493230">
                  <a:moveTo>
                    <a:pt x="355627" y="15139"/>
                  </a:moveTo>
                  <a:lnTo>
                    <a:pt x="355627" y="11093"/>
                  </a:lnTo>
                  <a:lnTo>
                    <a:pt x="354780" y="9902"/>
                  </a:lnTo>
                  <a:lnTo>
                    <a:pt x="353369" y="9107"/>
                  </a:lnTo>
                  <a:lnTo>
                    <a:pt x="323063" y="1051"/>
                  </a:lnTo>
                  <a:lnTo>
                    <a:pt x="285805" y="0"/>
                  </a:lnTo>
                  <a:lnTo>
                    <a:pt x="255475" y="6002"/>
                  </a:lnTo>
                  <a:lnTo>
                    <a:pt x="228397" y="14595"/>
                  </a:lnTo>
                  <a:lnTo>
                    <a:pt x="193805" y="37139"/>
                  </a:lnTo>
                  <a:lnTo>
                    <a:pt x="164592" y="57499"/>
                  </a:lnTo>
                  <a:lnTo>
                    <a:pt x="128426" y="94720"/>
                  </a:lnTo>
                  <a:lnTo>
                    <a:pt x="100536" y="128653"/>
                  </a:lnTo>
                  <a:lnTo>
                    <a:pt x="83080" y="155336"/>
                  </a:lnTo>
                  <a:lnTo>
                    <a:pt x="66008" y="184975"/>
                  </a:lnTo>
                  <a:lnTo>
                    <a:pt x="47132" y="217904"/>
                  </a:lnTo>
                  <a:lnTo>
                    <a:pt x="29711" y="250036"/>
                  </a:lnTo>
                  <a:lnTo>
                    <a:pt x="15195" y="281251"/>
                  </a:lnTo>
                  <a:lnTo>
                    <a:pt x="5922" y="312057"/>
                  </a:lnTo>
                  <a:lnTo>
                    <a:pt x="1235" y="340425"/>
                  </a:lnTo>
                  <a:lnTo>
                    <a:pt x="0" y="367143"/>
                  </a:lnTo>
                  <a:lnTo>
                    <a:pt x="4910" y="404293"/>
                  </a:lnTo>
                  <a:lnTo>
                    <a:pt x="17560" y="432139"/>
                  </a:lnTo>
                  <a:lnTo>
                    <a:pt x="44161" y="462046"/>
                  </a:lnTo>
                  <a:lnTo>
                    <a:pt x="60564" y="472844"/>
                  </a:lnTo>
                  <a:lnTo>
                    <a:pt x="93599" y="483683"/>
                  </a:lnTo>
                  <a:lnTo>
                    <a:pt x="130199" y="491410"/>
                  </a:lnTo>
                  <a:lnTo>
                    <a:pt x="167854" y="493229"/>
                  </a:lnTo>
                  <a:lnTo>
                    <a:pt x="204976" y="488782"/>
                  </a:lnTo>
                  <a:lnTo>
                    <a:pt x="238646" y="481256"/>
                  </a:lnTo>
                  <a:lnTo>
                    <a:pt x="274211" y="468678"/>
                  </a:lnTo>
                  <a:lnTo>
                    <a:pt x="308267" y="453380"/>
                  </a:lnTo>
                  <a:lnTo>
                    <a:pt x="344698" y="435676"/>
                  </a:lnTo>
                  <a:lnTo>
                    <a:pt x="363247" y="4266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347"/>
            <p:cNvSpPr/>
            <p:nvPr/>
          </p:nvSpPr>
          <p:spPr>
            <a:xfrm>
              <a:off x="7454880" y="2430779"/>
              <a:ext cx="572117" cy="524845"/>
            </a:xfrm>
            <a:custGeom>
              <a:avLst/>
              <a:gdLst/>
              <a:ahLst/>
              <a:cxnLst/>
              <a:rect l="0" t="0" r="0" b="0"/>
              <a:pathLst>
                <a:path w="572117" h="524845">
                  <a:moveTo>
                    <a:pt x="332759" y="7621"/>
                  </a:moveTo>
                  <a:lnTo>
                    <a:pt x="297367" y="7621"/>
                  </a:lnTo>
                  <a:lnTo>
                    <a:pt x="261306" y="9314"/>
                  </a:lnTo>
                  <a:lnTo>
                    <a:pt x="225010" y="24199"/>
                  </a:lnTo>
                  <a:lnTo>
                    <a:pt x="195283" y="40755"/>
                  </a:lnTo>
                  <a:lnTo>
                    <a:pt x="165026" y="64005"/>
                  </a:lnTo>
                  <a:lnTo>
                    <a:pt x="134612" y="92343"/>
                  </a:lnTo>
                  <a:lnTo>
                    <a:pt x="104151" y="124446"/>
                  </a:lnTo>
                  <a:lnTo>
                    <a:pt x="84683" y="149289"/>
                  </a:lnTo>
                  <a:lnTo>
                    <a:pt x="67563" y="177264"/>
                  </a:lnTo>
                  <a:lnTo>
                    <a:pt x="51488" y="206631"/>
                  </a:lnTo>
                  <a:lnTo>
                    <a:pt x="36723" y="235770"/>
                  </a:lnTo>
                  <a:lnTo>
                    <a:pt x="24516" y="262831"/>
                  </a:lnTo>
                  <a:lnTo>
                    <a:pt x="15705" y="291228"/>
                  </a:lnTo>
                  <a:lnTo>
                    <a:pt x="8966" y="320781"/>
                  </a:lnTo>
                  <a:lnTo>
                    <a:pt x="3150" y="350850"/>
                  </a:lnTo>
                  <a:lnTo>
                    <a:pt x="0" y="378889"/>
                  </a:lnTo>
                  <a:lnTo>
                    <a:pt x="293" y="405462"/>
                  </a:lnTo>
                  <a:lnTo>
                    <a:pt x="10825" y="442529"/>
                  </a:lnTo>
                  <a:lnTo>
                    <a:pt x="36710" y="478668"/>
                  </a:lnTo>
                  <a:lnTo>
                    <a:pt x="66282" y="506220"/>
                  </a:lnTo>
                  <a:lnTo>
                    <a:pt x="97076" y="518668"/>
                  </a:lnTo>
                  <a:lnTo>
                    <a:pt x="133011" y="523673"/>
                  </a:lnTo>
                  <a:lnTo>
                    <a:pt x="160163" y="524844"/>
                  </a:lnTo>
                  <a:lnTo>
                    <a:pt x="189163" y="523671"/>
                  </a:lnTo>
                  <a:lnTo>
                    <a:pt x="218985" y="517505"/>
                  </a:lnTo>
                  <a:lnTo>
                    <a:pt x="249173" y="509120"/>
                  </a:lnTo>
                  <a:lnTo>
                    <a:pt x="279523" y="499749"/>
                  </a:lnTo>
                  <a:lnTo>
                    <a:pt x="309946" y="489940"/>
                  </a:lnTo>
                  <a:lnTo>
                    <a:pt x="338142" y="475420"/>
                  </a:lnTo>
                  <a:lnTo>
                    <a:pt x="365631" y="458525"/>
                  </a:lnTo>
                  <a:lnTo>
                    <a:pt x="394783" y="442549"/>
                  </a:lnTo>
                  <a:lnTo>
                    <a:pt x="424673" y="424724"/>
                  </a:lnTo>
                  <a:lnTo>
                    <a:pt x="453196" y="405513"/>
                  </a:lnTo>
                  <a:lnTo>
                    <a:pt x="487448" y="374811"/>
                  </a:lnTo>
                  <a:lnTo>
                    <a:pt x="514906" y="340126"/>
                  </a:lnTo>
                  <a:lnTo>
                    <a:pt x="541575" y="307177"/>
                  </a:lnTo>
                  <a:lnTo>
                    <a:pt x="555968" y="271826"/>
                  </a:lnTo>
                  <a:lnTo>
                    <a:pt x="565594" y="238680"/>
                  </a:lnTo>
                  <a:lnTo>
                    <a:pt x="572116" y="203271"/>
                  </a:lnTo>
                  <a:lnTo>
                    <a:pt x="569438" y="170954"/>
                  </a:lnTo>
                  <a:lnTo>
                    <a:pt x="562436" y="139929"/>
                  </a:lnTo>
                  <a:lnTo>
                    <a:pt x="550014" y="110135"/>
                  </a:lnTo>
                  <a:lnTo>
                    <a:pt x="528387" y="76883"/>
                  </a:lnTo>
                  <a:lnTo>
                    <a:pt x="495862" y="45855"/>
                  </a:lnTo>
                  <a:lnTo>
                    <a:pt x="466788" y="30991"/>
                  </a:lnTo>
                  <a:lnTo>
                    <a:pt x="436725" y="17179"/>
                  </a:lnTo>
                  <a:lnTo>
                    <a:pt x="406368" y="6407"/>
                  </a:lnTo>
                  <a:lnTo>
                    <a:pt x="375924" y="1899"/>
                  </a:lnTo>
                  <a:lnTo>
                    <a:pt x="341380" y="375"/>
                  </a:lnTo>
                  <a:lnTo>
                    <a:pt x="30228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348"/>
            <p:cNvSpPr/>
            <p:nvPr/>
          </p:nvSpPr>
          <p:spPr>
            <a:xfrm>
              <a:off x="8070483" y="2347430"/>
              <a:ext cx="195977" cy="182005"/>
            </a:xfrm>
            <a:custGeom>
              <a:avLst/>
              <a:gdLst/>
              <a:ahLst/>
              <a:cxnLst/>
              <a:rect l="0" t="0" r="0" b="0"/>
              <a:pathLst>
                <a:path w="195977" h="182005">
                  <a:moveTo>
                    <a:pt x="181977" y="7149"/>
                  </a:moveTo>
                  <a:lnTo>
                    <a:pt x="177931" y="7149"/>
                  </a:lnTo>
                  <a:lnTo>
                    <a:pt x="173688" y="4892"/>
                  </a:lnTo>
                  <a:lnTo>
                    <a:pt x="168979" y="1913"/>
                  </a:lnTo>
                  <a:lnTo>
                    <a:pt x="159058" y="0"/>
                  </a:lnTo>
                  <a:lnTo>
                    <a:pt x="139479" y="438"/>
                  </a:lnTo>
                  <a:lnTo>
                    <a:pt x="105197" y="10144"/>
                  </a:lnTo>
                  <a:lnTo>
                    <a:pt x="67600" y="28480"/>
                  </a:lnTo>
                  <a:lnTo>
                    <a:pt x="53249" y="36103"/>
                  </a:lnTo>
                  <a:lnTo>
                    <a:pt x="24938" y="68912"/>
                  </a:lnTo>
                  <a:lnTo>
                    <a:pt x="9388" y="91207"/>
                  </a:lnTo>
                  <a:lnTo>
                    <a:pt x="3671" y="108573"/>
                  </a:lnTo>
                  <a:lnTo>
                    <a:pt x="0" y="139226"/>
                  </a:lnTo>
                  <a:lnTo>
                    <a:pt x="3409" y="156256"/>
                  </a:lnTo>
                  <a:lnTo>
                    <a:pt x="13827" y="172026"/>
                  </a:lnTo>
                  <a:lnTo>
                    <a:pt x="25117" y="177795"/>
                  </a:lnTo>
                  <a:lnTo>
                    <a:pt x="61922" y="182004"/>
                  </a:lnTo>
                  <a:lnTo>
                    <a:pt x="94950" y="178284"/>
                  </a:lnTo>
                  <a:lnTo>
                    <a:pt x="128003" y="168550"/>
                  </a:lnTo>
                  <a:lnTo>
                    <a:pt x="156734" y="151199"/>
                  </a:lnTo>
                  <a:lnTo>
                    <a:pt x="178966" y="127420"/>
                  </a:lnTo>
                  <a:lnTo>
                    <a:pt x="190492" y="109766"/>
                  </a:lnTo>
                  <a:lnTo>
                    <a:pt x="195224" y="89766"/>
                  </a:lnTo>
                  <a:lnTo>
                    <a:pt x="195976" y="61098"/>
                  </a:lnTo>
                  <a:lnTo>
                    <a:pt x="186559" y="32964"/>
                  </a:lnTo>
                  <a:lnTo>
                    <a:pt x="177239" y="24831"/>
                  </a:lnTo>
                  <a:lnTo>
                    <a:pt x="154573" y="10858"/>
                  </a:lnTo>
                  <a:lnTo>
                    <a:pt x="133603" y="7882"/>
                  </a:lnTo>
                  <a:lnTo>
                    <a:pt x="113397" y="714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3" name="SMARTInkShape-Group144"/>
          <p:cNvGrpSpPr/>
          <p:nvPr/>
        </p:nvGrpSpPr>
        <p:grpSpPr>
          <a:xfrm>
            <a:off x="5120639" y="3032759"/>
            <a:ext cx="1562101" cy="387271"/>
            <a:chOff x="5120639" y="3032759"/>
            <a:chExt cx="1562101" cy="387271"/>
          </a:xfrm>
        </p:grpSpPr>
        <p:sp>
          <p:nvSpPr>
            <p:cNvPr id="17" name="SMARTInkShape-349"/>
            <p:cNvSpPr/>
            <p:nvPr/>
          </p:nvSpPr>
          <p:spPr>
            <a:xfrm>
              <a:off x="6408419" y="3230880"/>
              <a:ext cx="167642" cy="22861"/>
            </a:xfrm>
            <a:custGeom>
              <a:avLst/>
              <a:gdLst/>
              <a:ahLst/>
              <a:cxnLst/>
              <a:rect l="0" t="0" r="0" b="0"/>
              <a:pathLst>
                <a:path w="167642" h="22861">
                  <a:moveTo>
                    <a:pt x="0" y="22860"/>
                  </a:moveTo>
                  <a:lnTo>
                    <a:pt x="13014" y="22013"/>
                  </a:lnTo>
                  <a:lnTo>
                    <a:pt x="46431" y="12254"/>
                  </a:lnTo>
                  <a:lnTo>
                    <a:pt x="82425" y="7688"/>
                  </a:lnTo>
                  <a:lnTo>
                    <a:pt x="113793" y="2654"/>
                  </a:lnTo>
                  <a:lnTo>
                    <a:pt x="149428" y="786"/>
                  </a:lnTo>
                  <a:lnTo>
                    <a:pt x="16764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350"/>
            <p:cNvSpPr/>
            <p:nvPr/>
          </p:nvSpPr>
          <p:spPr>
            <a:xfrm>
              <a:off x="6301746" y="3055619"/>
              <a:ext cx="380994" cy="364411"/>
            </a:xfrm>
            <a:custGeom>
              <a:avLst/>
              <a:gdLst/>
              <a:ahLst/>
              <a:cxnLst/>
              <a:rect l="0" t="0" r="0" b="0"/>
              <a:pathLst>
                <a:path w="380994" h="364411">
                  <a:moveTo>
                    <a:pt x="83814" y="60961"/>
                  </a:moveTo>
                  <a:lnTo>
                    <a:pt x="82967" y="75651"/>
                  </a:lnTo>
                  <a:lnTo>
                    <a:pt x="75525" y="104973"/>
                  </a:lnTo>
                  <a:lnTo>
                    <a:pt x="66118" y="138912"/>
                  </a:lnTo>
                  <a:lnTo>
                    <a:pt x="54864" y="175779"/>
                  </a:lnTo>
                  <a:lnTo>
                    <a:pt x="48934" y="201738"/>
                  </a:lnTo>
                  <a:lnTo>
                    <a:pt x="43475" y="230208"/>
                  </a:lnTo>
                  <a:lnTo>
                    <a:pt x="35970" y="257537"/>
                  </a:lnTo>
                  <a:lnTo>
                    <a:pt x="24482" y="294466"/>
                  </a:lnTo>
                  <a:lnTo>
                    <a:pt x="17651" y="314600"/>
                  </a:lnTo>
                  <a:lnTo>
                    <a:pt x="3983" y="341324"/>
                  </a:lnTo>
                  <a:lnTo>
                    <a:pt x="63" y="364410"/>
                  </a:lnTo>
                  <a:lnTo>
                    <a:pt x="0" y="350990"/>
                  </a:lnTo>
                  <a:lnTo>
                    <a:pt x="8283" y="320615"/>
                  </a:lnTo>
                  <a:lnTo>
                    <a:pt x="17690" y="287473"/>
                  </a:lnTo>
                  <a:lnTo>
                    <a:pt x="31201" y="250842"/>
                  </a:lnTo>
                  <a:lnTo>
                    <a:pt x="40110" y="224939"/>
                  </a:lnTo>
                  <a:lnTo>
                    <a:pt x="46892" y="196493"/>
                  </a:lnTo>
                  <a:lnTo>
                    <a:pt x="52728" y="169175"/>
                  </a:lnTo>
                  <a:lnTo>
                    <a:pt x="60774" y="132253"/>
                  </a:lnTo>
                  <a:lnTo>
                    <a:pt x="68520" y="102122"/>
                  </a:lnTo>
                  <a:lnTo>
                    <a:pt x="81551" y="64156"/>
                  </a:lnTo>
                  <a:lnTo>
                    <a:pt x="83681" y="47413"/>
                  </a:lnTo>
                  <a:lnTo>
                    <a:pt x="87820" y="42177"/>
                  </a:lnTo>
                  <a:lnTo>
                    <a:pt x="92085" y="39912"/>
                  </a:lnTo>
                  <a:lnTo>
                    <a:pt x="105767" y="38459"/>
                  </a:lnTo>
                  <a:lnTo>
                    <a:pt x="138802" y="38132"/>
                  </a:lnTo>
                  <a:lnTo>
                    <a:pt x="174043" y="37260"/>
                  </a:lnTo>
                  <a:lnTo>
                    <a:pt x="203587" y="32019"/>
                  </a:lnTo>
                  <a:lnTo>
                    <a:pt x="233791" y="25950"/>
                  </a:lnTo>
                  <a:lnTo>
                    <a:pt x="264188" y="22929"/>
                  </a:lnTo>
                  <a:lnTo>
                    <a:pt x="293797" y="17895"/>
                  </a:lnTo>
                  <a:lnTo>
                    <a:pt x="326986" y="13507"/>
                  </a:lnTo>
                  <a:lnTo>
                    <a:pt x="365026" y="2106"/>
                  </a:lnTo>
                  <a:lnTo>
                    <a:pt x="380993"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MARTInkShape-351"/>
            <p:cNvSpPr/>
            <p:nvPr/>
          </p:nvSpPr>
          <p:spPr>
            <a:xfrm>
              <a:off x="6105570" y="3032759"/>
              <a:ext cx="135165" cy="140051"/>
            </a:xfrm>
            <a:custGeom>
              <a:avLst/>
              <a:gdLst/>
              <a:ahLst/>
              <a:cxnLst/>
              <a:rect l="0" t="0" r="0" b="0"/>
              <a:pathLst>
                <a:path w="135165" h="140051">
                  <a:moveTo>
                    <a:pt x="127590" y="22860"/>
                  </a:moveTo>
                  <a:lnTo>
                    <a:pt x="127590" y="18815"/>
                  </a:lnTo>
                  <a:lnTo>
                    <a:pt x="126743" y="17624"/>
                  </a:lnTo>
                  <a:lnTo>
                    <a:pt x="125332" y="16829"/>
                  </a:lnTo>
                  <a:lnTo>
                    <a:pt x="123544" y="16300"/>
                  </a:lnTo>
                  <a:lnTo>
                    <a:pt x="112151" y="7091"/>
                  </a:lnTo>
                  <a:lnTo>
                    <a:pt x="107181" y="3152"/>
                  </a:lnTo>
                  <a:lnTo>
                    <a:pt x="102151" y="1401"/>
                  </a:lnTo>
                  <a:lnTo>
                    <a:pt x="90513" y="415"/>
                  </a:lnTo>
                  <a:lnTo>
                    <a:pt x="76341" y="4169"/>
                  </a:lnTo>
                  <a:lnTo>
                    <a:pt x="56381" y="13869"/>
                  </a:lnTo>
                  <a:lnTo>
                    <a:pt x="41203" y="27346"/>
                  </a:lnTo>
                  <a:lnTo>
                    <a:pt x="15826" y="61551"/>
                  </a:lnTo>
                  <a:lnTo>
                    <a:pt x="2439" y="90711"/>
                  </a:lnTo>
                  <a:lnTo>
                    <a:pt x="0" y="102687"/>
                  </a:lnTo>
                  <a:lnTo>
                    <a:pt x="1174" y="113655"/>
                  </a:lnTo>
                  <a:lnTo>
                    <a:pt x="4518" y="123327"/>
                  </a:lnTo>
                  <a:lnTo>
                    <a:pt x="8827" y="130448"/>
                  </a:lnTo>
                  <a:lnTo>
                    <a:pt x="24103" y="139217"/>
                  </a:lnTo>
                  <a:lnTo>
                    <a:pt x="35311" y="140050"/>
                  </a:lnTo>
                  <a:lnTo>
                    <a:pt x="67522" y="136694"/>
                  </a:lnTo>
                  <a:lnTo>
                    <a:pt x="89754" y="130343"/>
                  </a:lnTo>
                  <a:lnTo>
                    <a:pt x="110735" y="118113"/>
                  </a:lnTo>
                  <a:lnTo>
                    <a:pt x="126267" y="98810"/>
                  </a:lnTo>
                  <a:lnTo>
                    <a:pt x="131236" y="87942"/>
                  </a:lnTo>
                  <a:lnTo>
                    <a:pt x="134861" y="50650"/>
                  </a:lnTo>
                  <a:lnTo>
                    <a:pt x="135164" y="22977"/>
                  </a:lnTo>
                  <a:lnTo>
                    <a:pt x="132932" y="16421"/>
                  </a:lnTo>
                  <a:lnTo>
                    <a:pt x="124600" y="5314"/>
                  </a:lnTo>
                  <a:lnTo>
                    <a:pt x="119769" y="2362"/>
                  </a:lnTo>
                  <a:lnTo>
                    <a:pt x="109770" y="467"/>
                  </a:lnTo>
                  <a:lnTo>
                    <a:pt x="97110"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SMARTInkShape-352"/>
            <p:cNvSpPr/>
            <p:nvPr/>
          </p:nvSpPr>
          <p:spPr>
            <a:xfrm>
              <a:off x="5715000" y="3042357"/>
              <a:ext cx="289561" cy="332670"/>
            </a:xfrm>
            <a:custGeom>
              <a:avLst/>
              <a:gdLst/>
              <a:ahLst/>
              <a:cxnLst/>
              <a:rect l="0" t="0" r="0" b="0"/>
              <a:pathLst>
                <a:path w="289561" h="332670">
                  <a:moveTo>
                    <a:pt x="0" y="104702"/>
                  </a:moveTo>
                  <a:lnTo>
                    <a:pt x="0" y="94097"/>
                  </a:lnTo>
                  <a:lnTo>
                    <a:pt x="4045" y="82745"/>
                  </a:lnTo>
                  <a:lnTo>
                    <a:pt x="32563" y="49714"/>
                  </a:lnTo>
                  <a:lnTo>
                    <a:pt x="68854" y="21334"/>
                  </a:lnTo>
                  <a:lnTo>
                    <a:pt x="99114" y="4697"/>
                  </a:lnTo>
                  <a:lnTo>
                    <a:pt x="121935" y="0"/>
                  </a:lnTo>
                  <a:lnTo>
                    <a:pt x="140739" y="2654"/>
                  </a:lnTo>
                  <a:lnTo>
                    <a:pt x="167500" y="11982"/>
                  </a:lnTo>
                  <a:lnTo>
                    <a:pt x="179148" y="20031"/>
                  </a:lnTo>
                  <a:lnTo>
                    <a:pt x="187712" y="33768"/>
                  </a:lnTo>
                  <a:lnTo>
                    <a:pt x="200109" y="70183"/>
                  </a:lnTo>
                  <a:lnTo>
                    <a:pt x="200026" y="103976"/>
                  </a:lnTo>
                  <a:lnTo>
                    <a:pt x="196709" y="130626"/>
                  </a:lnTo>
                  <a:lnTo>
                    <a:pt x="190719" y="159404"/>
                  </a:lnTo>
                  <a:lnTo>
                    <a:pt x="179590" y="189128"/>
                  </a:lnTo>
                  <a:lnTo>
                    <a:pt x="166178" y="217014"/>
                  </a:lnTo>
                  <a:lnTo>
                    <a:pt x="144347" y="254256"/>
                  </a:lnTo>
                  <a:lnTo>
                    <a:pt x="121791" y="284481"/>
                  </a:lnTo>
                  <a:lnTo>
                    <a:pt x="91414" y="313405"/>
                  </a:lnTo>
                  <a:lnTo>
                    <a:pt x="62648" y="328494"/>
                  </a:lnTo>
                  <a:lnTo>
                    <a:pt x="44799" y="332353"/>
                  </a:lnTo>
                  <a:lnTo>
                    <a:pt x="40026" y="332669"/>
                  </a:lnTo>
                  <a:lnTo>
                    <a:pt x="36844" y="332033"/>
                  </a:lnTo>
                  <a:lnTo>
                    <a:pt x="34722" y="330763"/>
                  </a:lnTo>
                  <a:lnTo>
                    <a:pt x="33308" y="329070"/>
                  </a:lnTo>
                  <a:lnTo>
                    <a:pt x="31317" y="314551"/>
                  </a:lnTo>
                  <a:lnTo>
                    <a:pt x="41159" y="278595"/>
                  </a:lnTo>
                  <a:lnTo>
                    <a:pt x="52458" y="260742"/>
                  </a:lnTo>
                  <a:lnTo>
                    <a:pt x="70576" y="244729"/>
                  </a:lnTo>
                  <a:lnTo>
                    <a:pt x="84707" y="238903"/>
                  </a:lnTo>
                  <a:lnTo>
                    <a:pt x="121190" y="234856"/>
                  </a:lnTo>
                  <a:lnTo>
                    <a:pt x="139577" y="235271"/>
                  </a:lnTo>
                  <a:lnTo>
                    <a:pt x="171532" y="244872"/>
                  </a:lnTo>
                  <a:lnTo>
                    <a:pt x="208210" y="274361"/>
                  </a:lnTo>
                  <a:lnTo>
                    <a:pt x="233670" y="289719"/>
                  </a:lnTo>
                  <a:lnTo>
                    <a:pt x="253151" y="294119"/>
                  </a:lnTo>
                  <a:lnTo>
                    <a:pt x="272839" y="295060"/>
                  </a:lnTo>
                  <a:lnTo>
                    <a:pt x="280152" y="292882"/>
                  </a:lnTo>
                  <a:lnTo>
                    <a:pt x="289560" y="28758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SMARTInkShape-353"/>
            <p:cNvSpPr/>
            <p:nvPr/>
          </p:nvSpPr>
          <p:spPr>
            <a:xfrm>
              <a:off x="5577849" y="3093719"/>
              <a:ext cx="15232" cy="297182"/>
            </a:xfrm>
            <a:custGeom>
              <a:avLst/>
              <a:gdLst/>
              <a:ahLst/>
              <a:cxnLst/>
              <a:rect l="0" t="0" r="0" b="0"/>
              <a:pathLst>
                <a:path w="15232" h="297182">
                  <a:moveTo>
                    <a:pt x="15231" y="0"/>
                  </a:moveTo>
                  <a:lnTo>
                    <a:pt x="15231" y="35099"/>
                  </a:lnTo>
                  <a:lnTo>
                    <a:pt x="12973" y="72252"/>
                  </a:lnTo>
                  <a:lnTo>
                    <a:pt x="9199" y="107768"/>
                  </a:lnTo>
                  <a:lnTo>
                    <a:pt x="7470" y="133411"/>
                  </a:lnTo>
                  <a:lnTo>
                    <a:pt x="3879" y="161741"/>
                  </a:lnTo>
                  <a:lnTo>
                    <a:pt x="1143" y="198160"/>
                  </a:lnTo>
                  <a:lnTo>
                    <a:pt x="332" y="230399"/>
                  </a:lnTo>
                  <a:lnTo>
                    <a:pt x="36" y="265265"/>
                  </a:lnTo>
                  <a:lnTo>
                    <a:pt x="0" y="282692"/>
                  </a:lnTo>
                  <a:lnTo>
                    <a:pt x="7611" y="2971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SMARTInkShape-354"/>
            <p:cNvSpPr/>
            <p:nvPr/>
          </p:nvSpPr>
          <p:spPr>
            <a:xfrm>
              <a:off x="5120639" y="3057151"/>
              <a:ext cx="297181" cy="348356"/>
            </a:xfrm>
            <a:custGeom>
              <a:avLst/>
              <a:gdLst/>
              <a:ahLst/>
              <a:cxnLst/>
              <a:rect l="0" t="0" r="0" b="0"/>
              <a:pathLst>
                <a:path w="297181" h="348356">
                  <a:moveTo>
                    <a:pt x="0" y="51808"/>
                  </a:moveTo>
                  <a:lnTo>
                    <a:pt x="4045" y="51808"/>
                  </a:lnTo>
                  <a:lnTo>
                    <a:pt x="5237" y="50962"/>
                  </a:lnTo>
                  <a:lnTo>
                    <a:pt x="6032" y="49551"/>
                  </a:lnTo>
                  <a:lnTo>
                    <a:pt x="6561" y="47763"/>
                  </a:lnTo>
                  <a:lnTo>
                    <a:pt x="21402" y="26164"/>
                  </a:lnTo>
                  <a:lnTo>
                    <a:pt x="34940" y="16929"/>
                  </a:lnTo>
                  <a:lnTo>
                    <a:pt x="69168" y="3638"/>
                  </a:lnTo>
                  <a:lnTo>
                    <a:pt x="91614" y="0"/>
                  </a:lnTo>
                  <a:lnTo>
                    <a:pt x="118397" y="2968"/>
                  </a:lnTo>
                  <a:lnTo>
                    <a:pt x="133337" y="9217"/>
                  </a:lnTo>
                  <a:lnTo>
                    <a:pt x="145621" y="18486"/>
                  </a:lnTo>
                  <a:lnTo>
                    <a:pt x="161210" y="37984"/>
                  </a:lnTo>
                  <a:lnTo>
                    <a:pt x="174492" y="71844"/>
                  </a:lnTo>
                  <a:lnTo>
                    <a:pt x="178306" y="94580"/>
                  </a:lnTo>
                  <a:lnTo>
                    <a:pt x="175692" y="132027"/>
                  </a:lnTo>
                  <a:lnTo>
                    <a:pt x="171784" y="160274"/>
                  </a:lnTo>
                  <a:lnTo>
                    <a:pt x="162709" y="189762"/>
                  </a:lnTo>
                  <a:lnTo>
                    <a:pt x="150209" y="218955"/>
                  </a:lnTo>
                  <a:lnTo>
                    <a:pt x="136186" y="246040"/>
                  </a:lnTo>
                  <a:lnTo>
                    <a:pt x="118057" y="281044"/>
                  </a:lnTo>
                  <a:lnTo>
                    <a:pt x="91525" y="316282"/>
                  </a:lnTo>
                  <a:lnTo>
                    <a:pt x="69099" y="338170"/>
                  </a:lnTo>
                  <a:lnTo>
                    <a:pt x="57804" y="344180"/>
                  </a:lnTo>
                  <a:lnTo>
                    <a:pt x="30536" y="348355"/>
                  </a:lnTo>
                  <a:lnTo>
                    <a:pt x="24014" y="346449"/>
                  </a:lnTo>
                  <a:lnTo>
                    <a:pt x="21090" y="344756"/>
                  </a:lnTo>
                  <a:lnTo>
                    <a:pt x="12929" y="334282"/>
                  </a:lnTo>
                  <a:lnTo>
                    <a:pt x="9193" y="316409"/>
                  </a:lnTo>
                  <a:lnTo>
                    <a:pt x="8778" y="287614"/>
                  </a:lnTo>
                  <a:lnTo>
                    <a:pt x="11804" y="272604"/>
                  </a:lnTo>
                  <a:lnTo>
                    <a:pt x="22313" y="253919"/>
                  </a:lnTo>
                  <a:lnTo>
                    <a:pt x="36151" y="237658"/>
                  </a:lnTo>
                  <a:lnTo>
                    <a:pt x="45983" y="231775"/>
                  </a:lnTo>
                  <a:lnTo>
                    <a:pt x="66092" y="227998"/>
                  </a:lnTo>
                  <a:lnTo>
                    <a:pt x="85341" y="227344"/>
                  </a:lnTo>
                  <a:lnTo>
                    <a:pt x="97478" y="231707"/>
                  </a:lnTo>
                  <a:lnTo>
                    <a:pt x="124252" y="248689"/>
                  </a:lnTo>
                  <a:lnTo>
                    <a:pt x="155769" y="282505"/>
                  </a:lnTo>
                  <a:lnTo>
                    <a:pt x="193179" y="312543"/>
                  </a:lnTo>
                  <a:lnTo>
                    <a:pt x="228953" y="328217"/>
                  </a:lnTo>
                  <a:lnTo>
                    <a:pt x="264489" y="333020"/>
                  </a:lnTo>
                  <a:lnTo>
                    <a:pt x="297180" y="33374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9" name="SMARTInkShape-Group145"/>
          <p:cNvGrpSpPr/>
          <p:nvPr/>
        </p:nvGrpSpPr>
        <p:grpSpPr>
          <a:xfrm>
            <a:off x="7293201" y="3063240"/>
            <a:ext cx="1393600" cy="409452"/>
            <a:chOff x="7293201" y="3063240"/>
            <a:chExt cx="1393600" cy="409452"/>
          </a:xfrm>
        </p:grpSpPr>
        <p:sp>
          <p:nvSpPr>
            <p:cNvPr id="24" name="SMARTInkShape-355"/>
            <p:cNvSpPr/>
            <p:nvPr/>
          </p:nvSpPr>
          <p:spPr>
            <a:xfrm>
              <a:off x="8332327" y="3109061"/>
              <a:ext cx="354474" cy="363631"/>
            </a:xfrm>
            <a:custGeom>
              <a:avLst/>
              <a:gdLst/>
              <a:ahLst/>
              <a:cxnLst/>
              <a:rect l="0" t="0" r="0" b="0"/>
              <a:pathLst>
                <a:path w="354474" h="363631">
                  <a:moveTo>
                    <a:pt x="263033" y="15139"/>
                  </a:moveTo>
                  <a:lnTo>
                    <a:pt x="263033" y="8578"/>
                  </a:lnTo>
                  <a:lnTo>
                    <a:pt x="258987" y="3787"/>
                  </a:lnTo>
                  <a:lnTo>
                    <a:pt x="252486" y="1627"/>
                  </a:lnTo>
                  <a:lnTo>
                    <a:pt x="219682" y="0"/>
                  </a:lnTo>
                  <a:lnTo>
                    <a:pt x="185312" y="10514"/>
                  </a:lnTo>
                  <a:lnTo>
                    <a:pt x="148532" y="25076"/>
                  </a:lnTo>
                  <a:lnTo>
                    <a:pt x="110606" y="54547"/>
                  </a:lnTo>
                  <a:lnTo>
                    <a:pt x="77889" y="88493"/>
                  </a:lnTo>
                  <a:lnTo>
                    <a:pt x="51260" y="120975"/>
                  </a:lnTo>
                  <a:lnTo>
                    <a:pt x="29541" y="152048"/>
                  </a:lnTo>
                  <a:lnTo>
                    <a:pt x="12381" y="184962"/>
                  </a:lnTo>
                  <a:lnTo>
                    <a:pt x="1088" y="219268"/>
                  </a:lnTo>
                  <a:lnTo>
                    <a:pt x="0" y="250881"/>
                  </a:lnTo>
                  <a:lnTo>
                    <a:pt x="4736" y="270620"/>
                  </a:lnTo>
                  <a:lnTo>
                    <a:pt x="15307" y="287859"/>
                  </a:lnTo>
                  <a:lnTo>
                    <a:pt x="48874" y="319623"/>
                  </a:lnTo>
                  <a:lnTo>
                    <a:pt x="78128" y="341012"/>
                  </a:lnTo>
                  <a:lnTo>
                    <a:pt x="109092" y="353464"/>
                  </a:lnTo>
                  <a:lnTo>
                    <a:pt x="144701" y="361669"/>
                  </a:lnTo>
                  <a:lnTo>
                    <a:pt x="182063" y="363630"/>
                  </a:lnTo>
                  <a:lnTo>
                    <a:pt x="219944" y="360072"/>
                  </a:lnTo>
                  <a:lnTo>
                    <a:pt x="257133" y="356947"/>
                  </a:lnTo>
                  <a:lnTo>
                    <a:pt x="289977" y="346897"/>
                  </a:lnTo>
                  <a:lnTo>
                    <a:pt x="326901" y="335486"/>
                  </a:lnTo>
                  <a:lnTo>
                    <a:pt x="354473" y="3199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SMARTInkShape-356"/>
            <p:cNvSpPr/>
            <p:nvPr/>
          </p:nvSpPr>
          <p:spPr>
            <a:xfrm>
              <a:off x="8168902" y="3063240"/>
              <a:ext cx="128920" cy="137016"/>
            </a:xfrm>
            <a:custGeom>
              <a:avLst/>
              <a:gdLst/>
              <a:ahLst/>
              <a:cxnLst/>
              <a:rect l="0" t="0" r="0" b="0"/>
              <a:pathLst>
                <a:path w="128920" h="137016">
                  <a:moveTo>
                    <a:pt x="106417" y="15240"/>
                  </a:moveTo>
                  <a:lnTo>
                    <a:pt x="72865" y="16086"/>
                  </a:lnTo>
                  <a:lnTo>
                    <a:pt x="63001" y="19285"/>
                  </a:lnTo>
                  <a:lnTo>
                    <a:pt x="55230" y="25786"/>
                  </a:lnTo>
                  <a:lnTo>
                    <a:pt x="24818" y="58591"/>
                  </a:lnTo>
                  <a:lnTo>
                    <a:pt x="6448" y="84010"/>
                  </a:lnTo>
                  <a:lnTo>
                    <a:pt x="1726" y="100903"/>
                  </a:lnTo>
                  <a:lnTo>
                    <a:pt x="0" y="122863"/>
                  </a:lnTo>
                  <a:lnTo>
                    <a:pt x="2112" y="128830"/>
                  </a:lnTo>
                  <a:lnTo>
                    <a:pt x="3861" y="131606"/>
                  </a:lnTo>
                  <a:lnTo>
                    <a:pt x="6719" y="133457"/>
                  </a:lnTo>
                  <a:lnTo>
                    <a:pt x="18833" y="136062"/>
                  </a:lnTo>
                  <a:lnTo>
                    <a:pt x="43091" y="137015"/>
                  </a:lnTo>
                  <a:lnTo>
                    <a:pt x="77458" y="126541"/>
                  </a:lnTo>
                  <a:lnTo>
                    <a:pt x="95203" y="115198"/>
                  </a:lnTo>
                  <a:lnTo>
                    <a:pt x="120085" y="86215"/>
                  </a:lnTo>
                  <a:lnTo>
                    <a:pt x="125191" y="76135"/>
                  </a:lnTo>
                  <a:lnTo>
                    <a:pt x="128919" y="41941"/>
                  </a:lnTo>
                  <a:lnTo>
                    <a:pt x="128272" y="33880"/>
                  </a:lnTo>
                  <a:lnTo>
                    <a:pt x="123146" y="20669"/>
                  </a:lnTo>
                  <a:lnTo>
                    <a:pt x="118651" y="13984"/>
                  </a:lnTo>
                  <a:lnTo>
                    <a:pt x="113830" y="10448"/>
                  </a:lnTo>
                  <a:lnTo>
                    <a:pt x="89685" y="1224"/>
                  </a:lnTo>
                  <a:lnTo>
                    <a:pt x="75937"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SMARTInkShape-357"/>
            <p:cNvSpPr/>
            <p:nvPr/>
          </p:nvSpPr>
          <p:spPr>
            <a:xfrm>
              <a:off x="7758063" y="3086100"/>
              <a:ext cx="272175" cy="333185"/>
            </a:xfrm>
            <a:custGeom>
              <a:avLst/>
              <a:gdLst/>
              <a:ahLst/>
              <a:cxnLst/>
              <a:rect l="0" t="0" r="0" b="0"/>
              <a:pathLst>
                <a:path w="272175" h="333185">
                  <a:moveTo>
                    <a:pt x="189597" y="38100"/>
                  </a:moveTo>
                  <a:lnTo>
                    <a:pt x="154657" y="38946"/>
                  </a:lnTo>
                  <a:lnTo>
                    <a:pt x="135782" y="45030"/>
                  </a:lnTo>
                  <a:lnTo>
                    <a:pt x="104543" y="70663"/>
                  </a:lnTo>
                  <a:lnTo>
                    <a:pt x="75053" y="100317"/>
                  </a:lnTo>
                  <a:lnTo>
                    <a:pt x="47026" y="137910"/>
                  </a:lnTo>
                  <a:lnTo>
                    <a:pt x="30232" y="170120"/>
                  </a:lnTo>
                  <a:lnTo>
                    <a:pt x="14530" y="204216"/>
                  </a:lnTo>
                  <a:lnTo>
                    <a:pt x="5956" y="225383"/>
                  </a:lnTo>
                  <a:lnTo>
                    <a:pt x="1130" y="255492"/>
                  </a:lnTo>
                  <a:lnTo>
                    <a:pt x="0" y="272725"/>
                  </a:lnTo>
                  <a:lnTo>
                    <a:pt x="4014" y="288851"/>
                  </a:lnTo>
                  <a:lnTo>
                    <a:pt x="15794" y="309952"/>
                  </a:lnTo>
                  <a:lnTo>
                    <a:pt x="25990" y="320636"/>
                  </a:lnTo>
                  <a:lnTo>
                    <a:pt x="38989" y="328207"/>
                  </a:lnTo>
                  <a:lnTo>
                    <a:pt x="60588" y="333184"/>
                  </a:lnTo>
                  <a:lnTo>
                    <a:pt x="91164" y="330613"/>
                  </a:lnTo>
                  <a:lnTo>
                    <a:pt x="127035" y="324490"/>
                  </a:lnTo>
                  <a:lnTo>
                    <a:pt x="160429" y="313268"/>
                  </a:lnTo>
                  <a:lnTo>
                    <a:pt x="191773" y="295173"/>
                  </a:lnTo>
                  <a:lnTo>
                    <a:pt x="225775" y="260220"/>
                  </a:lnTo>
                  <a:lnTo>
                    <a:pt x="244154" y="230725"/>
                  </a:lnTo>
                  <a:lnTo>
                    <a:pt x="259478" y="199690"/>
                  </a:lnTo>
                  <a:lnTo>
                    <a:pt x="268910" y="164906"/>
                  </a:lnTo>
                  <a:lnTo>
                    <a:pt x="272081" y="132775"/>
                  </a:lnTo>
                  <a:lnTo>
                    <a:pt x="272174" y="102652"/>
                  </a:lnTo>
                  <a:lnTo>
                    <a:pt x="265050" y="69289"/>
                  </a:lnTo>
                  <a:lnTo>
                    <a:pt x="259538" y="54502"/>
                  </a:lnTo>
                  <a:lnTo>
                    <a:pt x="251445" y="42285"/>
                  </a:lnTo>
                  <a:lnTo>
                    <a:pt x="239944" y="33468"/>
                  </a:lnTo>
                  <a:lnTo>
                    <a:pt x="202985" y="11729"/>
                  </a:lnTo>
                  <a:lnTo>
                    <a:pt x="190467" y="8599"/>
                  </a:lnTo>
                  <a:lnTo>
                    <a:pt x="166737"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SMARTInkShape-358"/>
            <p:cNvSpPr/>
            <p:nvPr/>
          </p:nvSpPr>
          <p:spPr>
            <a:xfrm>
              <a:off x="7461865" y="3101340"/>
              <a:ext cx="240276" cy="319419"/>
            </a:xfrm>
            <a:custGeom>
              <a:avLst/>
              <a:gdLst/>
              <a:ahLst/>
              <a:cxnLst/>
              <a:rect l="0" t="0" r="0" b="0"/>
              <a:pathLst>
                <a:path w="240276" h="319419">
                  <a:moveTo>
                    <a:pt x="173374" y="30479"/>
                  </a:moveTo>
                  <a:lnTo>
                    <a:pt x="169329" y="30479"/>
                  </a:lnTo>
                  <a:lnTo>
                    <a:pt x="165086" y="28222"/>
                  </a:lnTo>
                  <a:lnTo>
                    <a:pt x="162768" y="26434"/>
                  </a:lnTo>
                  <a:lnTo>
                    <a:pt x="160378" y="26089"/>
                  </a:lnTo>
                  <a:lnTo>
                    <a:pt x="134088" y="31676"/>
                  </a:lnTo>
                  <a:lnTo>
                    <a:pt x="112683" y="46959"/>
                  </a:lnTo>
                  <a:lnTo>
                    <a:pt x="81958" y="78566"/>
                  </a:lnTo>
                  <a:lnTo>
                    <a:pt x="55691" y="115458"/>
                  </a:lnTo>
                  <a:lnTo>
                    <a:pt x="32441" y="153130"/>
                  </a:lnTo>
                  <a:lnTo>
                    <a:pt x="19857" y="185353"/>
                  </a:lnTo>
                  <a:lnTo>
                    <a:pt x="7662" y="219455"/>
                  </a:lnTo>
                  <a:lnTo>
                    <a:pt x="0" y="257273"/>
                  </a:lnTo>
                  <a:lnTo>
                    <a:pt x="2718" y="281404"/>
                  </a:lnTo>
                  <a:lnTo>
                    <a:pt x="8886" y="300596"/>
                  </a:lnTo>
                  <a:lnTo>
                    <a:pt x="18141" y="309422"/>
                  </a:lnTo>
                  <a:lnTo>
                    <a:pt x="30722" y="315321"/>
                  </a:lnTo>
                  <a:lnTo>
                    <a:pt x="66974" y="319418"/>
                  </a:lnTo>
                  <a:lnTo>
                    <a:pt x="93683" y="315810"/>
                  </a:lnTo>
                  <a:lnTo>
                    <a:pt x="119000" y="305334"/>
                  </a:lnTo>
                  <a:lnTo>
                    <a:pt x="155547" y="280540"/>
                  </a:lnTo>
                  <a:lnTo>
                    <a:pt x="188103" y="251183"/>
                  </a:lnTo>
                  <a:lnTo>
                    <a:pt x="209065" y="226260"/>
                  </a:lnTo>
                  <a:lnTo>
                    <a:pt x="223743" y="197426"/>
                  </a:lnTo>
                  <a:lnTo>
                    <a:pt x="236287" y="161387"/>
                  </a:lnTo>
                  <a:lnTo>
                    <a:pt x="240275" y="133520"/>
                  </a:lnTo>
                  <a:lnTo>
                    <a:pt x="235540" y="99846"/>
                  </a:lnTo>
                  <a:lnTo>
                    <a:pt x="226450" y="68735"/>
                  </a:lnTo>
                  <a:lnTo>
                    <a:pt x="220671" y="54255"/>
                  </a:lnTo>
                  <a:lnTo>
                    <a:pt x="202358" y="29900"/>
                  </a:lnTo>
                  <a:lnTo>
                    <a:pt x="165754"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SMARTInkShape-359"/>
            <p:cNvSpPr/>
            <p:nvPr/>
          </p:nvSpPr>
          <p:spPr>
            <a:xfrm>
              <a:off x="7293201" y="3078480"/>
              <a:ext cx="98200" cy="358140"/>
            </a:xfrm>
            <a:custGeom>
              <a:avLst/>
              <a:gdLst/>
              <a:ahLst/>
              <a:cxnLst/>
              <a:rect l="0" t="0" r="0" b="0"/>
              <a:pathLst>
                <a:path w="98200" h="358140">
                  <a:moveTo>
                    <a:pt x="98199" y="0"/>
                  </a:moveTo>
                  <a:lnTo>
                    <a:pt x="98199" y="4045"/>
                  </a:lnTo>
                  <a:lnTo>
                    <a:pt x="95940" y="8288"/>
                  </a:lnTo>
                  <a:lnTo>
                    <a:pt x="87593" y="21957"/>
                  </a:lnTo>
                  <a:lnTo>
                    <a:pt x="73022" y="56482"/>
                  </a:lnTo>
                  <a:lnTo>
                    <a:pt x="61669" y="87008"/>
                  </a:lnTo>
                  <a:lnTo>
                    <a:pt x="54869" y="111484"/>
                  </a:lnTo>
                  <a:lnTo>
                    <a:pt x="46203" y="139295"/>
                  </a:lnTo>
                  <a:lnTo>
                    <a:pt x="38965" y="166331"/>
                  </a:lnTo>
                  <a:lnTo>
                    <a:pt x="32079" y="192458"/>
                  </a:lnTo>
                  <a:lnTo>
                    <a:pt x="23374" y="218181"/>
                  </a:lnTo>
                  <a:lnTo>
                    <a:pt x="13861" y="243724"/>
                  </a:lnTo>
                  <a:lnTo>
                    <a:pt x="3500" y="277390"/>
                  </a:lnTo>
                  <a:lnTo>
                    <a:pt x="0" y="311521"/>
                  </a:lnTo>
                  <a:lnTo>
                    <a:pt x="155" y="331402"/>
                  </a:lnTo>
                  <a:lnTo>
                    <a:pt x="6759" y="3581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7" name="SMARTInkShape-Group146"/>
          <p:cNvGrpSpPr/>
          <p:nvPr/>
        </p:nvGrpSpPr>
        <p:grpSpPr>
          <a:xfrm>
            <a:off x="5494981" y="3414194"/>
            <a:ext cx="1576380" cy="401710"/>
            <a:chOff x="5494981" y="3414194"/>
            <a:chExt cx="1576380" cy="401710"/>
          </a:xfrm>
        </p:grpSpPr>
        <p:sp>
          <p:nvSpPr>
            <p:cNvPr id="30" name="SMARTInkShape-360"/>
            <p:cNvSpPr/>
            <p:nvPr/>
          </p:nvSpPr>
          <p:spPr>
            <a:xfrm>
              <a:off x="6918960" y="3657600"/>
              <a:ext cx="106680" cy="7620"/>
            </a:xfrm>
            <a:custGeom>
              <a:avLst/>
              <a:gdLst/>
              <a:ahLst/>
              <a:cxnLst/>
              <a:rect l="0" t="0" r="0" b="0"/>
              <a:pathLst>
                <a:path w="106680" h="7620">
                  <a:moveTo>
                    <a:pt x="0" y="0"/>
                  </a:moveTo>
                  <a:lnTo>
                    <a:pt x="19080" y="846"/>
                  </a:lnTo>
                  <a:lnTo>
                    <a:pt x="47396" y="6560"/>
                  </a:lnTo>
                  <a:lnTo>
                    <a:pt x="81782" y="7480"/>
                  </a:lnTo>
                  <a:lnTo>
                    <a:pt x="106679" y="76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SMARTInkShape-361"/>
            <p:cNvSpPr/>
            <p:nvPr/>
          </p:nvSpPr>
          <p:spPr>
            <a:xfrm>
              <a:off x="6789877" y="3513532"/>
              <a:ext cx="281484" cy="273108"/>
            </a:xfrm>
            <a:custGeom>
              <a:avLst/>
              <a:gdLst/>
              <a:ahLst/>
              <a:cxnLst/>
              <a:rect l="0" t="0" r="0" b="0"/>
              <a:pathLst>
                <a:path w="281484" h="273108">
                  <a:moveTo>
                    <a:pt x="106223" y="52627"/>
                  </a:moveTo>
                  <a:lnTo>
                    <a:pt x="87141" y="85552"/>
                  </a:lnTo>
                  <a:lnTo>
                    <a:pt x="72817" y="113371"/>
                  </a:lnTo>
                  <a:lnTo>
                    <a:pt x="57848" y="147202"/>
                  </a:lnTo>
                  <a:lnTo>
                    <a:pt x="42688" y="179051"/>
                  </a:lnTo>
                  <a:lnTo>
                    <a:pt x="28319" y="209090"/>
                  </a:lnTo>
                  <a:lnTo>
                    <a:pt x="12687" y="246234"/>
                  </a:lnTo>
                  <a:lnTo>
                    <a:pt x="1858" y="265059"/>
                  </a:lnTo>
                  <a:lnTo>
                    <a:pt x="0" y="271919"/>
                  </a:lnTo>
                  <a:lnTo>
                    <a:pt x="694" y="272482"/>
                  </a:lnTo>
                  <a:lnTo>
                    <a:pt x="3723" y="273107"/>
                  </a:lnTo>
                  <a:lnTo>
                    <a:pt x="4870" y="271581"/>
                  </a:lnTo>
                  <a:lnTo>
                    <a:pt x="8176" y="261342"/>
                  </a:lnTo>
                  <a:lnTo>
                    <a:pt x="18281" y="245890"/>
                  </a:lnTo>
                  <a:lnTo>
                    <a:pt x="31968" y="213444"/>
                  </a:lnTo>
                  <a:lnTo>
                    <a:pt x="50727" y="178280"/>
                  </a:lnTo>
                  <a:lnTo>
                    <a:pt x="65696" y="144703"/>
                  </a:lnTo>
                  <a:lnTo>
                    <a:pt x="85078" y="107598"/>
                  </a:lnTo>
                  <a:lnTo>
                    <a:pt x="94219" y="83591"/>
                  </a:lnTo>
                  <a:lnTo>
                    <a:pt x="102071" y="49116"/>
                  </a:lnTo>
                  <a:lnTo>
                    <a:pt x="106826" y="25077"/>
                  </a:lnTo>
                  <a:lnTo>
                    <a:pt x="110160" y="19781"/>
                  </a:lnTo>
                  <a:lnTo>
                    <a:pt x="114463" y="16862"/>
                  </a:lnTo>
                  <a:lnTo>
                    <a:pt x="142265" y="8103"/>
                  </a:lnTo>
                  <a:lnTo>
                    <a:pt x="178217" y="6131"/>
                  </a:lnTo>
                  <a:lnTo>
                    <a:pt x="215586" y="0"/>
                  </a:lnTo>
                  <a:lnTo>
                    <a:pt x="251928" y="196"/>
                  </a:lnTo>
                  <a:lnTo>
                    <a:pt x="270958" y="6207"/>
                  </a:lnTo>
                  <a:lnTo>
                    <a:pt x="281483" y="6908"/>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SMARTInkShape-362"/>
            <p:cNvSpPr/>
            <p:nvPr/>
          </p:nvSpPr>
          <p:spPr>
            <a:xfrm>
              <a:off x="6660070" y="3452355"/>
              <a:ext cx="91250" cy="128560"/>
            </a:xfrm>
            <a:custGeom>
              <a:avLst/>
              <a:gdLst/>
              <a:ahLst/>
              <a:cxnLst/>
              <a:rect l="0" t="0" r="0" b="0"/>
              <a:pathLst>
                <a:path w="91250" h="128560">
                  <a:moveTo>
                    <a:pt x="91249" y="29985"/>
                  </a:moveTo>
                  <a:lnTo>
                    <a:pt x="87204" y="25940"/>
                  </a:lnTo>
                  <a:lnTo>
                    <a:pt x="82961" y="23953"/>
                  </a:lnTo>
                  <a:lnTo>
                    <a:pt x="80644" y="23424"/>
                  </a:lnTo>
                  <a:lnTo>
                    <a:pt x="78252" y="23917"/>
                  </a:lnTo>
                  <a:lnTo>
                    <a:pt x="57200" y="36270"/>
                  </a:lnTo>
                  <a:lnTo>
                    <a:pt x="43531" y="48874"/>
                  </a:lnTo>
                  <a:lnTo>
                    <a:pt x="26383" y="68304"/>
                  </a:lnTo>
                  <a:lnTo>
                    <a:pt x="10787" y="83390"/>
                  </a:lnTo>
                  <a:lnTo>
                    <a:pt x="4689" y="93513"/>
                  </a:lnTo>
                  <a:lnTo>
                    <a:pt x="452" y="114843"/>
                  </a:lnTo>
                  <a:lnTo>
                    <a:pt x="0" y="123520"/>
                  </a:lnTo>
                  <a:lnTo>
                    <a:pt x="1630" y="125361"/>
                  </a:lnTo>
                  <a:lnTo>
                    <a:pt x="7957" y="127407"/>
                  </a:lnTo>
                  <a:lnTo>
                    <a:pt x="21039" y="128559"/>
                  </a:lnTo>
                  <a:lnTo>
                    <a:pt x="35639" y="124856"/>
                  </a:lnTo>
                  <a:lnTo>
                    <a:pt x="46644" y="118396"/>
                  </a:lnTo>
                  <a:lnTo>
                    <a:pt x="66613" y="91800"/>
                  </a:lnTo>
                  <a:lnTo>
                    <a:pt x="78199" y="66748"/>
                  </a:lnTo>
                  <a:lnTo>
                    <a:pt x="82915" y="32066"/>
                  </a:lnTo>
                  <a:lnTo>
                    <a:pt x="83488" y="14121"/>
                  </a:lnTo>
                  <a:lnTo>
                    <a:pt x="81309" y="7976"/>
                  </a:lnTo>
                  <a:lnTo>
                    <a:pt x="79542" y="5152"/>
                  </a:lnTo>
                  <a:lnTo>
                    <a:pt x="76671" y="3270"/>
                  </a:lnTo>
                  <a:lnTo>
                    <a:pt x="62155" y="248"/>
                  </a:lnTo>
                  <a:lnTo>
                    <a:pt x="59153" y="0"/>
                  </a:lnTo>
                  <a:lnTo>
                    <a:pt x="57151" y="682"/>
                  </a:lnTo>
                  <a:lnTo>
                    <a:pt x="55818" y="1983"/>
                  </a:lnTo>
                  <a:lnTo>
                    <a:pt x="53149" y="712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SMARTInkShape-363"/>
            <p:cNvSpPr/>
            <p:nvPr/>
          </p:nvSpPr>
          <p:spPr>
            <a:xfrm>
              <a:off x="6380111" y="3482340"/>
              <a:ext cx="172194" cy="304211"/>
            </a:xfrm>
            <a:custGeom>
              <a:avLst/>
              <a:gdLst/>
              <a:ahLst/>
              <a:cxnLst/>
              <a:rect l="0" t="0" r="0" b="0"/>
              <a:pathLst>
                <a:path w="172194" h="304211">
                  <a:moveTo>
                    <a:pt x="157849" y="0"/>
                  </a:moveTo>
                  <a:lnTo>
                    <a:pt x="142410" y="17695"/>
                  </a:lnTo>
                  <a:lnTo>
                    <a:pt x="135747" y="26491"/>
                  </a:lnTo>
                  <a:lnTo>
                    <a:pt x="102370" y="62059"/>
                  </a:lnTo>
                  <a:lnTo>
                    <a:pt x="79470" y="93914"/>
                  </a:lnTo>
                  <a:lnTo>
                    <a:pt x="58143" y="122653"/>
                  </a:lnTo>
                  <a:lnTo>
                    <a:pt x="32226" y="158659"/>
                  </a:lnTo>
                  <a:lnTo>
                    <a:pt x="11647" y="190231"/>
                  </a:lnTo>
                  <a:lnTo>
                    <a:pt x="2300" y="213280"/>
                  </a:lnTo>
                  <a:lnTo>
                    <a:pt x="0" y="236196"/>
                  </a:lnTo>
                  <a:lnTo>
                    <a:pt x="6379" y="264437"/>
                  </a:lnTo>
                  <a:lnTo>
                    <a:pt x="11789" y="275854"/>
                  </a:lnTo>
                  <a:lnTo>
                    <a:pt x="24355" y="290955"/>
                  </a:lnTo>
                  <a:lnTo>
                    <a:pt x="33889" y="298082"/>
                  </a:lnTo>
                  <a:lnTo>
                    <a:pt x="46029" y="301814"/>
                  </a:lnTo>
                  <a:lnTo>
                    <a:pt x="74519" y="304210"/>
                  </a:lnTo>
                  <a:lnTo>
                    <a:pt x="103759" y="298600"/>
                  </a:lnTo>
                  <a:lnTo>
                    <a:pt x="121314" y="290921"/>
                  </a:lnTo>
                  <a:lnTo>
                    <a:pt x="137240" y="277451"/>
                  </a:lnTo>
                  <a:lnTo>
                    <a:pt x="166290" y="241909"/>
                  </a:lnTo>
                  <a:lnTo>
                    <a:pt x="171074" y="226240"/>
                  </a:lnTo>
                  <a:lnTo>
                    <a:pt x="172193" y="215979"/>
                  </a:lnTo>
                  <a:lnTo>
                    <a:pt x="170433" y="208033"/>
                  </a:lnTo>
                  <a:lnTo>
                    <a:pt x="164681" y="198799"/>
                  </a:lnTo>
                  <a:lnTo>
                    <a:pt x="162404" y="196033"/>
                  </a:lnTo>
                  <a:lnTo>
                    <a:pt x="153101" y="192958"/>
                  </a:lnTo>
                  <a:lnTo>
                    <a:pt x="130476" y="190985"/>
                  </a:lnTo>
                  <a:lnTo>
                    <a:pt x="104464" y="196679"/>
                  </a:lnTo>
                  <a:lnTo>
                    <a:pt x="87468" y="204372"/>
                  </a:lnTo>
                  <a:lnTo>
                    <a:pt x="72554" y="217000"/>
                  </a:lnTo>
                  <a:lnTo>
                    <a:pt x="56723" y="237399"/>
                  </a:lnTo>
                  <a:lnTo>
                    <a:pt x="55718" y="241239"/>
                  </a:lnTo>
                  <a:lnTo>
                    <a:pt x="58789" y="25907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SMARTInkShape-364"/>
            <p:cNvSpPr/>
            <p:nvPr/>
          </p:nvSpPr>
          <p:spPr>
            <a:xfrm>
              <a:off x="6168037" y="3726180"/>
              <a:ext cx="42225" cy="45681"/>
            </a:xfrm>
            <a:custGeom>
              <a:avLst/>
              <a:gdLst/>
              <a:ahLst/>
              <a:cxnLst/>
              <a:rect l="0" t="0" r="0" b="0"/>
              <a:pathLst>
                <a:path w="42225" h="45681">
                  <a:moveTo>
                    <a:pt x="19402" y="7620"/>
                  </a:moveTo>
                  <a:lnTo>
                    <a:pt x="19402" y="0"/>
                  </a:lnTo>
                  <a:lnTo>
                    <a:pt x="15357" y="4045"/>
                  </a:lnTo>
                  <a:lnTo>
                    <a:pt x="13370" y="8288"/>
                  </a:lnTo>
                  <a:lnTo>
                    <a:pt x="12842" y="10605"/>
                  </a:lnTo>
                  <a:lnTo>
                    <a:pt x="5890" y="22918"/>
                  </a:lnTo>
                  <a:lnTo>
                    <a:pt x="5315" y="25439"/>
                  </a:lnTo>
                  <a:lnTo>
                    <a:pt x="459" y="33031"/>
                  </a:lnTo>
                  <a:lnTo>
                    <a:pt x="0" y="35567"/>
                  </a:lnTo>
                  <a:lnTo>
                    <a:pt x="541" y="38104"/>
                  </a:lnTo>
                  <a:lnTo>
                    <a:pt x="3447" y="44215"/>
                  </a:lnTo>
                  <a:lnTo>
                    <a:pt x="6103" y="45051"/>
                  </a:lnTo>
                  <a:lnTo>
                    <a:pt x="15495" y="45680"/>
                  </a:lnTo>
                  <a:lnTo>
                    <a:pt x="19923" y="43444"/>
                  </a:lnTo>
                  <a:lnTo>
                    <a:pt x="37213" y="27806"/>
                  </a:lnTo>
                  <a:lnTo>
                    <a:pt x="40018" y="22800"/>
                  </a:lnTo>
                  <a:lnTo>
                    <a:pt x="41598" y="12964"/>
                  </a:lnTo>
                  <a:lnTo>
                    <a:pt x="42131" y="2561"/>
                  </a:lnTo>
                  <a:lnTo>
                    <a:pt x="41328" y="1707"/>
                  </a:lnTo>
                  <a:lnTo>
                    <a:pt x="35690" y="224"/>
                  </a:lnTo>
                  <a:lnTo>
                    <a:pt x="16758" y="5"/>
                  </a:lnTo>
                  <a:lnTo>
                    <a:pt x="15100" y="850"/>
                  </a:lnTo>
                  <a:lnTo>
                    <a:pt x="13993" y="2260"/>
                  </a:lnTo>
                  <a:lnTo>
                    <a:pt x="12765" y="6084"/>
                  </a:lnTo>
                  <a:lnTo>
                    <a:pt x="11784" y="30062"/>
                  </a:lnTo>
                  <a:lnTo>
                    <a:pt x="15828" y="30356"/>
                  </a:lnTo>
                  <a:lnTo>
                    <a:pt x="20072" y="28167"/>
                  </a:lnTo>
                  <a:lnTo>
                    <a:pt x="37222" y="12564"/>
                  </a:lnTo>
                  <a:lnTo>
                    <a:pt x="40022" y="7560"/>
                  </a:lnTo>
                  <a:lnTo>
                    <a:pt x="42224" y="131"/>
                  </a:lnTo>
                  <a:lnTo>
                    <a:pt x="27023" y="152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SMARTInkShape-365"/>
            <p:cNvSpPr/>
            <p:nvPr/>
          </p:nvSpPr>
          <p:spPr>
            <a:xfrm>
              <a:off x="5871248" y="3459480"/>
              <a:ext cx="194272" cy="356424"/>
            </a:xfrm>
            <a:custGeom>
              <a:avLst/>
              <a:gdLst/>
              <a:ahLst/>
              <a:cxnLst/>
              <a:rect l="0" t="0" r="0" b="0"/>
              <a:pathLst>
                <a:path w="194272" h="356424">
                  <a:moveTo>
                    <a:pt x="140932" y="106679"/>
                  </a:moveTo>
                  <a:lnTo>
                    <a:pt x="144977" y="102634"/>
                  </a:lnTo>
                  <a:lnTo>
                    <a:pt x="146962" y="98391"/>
                  </a:lnTo>
                  <a:lnTo>
                    <a:pt x="155660" y="60744"/>
                  </a:lnTo>
                  <a:lnTo>
                    <a:pt x="155098" y="51551"/>
                  </a:lnTo>
                  <a:lnTo>
                    <a:pt x="152025" y="44642"/>
                  </a:lnTo>
                  <a:lnTo>
                    <a:pt x="141490" y="35993"/>
                  </a:lnTo>
                  <a:lnTo>
                    <a:pt x="127645" y="28068"/>
                  </a:lnTo>
                  <a:lnTo>
                    <a:pt x="102559" y="23888"/>
                  </a:lnTo>
                  <a:lnTo>
                    <a:pt x="91140" y="23317"/>
                  </a:lnTo>
                  <a:lnTo>
                    <a:pt x="56575" y="37240"/>
                  </a:lnTo>
                  <a:lnTo>
                    <a:pt x="42480" y="43644"/>
                  </a:lnTo>
                  <a:lnTo>
                    <a:pt x="14346" y="66435"/>
                  </a:lnTo>
                  <a:lnTo>
                    <a:pt x="8471" y="76375"/>
                  </a:lnTo>
                  <a:lnTo>
                    <a:pt x="0" y="102469"/>
                  </a:lnTo>
                  <a:lnTo>
                    <a:pt x="3124" y="122083"/>
                  </a:lnTo>
                  <a:lnTo>
                    <a:pt x="14023" y="146568"/>
                  </a:lnTo>
                  <a:lnTo>
                    <a:pt x="37985" y="183115"/>
                  </a:lnTo>
                  <a:lnTo>
                    <a:pt x="72843" y="216965"/>
                  </a:lnTo>
                  <a:lnTo>
                    <a:pt x="104485" y="249676"/>
                  </a:lnTo>
                  <a:lnTo>
                    <a:pt x="129593" y="275472"/>
                  </a:lnTo>
                  <a:lnTo>
                    <a:pt x="141617" y="293476"/>
                  </a:lnTo>
                  <a:lnTo>
                    <a:pt x="146497" y="313580"/>
                  </a:lnTo>
                  <a:lnTo>
                    <a:pt x="148371" y="341075"/>
                  </a:lnTo>
                  <a:lnTo>
                    <a:pt x="146738" y="344223"/>
                  </a:lnTo>
                  <a:lnTo>
                    <a:pt x="143956" y="346322"/>
                  </a:lnTo>
                  <a:lnTo>
                    <a:pt x="117668" y="356182"/>
                  </a:lnTo>
                  <a:lnTo>
                    <a:pt x="107732" y="356423"/>
                  </a:lnTo>
                  <a:lnTo>
                    <a:pt x="70083" y="342650"/>
                  </a:lnTo>
                  <a:lnTo>
                    <a:pt x="57797" y="336862"/>
                  </a:lnTo>
                  <a:lnTo>
                    <a:pt x="40752" y="317091"/>
                  </a:lnTo>
                  <a:lnTo>
                    <a:pt x="25375" y="293022"/>
                  </a:lnTo>
                  <a:lnTo>
                    <a:pt x="20897" y="273088"/>
                  </a:lnTo>
                  <a:lnTo>
                    <a:pt x="20231" y="243597"/>
                  </a:lnTo>
                  <a:lnTo>
                    <a:pt x="26052" y="220907"/>
                  </a:lnTo>
                  <a:lnTo>
                    <a:pt x="47544" y="182870"/>
                  </a:lnTo>
                  <a:lnTo>
                    <a:pt x="73472" y="147161"/>
                  </a:lnTo>
                  <a:lnTo>
                    <a:pt x="103053" y="114770"/>
                  </a:lnTo>
                  <a:lnTo>
                    <a:pt x="133356" y="83913"/>
                  </a:lnTo>
                  <a:lnTo>
                    <a:pt x="168429" y="46198"/>
                  </a:lnTo>
                  <a:lnTo>
                    <a:pt x="188707" y="21644"/>
                  </a:lnTo>
                  <a:lnTo>
                    <a:pt x="191798" y="15828"/>
                  </a:lnTo>
                  <a:lnTo>
                    <a:pt x="19427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SMARTInkShape-366"/>
            <p:cNvSpPr/>
            <p:nvPr/>
          </p:nvSpPr>
          <p:spPr>
            <a:xfrm>
              <a:off x="5494981" y="3414194"/>
              <a:ext cx="242878" cy="372947"/>
            </a:xfrm>
            <a:custGeom>
              <a:avLst/>
              <a:gdLst/>
              <a:ahLst/>
              <a:cxnLst/>
              <a:rect l="0" t="0" r="0" b="0"/>
              <a:pathLst>
                <a:path w="242878" h="372947">
                  <a:moveTo>
                    <a:pt x="235258" y="22425"/>
                  </a:moveTo>
                  <a:lnTo>
                    <a:pt x="228328" y="16342"/>
                  </a:lnTo>
                  <a:lnTo>
                    <a:pt x="206243" y="2864"/>
                  </a:lnTo>
                  <a:lnTo>
                    <a:pt x="173488" y="0"/>
                  </a:lnTo>
                  <a:lnTo>
                    <a:pt x="160956" y="4274"/>
                  </a:lnTo>
                  <a:lnTo>
                    <a:pt x="131023" y="20816"/>
                  </a:lnTo>
                  <a:lnTo>
                    <a:pt x="93345" y="47319"/>
                  </a:lnTo>
                  <a:lnTo>
                    <a:pt x="58307" y="84289"/>
                  </a:lnTo>
                  <a:lnTo>
                    <a:pt x="33533" y="114133"/>
                  </a:lnTo>
                  <a:lnTo>
                    <a:pt x="9991" y="150513"/>
                  </a:lnTo>
                  <a:lnTo>
                    <a:pt x="2284" y="174395"/>
                  </a:lnTo>
                  <a:lnTo>
                    <a:pt x="0" y="193513"/>
                  </a:lnTo>
                  <a:lnTo>
                    <a:pt x="3981" y="204580"/>
                  </a:lnTo>
                  <a:lnTo>
                    <a:pt x="11395" y="214296"/>
                  </a:lnTo>
                  <a:lnTo>
                    <a:pt x="20335" y="221437"/>
                  </a:lnTo>
                  <a:lnTo>
                    <a:pt x="32210" y="225175"/>
                  </a:lnTo>
                  <a:lnTo>
                    <a:pt x="60530" y="227575"/>
                  </a:lnTo>
                  <a:lnTo>
                    <a:pt x="87061" y="223945"/>
                  </a:lnTo>
                  <a:lnTo>
                    <a:pt x="121130" y="209050"/>
                  </a:lnTo>
                  <a:lnTo>
                    <a:pt x="157336" y="189802"/>
                  </a:lnTo>
                  <a:lnTo>
                    <a:pt x="189198" y="165648"/>
                  </a:lnTo>
                  <a:lnTo>
                    <a:pt x="217047" y="137190"/>
                  </a:lnTo>
                  <a:lnTo>
                    <a:pt x="240544" y="99307"/>
                  </a:lnTo>
                  <a:lnTo>
                    <a:pt x="242742" y="91492"/>
                  </a:lnTo>
                  <a:lnTo>
                    <a:pt x="242877" y="126735"/>
                  </a:lnTo>
                  <a:lnTo>
                    <a:pt x="238833" y="159117"/>
                  </a:lnTo>
                  <a:lnTo>
                    <a:pt x="236318" y="190397"/>
                  </a:lnTo>
                  <a:lnTo>
                    <a:pt x="231527" y="222431"/>
                  </a:lnTo>
                  <a:lnTo>
                    <a:pt x="228406" y="258360"/>
                  </a:lnTo>
                  <a:lnTo>
                    <a:pt x="227790" y="292675"/>
                  </a:lnTo>
                  <a:lnTo>
                    <a:pt x="227659" y="326846"/>
                  </a:lnTo>
                  <a:lnTo>
                    <a:pt x="227640" y="359686"/>
                  </a:lnTo>
                  <a:lnTo>
                    <a:pt x="229896" y="365076"/>
                  </a:lnTo>
                  <a:lnTo>
                    <a:pt x="235258" y="37294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2" name="SMARTInkShape-Group147"/>
          <p:cNvGrpSpPr/>
          <p:nvPr/>
        </p:nvGrpSpPr>
        <p:grpSpPr>
          <a:xfrm>
            <a:off x="7559039" y="3558540"/>
            <a:ext cx="1013462" cy="355902"/>
            <a:chOff x="7559039" y="3558540"/>
            <a:chExt cx="1013462" cy="355902"/>
          </a:xfrm>
        </p:grpSpPr>
        <p:sp>
          <p:nvSpPr>
            <p:cNvPr id="38" name="SMARTInkShape-367"/>
            <p:cNvSpPr/>
            <p:nvPr/>
          </p:nvSpPr>
          <p:spPr>
            <a:xfrm>
              <a:off x="8319482" y="3619500"/>
              <a:ext cx="253019" cy="294942"/>
            </a:xfrm>
            <a:custGeom>
              <a:avLst/>
              <a:gdLst/>
              <a:ahLst/>
              <a:cxnLst/>
              <a:rect l="0" t="0" r="0" b="0"/>
              <a:pathLst>
                <a:path w="253019" h="294942">
                  <a:moveTo>
                    <a:pt x="253018" y="0"/>
                  </a:moveTo>
                  <a:lnTo>
                    <a:pt x="225680" y="846"/>
                  </a:lnTo>
                  <a:lnTo>
                    <a:pt x="191468" y="10605"/>
                  </a:lnTo>
                  <a:lnTo>
                    <a:pt x="169023" y="21957"/>
                  </a:lnTo>
                  <a:lnTo>
                    <a:pt x="131753" y="53976"/>
                  </a:lnTo>
                  <a:lnTo>
                    <a:pt x="97613" y="88053"/>
                  </a:lnTo>
                  <a:lnTo>
                    <a:pt x="65672" y="124961"/>
                  </a:lnTo>
                  <a:lnTo>
                    <a:pt x="35606" y="161861"/>
                  </a:lnTo>
                  <a:lnTo>
                    <a:pt x="11928" y="193773"/>
                  </a:lnTo>
                  <a:lnTo>
                    <a:pt x="2498" y="211428"/>
                  </a:lnTo>
                  <a:lnTo>
                    <a:pt x="0" y="227741"/>
                  </a:lnTo>
                  <a:lnTo>
                    <a:pt x="519" y="235647"/>
                  </a:lnTo>
                  <a:lnTo>
                    <a:pt x="7870" y="251205"/>
                  </a:lnTo>
                  <a:lnTo>
                    <a:pt x="26288" y="271986"/>
                  </a:lnTo>
                  <a:lnTo>
                    <a:pt x="41336" y="282596"/>
                  </a:lnTo>
                  <a:lnTo>
                    <a:pt x="68847" y="292482"/>
                  </a:lnTo>
                  <a:lnTo>
                    <a:pt x="99294" y="294941"/>
                  </a:lnTo>
                  <a:lnTo>
                    <a:pt x="134750" y="290683"/>
                  </a:lnTo>
                  <a:lnTo>
                    <a:pt x="170374" y="284060"/>
                  </a:lnTo>
                  <a:lnTo>
                    <a:pt x="206024" y="274237"/>
                  </a:lnTo>
                  <a:lnTo>
                    <a:pt x="245398" y="2667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SMARTInkShape-368"/>
            <p:cNvSpPr/>
            <p:nvPr/>
          </p:nvSpPr>
          <p:spPr>
            <a:xfrm>
              <a:off x="8211269" y="3558540"/>
              <a:ext cx="109771" cy="118164"/>
            </a:xfrm>
            <a:custGeom>
              <a:avLst/>
              <a:gdLst/>
              <a:ahLst/>
              <a:cxnLst/>
              <a:rect l="0" t="0" r="0" b="0"/>
              <a:pathLst>
                <a:path w="109771" h="118164">
                  <a:moveTo>
                    <a:pt x="109770" y="53340"/>
                  </a:moveTo>
                  <a:lnTo>
                    <a:pt x="105725" y="53340"/>
                  </a:lnTo>
                  <a:lnTo>
                    <a:pt x="104533" y="52493"/>
                  </a:lnTo>
                  <a:lnTo>
                    <a:pt x="103738" y="51082"/>
                  </a:lnTo>
                  <a:lnTo>
                    <a:pt x="103210" y="49294"/>
                  </a:lnTo>
                  <a:lnTo>
                    <a:pt x="102010" y="48103"/>
                  </a:lnTo>
                  <a:lnTo>
                    <a:pt x="94002" y="43932"/>
                  </a:lnTo>
                  <a:lnTo>
                    <a:pt x="91638" y="41988"/>
                  </a:lnTo>
                  <a:lnTo>
                    <a:pt x="84496" y="39827"/>
                  </a:lnTo>
                  <a:lnTo>
                    <a:pt x="80221" y="39252"/>
                  </a:lnTo>
                  <a:lnTo>
                    <a:pt x="66114" y="42486"/>
                  </a:lnTo>
                  <a:lnTo>
                    <a:pt x="46177" y="52011"/>
                  </a:lnTo>
                  <a:lnTo>
                    <a:pt x="12963" y="78008"/>
                  </a:lnTo>
                  <a:lnTo>
                    <a:pt x="995" y="92832"/>
                  </a:lnTo>
                  <a:lnTo>
                    <a:pt x="0" y="96601"/>
                  </a:lnTo>
                  <a:lnTo>
                    <a:pt x="1152" y="105304"/>
                  </a:lnTo>
                  <a:lnTo>
                    <a:pt x="2645" y="108303"/>
                  </a:lnTo>
                  <a:lnTo>
                    <a:pt x="4487" y="110302"/>
                  </a:lnTo>
                  <a:lnTo>
                    <a:pt x="17571" y="117555"/>
                  </a:lnTo>
                  <a:lnTo>
                    <a:pt x="22057" y="118163"/>
                  </a:lnTo>
                  <a:lnTo>
                    <a:pt x="56499" y="112342"/>
                  </a:lnTo>
                  <a:lnTo>
                    <a:pt x="66621" y="107503"/>
                  </a:lnTo>
                  <a:lnTo>
                    <a:pt x="91994" y="85799"/>
                  </a:lnTo>
                  <a:lnTo>
                    <a:pt x="97637" y="75950"/>
                  </a:lnTo>
                  <a:lnTo>
                    <a:pt x="105946" y="45530"/>
                  </a:lnTo>
                  <a:lnTo>
                    <a:pt x="102804" y="28636"/>
                  </a:lnTo>
                  <a:lnTo>
                    <a:pt x="94158" y="10015"/>
                  </a:lnTo>
                  <a:lnTo>
                    <a:pt x="91742" y="6676"/>
                  </a:lnTo>
                  <a:lnTo>
                    <a:pt x="88438" y="4451"/>
                  </a:lnTo>
                  <a:lnTo>
                    <a:pt x="75698" y="1318"/>
                  </a:lnTo>
                  <a:lnTo>
                    <a:pt x="4881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SMARTInkShape-369"/>
            <p:cNvSpPr/>
            <p:nvPr/>
          </p:nvSpPr>
          <p:spPr>
            <a:xfrm>
              <a:off x="7940039" y="3574934"/>
              <a:ext cx="197634" cy="278782"/>
            </a:xfrm>
            <a:custGeom>
              <a:avLst/>
              <a:gdLst/>
              <a:ahLst/>
              <a:cxnLst/>
              <a:rect l="0" t="0" r="0" b="0"/>
              <a:pathLst>
                <a:path w="197634" h="278782">
                  <a:moveTo>
                    <a:pt x="0" y="21706"/>
                  </a:moveTo>
                  <a:lnTo>
                    <a:pt x="36791" y="21706"/>
                  </a:lnTo>
                  <a:lnTo>
                    <a:pt x="69412" y="21706"/>
                  </a:lnTo>
                  <a:lnTo>
                    <a:pt x="91687" y="19448"/>
                  </a:lnTo>
                  <a:lnTo>
                    <a:pt x="124336" y="14792"/>
                  </a:lnTo>
                  <a:lnTo>
                    <a:pt x="150620" y="11967"/>
                  </a:lnTo>
                  <a:lnTo>
                    <a:pt x="186888" y="1443"/>
                  </a:lnTo>
                  <a:lnTo>
                    <a:pt x="192563" y="0"/>
                  </a:lnTo>
                  <a:lnTo>
                    <a:pt x="194416" y="462"/>
                  </a:lnTo>
                  <a:lnTo>
                    <a:pt x="195651" y="1617"/>
                  </a:lnTo>
                  <a:lnTo>
                    <a:pt x="197024" y="5157"/>
                  </a:lnTo>
                  <a:lnTo>
                    <a:pt x="197633" y="9553"/>
                  </a:lnTo>
                  <a:lnTo>
                    <a:pt x="195646" y="14329"/>
                  </a:lnTo>
                  <a:lnTo>
                    <a:pt x="176150" y="46531"/>
                  </a:lnTo>
                  <a:lnTo>
                    <a:pt x="151918" y="76281"/>
                  </a:lnTo>
                  <a:lnTo>
                    <a:pt x="134383" y="104951"/>
                  </a:lnTo>
                  <a:lnTo>
                    <a:pt x="113477" y="139880"/>
                  </a:lnTo>
                  <a:lnTo>
                    <a:pt x="91197" y="176194"/>
                  </a:lnTo>
                  <a:lnTo>
                    <a:pt x="69355" y="207933"/>
                  </a:lnTo>
                  <a:lnTo>
                    <a:pt x="45123" y="245698"/>
                  </a:lnTo>
                  <a:lnTo>
                    <a:pt x="32994" y="270635"/>
                  </a:lnTo>
                  <a:lnTo>
                    <a:pt x="32156" y="274019"/>
                  </a:lnTo>
                  <a:lnTo>
                    <a:pt x="32444" y="276274"/>
                  </a:lnTo>
                  <a:lnTo>
                    <a:pt x="33482" y="277778"/>
                  </a:lnTo>
                  <a:lnTo>
                    <a:pt x="35022" y="278781"/>
                  </a:lnTo>
                  <a:lnTo>
                    <a:pt x="36048" y="278602"/>
                  </a:lnTo>
                  <a:lnTo>
                    <a:pt x="36733" y="277637"/>
                  </a:lnTo>
                  <a:lnTo>
                    <a:pt x="37188" y="276146"/>
                  </a:lnTo>
                  <a:lnTo>
                    <a:pt x="38339" y="275153"/>
                  </a:lnTo>
                  <a:lnTo>
                    <a:pt x="45721" y="27316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SMARTInkShape-370"/>
            <p:cNvSpPr/>
            <p:nvPr/>
          </p:nvSpPr>
          <p:spPr>
            <a:xfrm>
              <a:off x="7559039" y="3558695"/>
              <a:ext cx="235493" cy="319714"/>
            </a:xfrm>
            <a:custGeom>
              <a:avLst/>
              <a:gdLst/>
              <a:ahLst/>
              <a:cxnLst/>
              <a:rect l="0" t="0" r="0" b="0"/>
              <a:pathLst>
                <a:path w="235493" h="319714">
                  <a:moveTo>
                    <a:pt x="53341" y="45564"/>
                  </a:moveTo>
                  <a:lnTo>
                    <a:pt x="53341" y="34959"/>
                  </a:lnTo>
                  <a:lnTo>
                    <a:pt x="52494" y="33414"/>
                  </a:lnTo>
                  <a:lnTo>
                    <a:pt x="51083" y="32384"/>
                  </a:lnTo>
                  <a:lnTo>
                    <a:pt x="49295" y="31698"/>
                  </a:lnTo>
                  <a:lnTo>
                    <a:pt x="48950" y="30393"/>
                  </a:lnTo>
                  <a:lnTo>
                    <a:pt x="52595" y="23884"/>
                  </a:lnTo>
                  <a:lnTo>
                    <a:pt x="60123" y="16854"/>
                  </a:lnTo>
                  <a:lnTo>
                    <a:pt x="71530" y="10623"/>
                  </a:lnTo>
                  <a:lnTo>
                    <a:pt x="105636" y="1618"/>
                  </a:lnTo>
                  <a:lnTo>
                    <a:pt x="143100" y="0"/>
                  </a:lnTo>
                  <a:lnTo>
                    <a:pt x="175196" y="712"/>
                  </a:lnTo>
                  <a:lnTo>
                    <a:pt x="202857" y="10453"/>
                  </a:lnTo>
                  <a:lnTo>
                    <a:pt x="214294" y="17758"/>
                  </a:lnTo>
                  <a:lnTo>
                    <a:pt x="223044" y="29329"/>
                  </a:lnTo>
                  <a:lnTo>
                    <a:pt x="226953" y="43482"/>
                  </a:lnTo>
                  <a:lnTo>
                    <a:pt x="225611" y="51130"/>
                  </a:lnTo>
                  <a:lnTo>
                    <a:pt x="206600" y="88011"/>
                  </a:lnTo>
                  <a:lnTo>
                    <a:pt x="171092" y="119160"/>
                  </a:lnTo>
                  <a:lnTo>
                    <a:pt x="133220" y="139093"/>
                  </a:lnTo>
                  <a:lnTo>
                    <a:pt x="95144" y="151442"/>
                  </a:lnTo>
                  <a:lnTo>
                    <a:pt x="93086" y="151888"/>
                  </a:lnTo>
                  <a:lnTo>
                    <a:pt x="92538" y="151160"/>
                  </a:lnTo>
                  <a:lnTo>
                    <a:pt x="91585" y="145652"/>
                  </a:lnTo>
                  <a:lnTo>
                    <a:pt x="112207" y="132534"/>
                  </a:lnTo>
                  <a:lnTo>
                    <a:pt x="139963" y="129661"/>
                  </a:lnTo>
                  <a:lnTo>
                    <a:pt x="155018" y="130313"/>
                  </a:lnTo>
                  <a:lnTo>
                    <a:pt x="190505" y="144828"/>
                  </a:lnTo>
                  <a:lnTo>
                    <a:pt x="205742" y="154562"/>
                  </a:lnTo>
                  <a:lnTo>
                    <a:pt x="218724" y="168171"/>
                  </a:lnTo>
                  <a:lnTo>
                    <a:pt x="230694" y="191985"/>
                  </a:lnTo>
                  <a:lnTo>
                    <a:pt x="235492" y="226403"/>
                  </a:lnTo>
                  <a:lnTo>
                    <a:pt x="235051" y="238544"/>
                  </a:lnTo>
                  <a:lnTo>
                    <a:pt x="232032" y="252406"/>
                  </a:lnTo>
                  <a:lnTo>
                    <a:pt x="221527" y="270446"/>
                  </a:lnTo>
                  <a:lnTo>
                    <a:pt x="195600" y="296870"/>
                  </a:lnTo>
                  <a:lnTo>
                    <a:pt x="174514" y="309961"/>
                  </a:lnTo>
                  <a:lnTo>
                    <a:pt x="159689" y="315474"/>
                  </a:lnTo>
                  <a:lnTo>
                    <a:pt x="127217" y="319014"/>
                  </a:lnTo>
                  <a:lnTo>
                    <a:pt x="92486" y="319713"/>
                  </a:lnTo>
                  <a:lnTo>
                    <a:pt x="68890" y="315788"/>
                  </a:lnTo>
                  <a:lnTo>
                    <a:pt x="32779" y="298409"/>
                  </a:lnTo>
                  <a:lnTo>
                    <a:pt x="21342" y="290866"/>
                  </a:lnTo>
                  <a:lnTo>
                    <a:pt x="10615" y="279048"/>
                  </a:lnTo>
                  <a:lnTo>
                    <a:pt x="4717" y="267586"/>
                  </a:lnTo>
                  <a:lnTo>
                    <a:pt x="1398" y="247097"/>
                  </a:lnTo>
                  <a:lnTo>
                    <a:pt x="0" y="22082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Balance</a:t>
            </a:r>
          </a:p>
          <a:p>
            <a:pPr lvl="1"/>
            <a:r>
              <a:rPr lang="en-US" dirty="0" smtClean="0"/>
              <a:t>Used to measure mass (quantity of matter in something)</a:t>
            </a:r>
          </a:p>
          <a:p>
            <a:pPr lvl="1"/>
            <a:endParaRPr lang="en-US" dirty="0" smtClean="0"/>
          </a:p>
          <a:p>
            <a:pPr lvl="1"/>
            <a:r>
              <a:rPr lang="en-US" dirty="0" smtClean="0"/>
              <a:t>Could use an electric balance or a triple beam balance </a:t>
            </a:r>
          </a:p>
          <a:p>
            <a:pPr lvl="2"/>
            <a:r>
              <a:rPr lang="en-US" dirty="0" smtClean="0"/>
              <a:t>Balances have to be </a:t>
            </a:r>
            <a:r>
              <a:rPr lang="en-US" dirty="0" err="1" smtClean="0"/>
              <a:t>zero’ed</a:t>
            </a:r>
            <a:r>
              <a:rPr lang="en-US" dirty="0" smtClean="0"/>
              <a:t>, clean and protected</a:t>
            </a:r>
          </a:p>
        </p:txBody>
      </p:sp>
      <p:sp>
        <p:nvSpPr>
          <p:cNvPr id="3" name="Title 2"/>
          <p:cNvSpPr>
            <a:spLocks noGrp="1"/>
          </p:cNvSpPr>
          <p:nvPr>
            <p:ph type="title"/>
          </p:nvPr>
        </p:nvSpPr>
        <p:spPr/>
        <p:txBody>
          <a:bodyPr/>
          <a:lstStyle/>
          <a:p>
            <a:r>
              <a:rPr lang="en-US" dirty="0" smtClean="0"/>
              <a:t>Tools</a:t>
            </a:r>
            <a:endParaRPr lang="en-US" dirty="0"/>
          </a:p>
        </p:txBody>
      </p:sp>
      <p:pic>
        <p:nvPicPr>
          <p:cNvPr id="4" name="Picture 3"/>
          <p:cNvPicPr>
            <a:picLocks noChangeAspect="1"/>
          </p:cNvPicPr>
          <p:nvPr/>
        </p:nvPicPr>
        <p:blipFill>
          <a:blip r:embed="rId2"/>
          <a:stretch>
            <a:fillRect/>
          </a:stretch>
        </p:blipFill>
        <p:spPr>
          <a:xfrm>
            <a:off x="3772425" y="4382680"/>
            <a:ext cx="5193775" cy="2191593"/>
          </a:xfrm>
          <a:prstGeom prst="rect">
            <a:avLst/>
          </a:prstGeom>
        </p:spPr>
      </p:pic>
      <p:sp>
        <p:nvSpPr>
          <p:cNvPr id="5" name="SMARTInkShape-371"/>
          <p:cNvSpPr/>
          <p:nvPr/>
        </p:nvSpPr>
        <p:spPr>
          <a:xfrm>
            <a:off x="5890260" y="3421380"/>
            <a:ext cx="1882141" cy="76201"/>
          </a:xfrm>
          <a:custGeom>
            <a:avLst/>
            <a:gdLst/>
            <a:ahLst/>
            <a:cxnLst/>
            <a:rect l="0" t="0" r="0" b="0"/>
            <a:pathLst>
              <a:path w="1882141" h="76201">
                <a:moveTo>
                  <a:pt x="0" y="0"/>
                </a:moveTo>
                <a:lnTo>
                  <a:pt x="4045" y="0"/>
                </a:lnTo>
                <a:lnTo>
                  <a:pt x="8288" y="2257"/>
                </a:lnTo>
                <a:lnTo>
                  <a:pt x="10606" y="4045"/>
                </a:lnTo>
                <a:lnTo>
                  <a:pt x="17696" y="6030"/>
                </a:lnTo>
                <a:lnTo>
                  <a:pt x="55145" y="7557"/>
                </a:lnTo>
                <a:lnTo>
                  <a:pt x="88692" y="7607"/>
                </a:lnTo>
                <a:lnTo>
                  <a:pt x="121106" y="7616"/>
                </a:lnTo>
                <a:lnTo>
                  <a:pt x="152158" y="7618"/>
                </a:lnTo>
                <a:lnTo>
                  <a:pt x="182808" y="9877"/>
                </a:lnTo>
                <a:lnTo>
                  <a:pt x="215596" y="13651"/>
                </a:lnTo>
                <a:lnTo>
                  <a:pt x="252122" y="14769"/>
                </a:lnTo>
                <a:lnTo>
                  <a:pt x="278001" y="15030"/>
                </a:lnTo>
                <a:lnTo>
                  <a:pt x="306436" y="15146"/>
                </a:lnTo>
                <a:lnTo>
                  <a:pt x="333749" y="15198"/>
                </a:lnTo>
                <a:lnTo>
                  <a:pt x="360846" y="15221"/>
                </a:lnTo>
                <a:lnTo>
                  <a:pt x="389822" y="15231"/>
                </a:lnTo>
                <a:lnTo>
                  <a:pt x="419635" y="12978"/>
                </a:lnTo>
                <a:lnTo>
                  <a:pt x="448970" y="10001"/>
                </a:lnTo>
                <a:lnTo>
                  <a:pt x="476120" y="8678"/>
                </a:lnTo>
                <a:lnTo>
                  <a:pt x="504555" y="10348"/>
                </a:lnTo>
                <a:lnTo>
                  <a:pt x="534126" y="13065"/>
                </a:lnTo>
                <a:lnTo>
                  <a:pt x="564203" y="14273"/>
                </a:lnTo>
                <a:lnTo>
                  <a:pt x="596761" y="14810"/>
                </a:lnTo>
                <a:lnTo>
                  <a:pt x="630140" y="15049"/>
                </a:lnTo>
                <a:lnTo>
                  <a:pt x="661909" y="15155"/>
                </a:lnTo>
                <a:lnTo>
                  <a:pt x="692962" y="12944"/>
                </a:lnTo>
                <a:lnTo>
                  <a:pt x="724543" y="9986"/>
                </a:lnTo>
                <a:lnTo>
                  <a:pt x="758334" y="8671"/>
                </a:lnTo>
                <a:lnTo>
                  <a:pt x="790851" y="8087"/>
                </a:lnTo>
                <a:lnTo>
                  <a:pt x="822235" y="7827"/>
                </a:lnTo>
                <a:lnTo>
                  <a:pt x="853117" y="7712"/>
                </a:lnTo>
                <a:lnTo>
                  <a:pt x="883776" y="7661"/>
                </a:lnTo>
                <a:lnTo>
                  <a:pt x="915183" y="7638"/>
                </a:lnTo>
                <a:lnTo>
                  <a:pt x="948896" y="7628"/>
                </a:lnTo>
                <a:lnTo>
                  <a:pt x="981378" y="7623"/>
                </a:lnTo>
                <a:lnTo>
                  <a:pt x="1012748" y="7621"/>
                </a:lnTo>
                <a:lnTo>
                  <a:pt x="1043623" y="7620"/>
                </a:lnTo>
                <a:lnTo>
                  <a:pt x="1074279" y="7620"/>
                </a:lnTo>
                <a:lnTo>
                  <a:pt x="1105683" y="7620"/>
                </a:lnTo>
                <a:lnTo>
                  <a:pt x="1139397" y="7620"/>
                </a:lnTo>
                <a:lnTo>
                  <a:pt x="1171878" y="7620"/>
                </a:lnTo>
                <a:lnTo>
                  <a:pt x="1203248" y="8466"/>
                </a:lnTo>
                <a:lnTo>
                  <a:pt x="1234123" y="11665"/>
                </a:lnTo>
                <a:lnTo>
                  <a:pt x="1264779" y="13651"/>
                </a:lnTo>
                <a:lnTo>
                  <a:pt x="1296183" y="14533"/>
                </a:lnTo>
                <a:lnTo>
                  <a:pt x="1329897" y="14926"/>
                </a:lnTo>
                <a:lnTo>
                  <a:pt x="1362378" y="15100"/>
                </a:lnTo>
                <a:lnTo>
                  <a:pt x="1392901" y="16024"/>
                </a:lnTo>
                <a:lnTo>
                  <a:pt x="1420578" y="19257"/>
                </a:lnTo>
                <a:lnTo>
                  <a:pt x="1449247" y="23516"/>
                </a:lnTo>
                <a:lnTo>
                  <a:pt x="1478923" y="27385"/>
                </a:lnTo>
                <a:lnTo>
                  <a:pt x="1509045" y="29104"/>
                </a:lnTo>
                <a:lnTo>
                  <a:pt x="1537109" y="32126"/>
                </a:lnTo>
                <a:lnTo>
                  <a:pt x="1564539" y="35445"/>
                </a:lnTo>
                <a:lnTo>
                  <a:pt x="1593663" y="36919"/>
                </a:lnTo>
                <a:lnTo>
                  <a:pt x="1621283" y="39833"/>
                </a:lnTo>
                <a:lnTo>
                  <a:pt x="1658376" y="46233"/>
                </a:lnTo>
                <a:lnTo>
                  <a:pt x="1693073" y="51234"/>
                </a:lnTo>
                <a:lnTo>
                  <a:pt x="1727906" y="54973"/>
                </a:lnTo>
                <a:lnTo>
                  <a:pt x="1759676" y="59186"/>
                </a:lnTo>
                <a:lnTo>
                  <a:pt x="1790538" y="62692"/>
                </a:lnTo>
                <a:lnTo>
                  <a:pt x="1827262" y="67417"/>
                </a:lnTo>
                <a:lnTo>
                  <a:pt x="1863779" y="75038"/>
                </a:lnTo>
                <a:lnTo>
                  <a:pt x="1882140" y="762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SMARTInkShape-372"/>
          <p:cNvSpPr/>
          <p:nvPr/>
        </p:nvSpPr>
        <p:spPr>
          <a:xfrm>
            <a:off x="998220" y="3771900"/>
            <a:ext cx="1363981" cy="15241"/>
          </a:xfrm>
          <a:custGeom>
            <a:avLst/>
            <a:gdLst/>
            <a:ahLst/>
            <a:cxnLst/>
            <a:rect l="0" t="0" r="0" b="0"/>
            <a:pathLst>
              <a:path w="1363981" h="15241">
                <a:moveTo>
                  <a:pt x="1363980" y="7619"/>
                </a:moveTo>
                <a:lnTo>
                  <a:pt x="1359934" y="7619"/>
                </a:lnTo>
                <a:lnTo>
                  <a:pt x="1334964" y="706"/>
                </a:lnTo>
                <a:lnTo>
                  <a:pt x="1302209" y="93"/>
                </a:lnTo>
                <a:lnTo>
                  <a:pt x="1268586" y="12"/>
                </a:lnTo>
                <a:lnTo>
                  <a:pt x="1235164" y="2"/>
                </a:lnTo>
                <a:lnTo>
                  <a:pt x="1197173" y="0"/>
                </a:lnTo>
                <a:lnTo>
                  <a:pt x="1162908" y="0"/>
                </a:lnTo>
                <a:lnTo>
                  <a:pt x="1130930" y="0"/>
                </a:lnTo>
                <a:lnTo>
                  <a:pt x="1098313" y="846"/>
                </a:lnTo>
                <a:lnTo>
                  <a:pt x="1071492" y="4045"/>
                </a:lnTo>
                <a:lnTo>
                  <a:pt x="1044896" y="6031"/>
                </a:lnTo>
                <a:lnTo>
                  <a:pt x="1018965" y="6913"/>
                </a:lnTo>
                <a:lnTo>
                  <a:pt x="993328" y="7305"/>
                </a:lnTo>
                <a:lnTo>
                  <a:pt x="967823" y="7480"/>
                </a:lnTo>
                <a:lnTo>
                  <a:pt x="942377" y="7558"/>
                </a:lnTo>
                <a:lnTo>
                  <a:pt x="916956" y="7592"/>
                </a:lnTo>
                <a:lnTo>
                  <a:pt x="891547" y="7607"/>
                </a:lnTo>
                <a:lnTo>
                  <a:pt x="865296" y="7614"/>
                </a:lnTo>
                <a:lnTo>
                  <a:pt x="836696" y="7617"/>
                </a:lnTo>
                <a:lnTo>
                  <a:pt x="809309" y="7618"/>
                </a:lnTo>
                <a:lnTo>
                  <a:pt x="783026" y="6772"/>
                </a:lnTo>
                <a:lnTo>
                  <a:pt x="757233" y="3574"/>
                </a:lnTo>
                <a:lnTo>
                  <a:pt x="729401" y="1589"/>
                </a:lnTo>
                <a:lnTo>
                  <a:pt x="700945" y="706"/>
                </a:lnTo>
                <a:lnTo>
                  <a:pt x="674186" y="313"/>
                </a:lnTo>
                <a:lnTo>
                  <a:pt x="648183" y="139"/>
                </a:lnTo>
                <a:lnTo>
                  <a:pt x="621668" y="62"/>
                </a:lnTo>
                <a:lnTo>
                  <a:pt x="592950" y="27"/>
                </a:lnTo>
                <a:lnTo>
                  <a:pt x="563253" y="12"/>
                </a:lnTo>
                <a:lnTo>
                  <a:pt x="533968" y="5"/>
                </a:lnTo>
                <a:lnTo>
                  <a:pt x="506841" y="2"/>
                </a:lnTo>
                <a:lnTo>
                  <a:pt x="478416" y="1"/>
                </a:lnTo>
                <a:lnTo>
                  <a:pt x="449696" y="0"/>
                </a:lnTo>
                <a:lnTo>
                  <a:pt x="422820" y="0"/>
                </a:lnTo>
                <a:lnTo>
                  <a:pt x="394506" y="0"/>
                </a:lnTo>
                <a:lnTo>
                  <a:pt x="364143" y="0"/>
                </a:lnTo>
                <a:lnTo>
                  <a:pt x="330892" y="0"/>
                </a:lnTo>
                <a:lnTo>
                  <a:pt x="298616" y="0"/>
                </a:lnTo>
                <a:lnTo>
                  <a:pt x="267338" y="0"/>
                </a:lnTo>
                <a:lnTo>
                  <a:pt x="236503" y="0"/>
                </a:lnTo>
                <a:lnTo>
                  <a:pt x="208124" y="0"/>
                </a:lnTo>
                <a:lnTo>
                  <a:pt x="180552" y="846"/>
                </a:lnTo>
                <a:lnTo>
                  <a:pt x="151365" y="4045"/>
                </a:lnTo>
                <a:lnTo>
                  <a:pt x="123718" y="6031"/>
                </a:lnTo>
                <a:lnTo>
                  <a:pt x="97319" y="7760"/>
                </a:lnTo>
                <a:lnTo>
                  <a:pt x="59503" y="12647"/>
                </a:lnTo>
                <a:lnTo>
                  <a:pt x="28166" y="14471"/>
                </a:lnTo>
                <a:lnTo>
                  <a:pt x="0" y="152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SMARTInkShape-373"/>
          <p:cNvSpPr/>
          <p:nvPr/>
        </p:nvSpPr>
        <p:spPr>
          <a:xfrm>
            <a:off x="3032759" y="3377212"/>
            <a:ext cx="2286002" cy="74648"/>
          </a:xfrm>
          <a:custGeom>
            <a:avLst/>
            <a:gdLst/>
            <a:ahLst/>
            <a:cxnLst/>
            <a:rect l="0" t="0" r="0" b="0"/>
            <a:pathLst>
              <a:path w="2286002" h="74648">
                <a:moveTo>
                  <a:pt x="0" y="6068"/>
                </a:moveTo>
                <a:lnTo>
                  <a:pt x="11352" y="6068"/>
                </a:lnTo>
                <a:lnTo>
                  <a:pt x="15770" y="3810"/>
                </a:lnTo>
                <a:lnTo>
                  <a:pt x="18134" y="2022"/>
                </a:lnTo>
                <a:lnTo>
                  <a:pt x="25275" y="36"/>
                </a:lnTo>
                <a:lnTo>
                  <a:pt x="34940" y="0"/>
                </a:lnTo>
                <a:lnTo>
                  <a:pt x="64099" y="4618"/>
                </a:lnTo>
                <a:lnTo>
                  <a:pt x="98175" y="5781"/>
                </a:lnTo>
                <a:lnTo>
                  <a:pt x="125704" y="10028"/>
                </a:lnTo>
                <a:lnTo>
                  <a:pt x="159354" y="12603"/>
                </a:lnTo>
                <a:lnTo>
                  <a:pt x="196136" y="17411"/>
                </a:lnTo>
                <a:lnTo>
                  <a:pt x="233845" y="20153"/>
                </a:lnTo>
                <a:lnTo>
                  <a:pt x="271829" y="20965"/>
                </a:lnTo>
                <a:lnTo>
                  <a:pt x="309895" y="21206"/>
                </a:lnTo>
                <a:lnTo>
                  <a:pt x="347985" y="25322"/>
                </a:lnTo>
                <a:lnTo>
                  <a:pt x="375640" y="27325"/>
                </a:lnTo>
                <a:lnTo>
                  <a:pt x="404865" y="28215"/>
                </a:lnTo>
                <a:lnTo>
                  <a:pt x="434787" y="28611"/>
                </a:lnTo>
                <a:lnTo>
                  <a:pt x="465019" y="31045"/>
                </a:lnTo>
                <a:lnTo>
                  <a:pt x="494542" y="34102"/>
                </a:lnTo>
                <a:lnTo>
                  <a:pt x="521774" y="35461"/>
                </a:lnTo>
                <a:lnTo>
                  <a:pt x="552505" y="36064"/>
                </a:lnTo>
                <a:lnTo>
                  <a:pt x="585071" y="36333"/>
                </a:lnTo>
                <a:lnTo>
                  <a:pt x="616479" y="36452"/>
                </a:lnTo>
                <a:lnTo>
                  <a:pt x="647371" y="36505"/>
                </a:lnTo>
                <a:lnTo>
                  <a:pt x="678881" y="35682"/>
                </a:lnTo>
                <a:lnTo>
                  <a:pt x="712641" y="32494"/>
                </a:lnTo>
                <a:lnTo>
                  <a:pt x="745143" y="30513"/>
                </a:lnTo>
                <a:lnTo>
                  <a:pt x="778215" y="29632"/>
                </a:lnTo>
                <a:lnTo>
                  <a:pt x="815491" y="29241"/>
                </a:lnTo>
                <a:lnTo>
                  <a:pt x="850121" y="29066"/>
                </a:lnTo>
                <a:lnTo>
                  <a:pt x="883292" y="28990"/>
                </a:lnTo>
                <a:lnTo>
                  <a:pt x="917790" y="28955"/>
                </a:lnTo>
                <a:lnTo>
                  <a:pt x="950620" y="28940"/>
                </a:lnTo>
                <a:lnTo>
                  <a:pt x="982992" y="28933"/>
                </a:lnTo>
                <a:lnTo>
                  <a:pt x="1017134" y="28930"/>
                </a:lnTo>
                <a:lnTo>
                  <a:pt x="1052064" y="28928"/>
                </a:lnTo>
                <a:lnTo>
                  <a:pt x="1086498" y="28928"/>
                </a:lnTo>
                <a:lnTo>
                  <a:pt x="1118735" y="28928"/>
                </a:lnTo>
                <a:lnTo>
                  <a:pt x="1152253" y="28928"/>
                </a:lnTo>
                <a:lnTo>
                  <a:pt x="1186906" y="28928"/>
                </a:lnTo>
                <a:lnTo>
                  <a:pt x="1222063" y="28928"/>
                </a:lnTo>
                <a:lnTo>
                  <a:pt x="1255186" y="28928"/>
                </a:lnTo>
                <a:lnTo>
                  <a:pt x="1287687" y="28928"/>
                </a:lnTo>
                <a:lnTo>
                  <a:pt x="1321888" y="28928"/>
                </a:lnTo>
                <a:lnTo>
                  <a:pt x="1354586" y="28928"/>
                </a:lnTo>
                <a:lnTo>
                  <a:pt x="1386899" y="29774"/>
                </a:lnTo>
                <a:lnTo>
                  <a:pt x="1421015" y="32973"/>
                </a:lnTo>
                <a:lnTo>
                  <a:pt x="1455934" y="34959"/>
                </a:lnTo>
                <a:lnTo>
                  <a:pt x="1491209" y="35841"/>
                </a:lnTo>
                <a:lnTo>
                  <a:pt x="1526642" y="36234"/>
                </a:lnTo>
                <a:lnTo>
                  <a:pt x="1559888" y="36408"/>
                </a:lnTo>
                <a:lnTo>
                  <a:pt x="1592444" y="36485"/>
                </a:lnTo>
                <a:lnTo>
                  <a:pt x="1626669" y="36520"/>
                </a:lnTo>
                <a:lnTo>
                  <a:pt x="1661635" y="36535"/>
                </a:lnTo>
                <a:lnTo>
                  <a:pt x="1696932" y="37389"/>
                </a:lnTo>
                <a:lnTo>
                  <a:pt x="1732374" y="40590"/>
                </a:lnTo>
                <a:lnTo>
                  <a:pt x="1767882" y="42578"/>
                </a:lnTo>
                <a:lnTo>
                  <a:pt x="1802572" y="43461"/>
                </a:lnTo>
                <a:lnTo>
                  <a:pt x="1834924" y="43853"/>
                </a:lnTo>
                <a:lnTo>
                  <a:pt x="1870750" y="44028"/>
                </a:lnTo>
                <a:lnTo>
                  <a:pt x="1908405" y="44952"/>
                </a:lnTo>
                <a:lnTo>
                  <a:pt x="1944896" y="48185"/>
                </a:lnTo>
                <a:lnTo>
                  <a:pt x="1980869" y="50186"/>
                </a:lnTo>
                <a:lnTo>
                  <a:pt x="2016613" y="51076"/>
                </a:lnTo>
                <a:lnTo>
                  <a:pt x="2052255" y="51471"/>
                </a:lnTo>
                <a:lnTo>
                  <a:pt x="2085594" y="53905"/>
                </a:lnTo>
                <a:lnTo>
                  <a:pt x="2117344" y="56962"/>
                </a:lnTo>
                <a:lnTo>
                  <a:pt x="2148389" y="58320"/>
                </a:lnTo>
                <a:lnTo>
                  <a:pt x="2181377" y="61182"/>
                </a:lnTo>
                <a:lnTo>
                  <a:pt x="2215795" y="65276"/>
                </a:lnTo>
                <a:lnTo>
                  <a:pt x="2250847" y="69918"/>
                </a:lnTo>
                <a:lnTo>
                  <a:pt x="2286001" y="7464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SMARTInkShape-374"/>
          <p:cNvSpPr/>
          <p:nvPr/>
        </p:nvSpPr>
        <p:spPr>
          <a:xfrm>
            <a:off x="3933007" y="3779520"/>
            <a:ext cx="661853" cy="434285"/>
          </a:xfrm>
          <a:custGeom>
            <a:avLst/>
            <a:gdLst/>
            <a:ahLst/>
            <a:cxnLst/>
            <a:rect l="0" t="0" r="0" b="0"/>
            <a:pathLst>
              <a:path w="661853" h="434285">
                <a:moveTo>
                  <a:pt x="661852" y="114299"/>
                </a:moveTo>
                <a:lnTo>
                  <a:pt x="661852" y="110254"/>
                </a:lnTo>
                <a:lnTo>
                  <a:pt x="659595" y="106011"/>
                </a:lnTo>
                <a:lnTo>
                  <a:pt x="649205" y="93247"/>
                </a:lnTo>
                <a:lnTo>
                  <a:pt x="646534" y="86142"/>
                </a:lnTo>
                <a:lnTo>
                  <a:pt x="613583" y="50798"/>
                </a:lnTo>
                <a:lnTo>
                  <a:pt x="577834" y="30480"/>
                </a:lnTo>
                <a:lnTo>
                  <a:pt x="564992" y="25117"/>
                </a:lnTo>
                <a:lnTo>
                  <a:pt x="527974" y="12386"/>
                </a:lnTo>
                <a:lnTo>
                  <a:pt x="497415" y="5990"/>
                </a:lnTo>
                <a:lnTo>
                  <a:pt x="461771" y="788"/>
                </a:lnTo>
                <a:lnTo>
                  <a:pt x="425374" y="103"/>
                </a:lnTo>
                <a:lnTo>
                  <a:pt x="387499" y="13"/>
                </a:lnTo>
                <a:lnTo>
                  <a:pt x="353001" y="2"/>
                </a:lnTo>
                <a:lnTo>
                  <a:pt x="319657" y="0"/>
                </a:lnTo>
                <a:lnTo>
                  <a:pt x="288612" y="2258"/>
                </a:lnTo>
                <a:lnTo>
                  <a:pt x="253975" y="10606"/>
                </a:lnTo>
                <a:lnTo>
                  <a:pt x="219757" y="16018"/>
                </a:lnTo>
                <a:lnTo>
                  <a:pt x="185779" y="29379"/>
                </a:lnTo>
                <a:lnTo>
                  <a:pt x="154170" y="40422"/>
                </a:lnTo>
                <a:lnTo>
                  <a:pt x="119620" y="55569"/>
                </a:lnTo>
                <a:lnTo>
                  <a:pt x="83295" y="77984"/>
                </a:lnTo>
                <a:lnTo>
                  <a:pt x="47205" y="111864"/>
                </a:lnTo>
                <a:lnTo>
                  <a:pt x="19375" y="147325"/>
                </a:lnTo>
                <a:lnTo>
                  <a:pt x="10714" y="162561"/>
                </a:lnTo>
                <a:lnTo>
                  <a:pt x="746" y="200378"/>
                </a:lnTo>
                <a:lnTo>
                  <a:pt x="0" y="230433"/>
                </a:lnTo>
                <a:lnTo>
                  <a:pt x="8334" y="266658"/>
                </a:lnTo>
                <a:lnTo>
                  <a:pt x="24189" y="303207"/>
                </a:lnTo>
                <a:lnTo>
                  <a:pt x="57474" y="340266"/>
                </a:lnTo>
                <a:lnTo>
                  <a:pt x="91870" y="370831"/>
                </a:lnTo>
                <a:lnTo>
                  <a:pt x="128652" y="387949"/>
                </a:lnTo>
                <a:lnTo>
                  <a:pt x="161342" y="401231"/>
                </a:lnTo>
                <a:lnTo>
                  <a:pt x="197350" y="414008"/>
                </a:lnTo>
                <a:lnTo>
                  <a:pt x="228422" y="418940"/>
                </a:lnTo>
                <a:lnTo>
                  <a:pt x="264036" y="427189"/>
                </a:lnTo>
                <a:lnTo>
                  <a:pt x="295781" y="432927"/>
                </a:lnTo>
                <a:lnTo>
                  <a:pt x="326511" y="434061"/>
                </a:lnTo>
                <a:lnTo>
                  <a:pt x="357041" y="434284"/>
                </a:lnTo>
                <a:lnTo>
                  <a:pt x="379909" y="432065"/>
                </a:lnTo>
                <a:lnTo>
                  <a:pt x="410392" y="427775"/>
                </a:lnTo>
                <a:lnTo>
                  <a:pt x="446234" y="418569"/>
                </a:lnTo>
                <a:lnTo>
                  <a:pt x="481032" y="403813"/>
                </a:lnTo>
                <a:lnTo>
                  <a:pt x="516584" y="388615"/>
                </a:lnTo>
                <a:lnTo>
                  <a:pt x="532168" y="378740"/>
                </a:lnTo>
                <a:lnTo>
                  <a:pt x="567864" y="345307"/>
                </a:lnTo>
                <a:lnTo>
                  <a:pt x="599105" y="311944"/>
                </a:lnTo>
                <a:lnTo>
                  <a:pt x="621143" y="278675"/>
                </a:lnTo>
                <a:lnTo>
                  <a:pt x="636447" y="243619"/>
                </a:lnTo>
                <a:lnTo>
                  <a:pt x="644353" y="221438"/>
                </a:lnTo>
                <a:lnTo>
                  <a:pt x="648201" y="205875"/>
                </a:lnTo>
                <a:lnTo>
                  <a:pt x="652446" y="190539"/>
                </a:lnTo>
                <a:lnTo>
                  <a:pt x="656334" y="160024"/>
                </a:lnTo>
                <a:lnTo>
                  <a:pt x="658173" y="154942"/>
                </a:lnTo>
                <a:lnTo>
                  <a:pt x="657960" y="144781"/>
                </a:lnTo>
                <a:lnTo>
                  <a:pt x="655042" y="135467"/>
                </a:lnTo>
                <a:lnTo>
                  <a:pt x="649486" y="124616"/>
                </a:lnTo>
                <a:lnTo>
                  <a:pt x="642946" y="101286"/>
                </a:lnTo>
                <a:lnTo>
                  <a:pt x="636234" y="93558"/>
                </a:lnTo>
                <a:lnTo>
                  <a:pt x="600350" y="62603"/>
                </a:lnTo>
                <a:lnTo>
                  <a:pt x="568107" y="45864"/>
                </a:lnTo>
                <a:lnTo>
                  <a:pt x="532009" y="33885"/>
                </a:lnTo>
                <a:lnTo>
                  <a:pt x="494173" y="30928"/>
                </a:lnTo>
                <a:lnTo>
                  <a:pt x="471352" y="304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SMARTInkShape-375"/>
          <p:cNvSpPr/>
          <p:nvPr/>
        </p:nvSpPr>
        <p:spPr>
          <a:xfrm>
            <a:off x="4640580" y="2301240"/>
            <a:ext cx="2849881" cy="45720"/>
          </a:xfrm>
          <a:custGeom>
            <a:avLst/>
            <a:gdLst/>
            <a:ahLst/>
            <a:cxnLst/>
            <a:rect l="0" t="0" r="0" b="0"/>
            <a:pathLst>
              <a:path w="2849881" h="45720">
                <a:moveTo>
                  <a:pt x="0" y="22860"/>
                </a:moveTo>
                <a:lnTo>
                  <a:pt x="32563" y="22860"/>
                </a:lnTo>
                <a:lnTo>
                  <a:pt x="68854" y="22860"/>
                </a:lnTo>
                <a:lnTo>
                  <a:pt x="103159" y="22860"/>
                </a:lnTo>
                <a:lnTo>
                  <a:pt x="136587" y="22860"/>
                </a:lnTo>
                <a:lnTo>
                  <a:pt x="169257" y="22860"/>
                </a:lnTo>
                <a:lnTo>
                  <a:pt x="204432" y="22860"/>
                </a:lnTo>
                <a:lnTo>
                  <a:pt x="231405" y="20602"/>
                </a:lnTo>
                <a:lnTo>
                  <a:pt x="259480" y="17623"/>
                </a:lnTo>
                <a:lnTo>
                  <a:pt x="286068" y="16299"/>
                </a:lnTo>
                <a:lnTo>
                  <a:pt x="316512" y="15710"/>
                </a:lnTo>
                <a:lnTo>
                  <a:pt x="348951" y="15449"/>
                </a:lnTo>
                <a:lnTo>
                  <a:pt x="380303" y="15332"/>
                </a:lnTo>
                <a:lnTo>
                  <a:pt x="415685" y="13023"/>
                </a:lnTo>
                <a:lnTo>
                  <a:pt x="453142" y="10021"/>
                </a:lnTo>
                <a:lnTo>
                  <a:pt x="489545" y="8687"/>
                </a:lnTo>
                <a:lnTo>
                  <a:pt x="525480" y="8094"/>
                </a:lnTo>
                <a:lnTo>
                  <a:pt x="561206" y="6984"/>
                </a:lnTo>
                <a:lnTo>
                  <a:pt x="596841" y="3668"/>
                </a:lnTo>
                <a:lnTo>
                  <a:pt x="632433" y="1630"/>
                </a:lnTo>
                <a:lnTo>
                  <a:pt x="668854" y="724"/>
                </a:lnTo>
                <a:lnTo>
                  <a:pt x="688049" y="483"/>
                </a:lnTo>
                <a:lnTo>
                  <a:pt x="707619" y="322"/>
                </a:lnTo>
                <a:lnTo>
                  <a:pt x="727440" y="214"/>
                </a:lnTo>
                <a:lnTo>
                  <a:pt x="747426" y="143"/>
                </a:lnTo>
                <a:lnTo>
                  <a:pt x="767524" y="95"/>
                </a:lnTo>
                <a:lnTo>
                  <a:pt x="787696" y="63"/>
                </a:lnTo>
                <a:lnTo>
                  <a:pt x="807917" y="42"/>
                </a:lnTo>
                <a:lnTo>
                  <a:pt x="828171" y="28"/>
                </a:lnTo>
                <a:lnTo>
                  <a:pt x="847601" y="18"/>
                </a:lnTo>
                <a:lnTo>
                  <a:pt x="884993" y="8"/>
                </a:lnTo>
                <a:lnTo>
                  <a:pt x="904955" y="5"/>
                </a:lnTo>
                <a:lnTo>
                  <a:pt x="925883" y="3"/>
                </a:lnTo>
                <a:lnTo>
                  <a:pt x="947455" y="2"/>
                </a:lnTo>
                <a:lnTo>
                  <a:pt x="967763" y="1"/>
                </a:lnTo>
                <a:lnTo>
                  <a:pt x="987229" y="1"/>
                </a:lnTo>
                <a:lnTo>
                  <a:pt x="1006132" y="0"/>
                </a:lnTo>
                <a:lnTo>
                  <a:pt x="1026355" y="0"/>
                </a:lnTo>
                <a:lnTo>
                  <a:pt x="1047457" y="0"/>
                </a:lnTo>
                <a:lnTo>
                  <a:pt x="1069144" y="0"/>
                </a:lnTo>
                <a:lnTo>
                  <a:pt x="1090376" y="0"/>
                </a:lnTo>
                <a:lnTo>
                  <a:pt x="1111304" y="0"/>
                </a:lnTo>
                <a:lnTo>
                  <a:pt x="1132029" y="0"/>
                </a:lnTo>
                <a:lnTo>
                  <a:pt x="1152619" y="0"/>
                </a:lnTo>
                <a:lnTo>
                  <a:pt x="1173119" y="0"/>
                </a:lnTo>
                <a:lnTo>
                  <a:pt x="1193560" y="0"/>
                </a:lnTo>
                <a:lnTo>
                  <a:pt x="1213959" y="0"/>
                </a:lnTo>
                <a:lnTo>
                  <a:pt x="1234333" y="0"/>
                </a:lnTo>
                <a:lnTo>
                  <a:pt x="1254688" y="0"/>
                </a:lnTo>
                <a:lnTo>
                  <a:pt x="1275032" y="0"/>
                </a:lnTo>
                <a:lnTo>
                  <a:pt x="1295368" y="0"/>
                </a:lnTo>
                <a:lnTo>
                  <a:pt x="1315699" y="0"/>
                </a:lnTo>
                <a:lnTo>
                  <a:pt x="1336026" y="846"/>
                </a:lnTo>
                <a:lnTo>
                  <a:pt x="1356350" y="2257"/>
                </a:lnTo>
                <a:lnTo>
                  <a:pt x="1376673" y="4045"/>
                </a:lnTo>
                <a:lnTo>
                  <a:pt x="1396995" y="4390"/>
                </a:lnTo>
                <a:lnTo>
                  <a:pt x="1417317" y="3773"/>
                </a:lnTo>
                <a:lnTo>
                  <a:pt x="1437638" y="2515"/>
                </a:lnTo>
                <a:lnTo>
                  <a:pt x="1457958" y="2523"/>
                </a:lnTo>
                <a:lnTo>
                  <a:pt x="1478279" y="3375"/>
                </a:lnTo>
                <a:lnTo>
                  <a:pt x="1498599" y="4790"/>
                </a:lnTo>
                <a:lnTo>
                  <a:pt x="1518919" y="5733"/>
                </a:lnTo>
                <a:lnTo>
                  <a:pt x="1539239" y="6362"/>
                </a:lnTo>
                <a:lnTo>
                  <a:pt x="1559560" y="6781"/>
                </a:lnTo>
                <a:lnTo>
                  <a:pt x="1579879" y="7061"/>
                </a:lnTo>
                <a:lnTo>
                  <a:pt x="1600200" y="7247"/>
                </a:lnTo>
                <a:lnTo>
                  <a:pt x="1620520" y="7371"/>
                </a:lnTo>
                <a:lnTo>
                  <a:pt x="1640840" y="7454"/>
                </a:lnTo>
                <a:lnTo>
                  <a:pt x="1661159" y="7509"/>
                </a:lnTo>
                <a:lnTo>
                  <a:pt x="1681479" y="7546"/>
                </a:lnTo>
                <a:lnTo>
                  <a:pt x="1701799" y="7571"/>
                </a:lnTo>
                <a:lnTo>
                  <a:pt x="1722120" y="7587"/>
                </a:lnTo>
                <a:lnTo>
                  <a:pt x="1742440" y="7598"/>
                </a:lnTo>
                <a:lnTo>
                  <a:pt x="1762760" y="8452"/>
                </a:lnTo>
                <a:lnTo>
                  <a:pt x="1783080" y="9868"/>
                </a:lnTo>
                <a:lnTo>
                  <a:pt x="1803399" y="11658"/>
                </a:lnTo>
                <a:lnTo>
                  <a:pt x="1823720" y="12852"/>
                </a:lnTo>
                <a:lnTo>
                  <a:pt x="1844039" y="13648"/>
                </a:lnTo>
                <a:lnTo>
                  <a:pt x="1864360" y="14178"/>
                </a:lnTo>
                <a:lnTo>
                  <a:pt x="1884679" y="15379"/>
                </a:lnTo>
                <a:lnTo>
                  <a:pt x="1905000" y="17026"/>
                </a:lnTo>
                <a:lnTo>
                  <a:pt x="1925320" y="18970"/>
                </a:lnTo>
                <a:lnTo>
                  <a:pt x="1945639" y="20267"/>
                </a:lnTo>
                <a:lnTo>
                  <a:pt x="1965959" y="21131"/>
                </a:lnTo>
                <a:lnTo>
                  <a:pt x="1986279" y="21707"/>
                </a:lnTo>
                <a:lnTo>
                  <a:pt x="2006599" y="22091"/>
                </a:lnTo>
                <a:lnTo>
                  <a:pt x="2026920" y="22347"/>
                </a:lnTo>
                <a:lnTo>
                  <a:pt x="2047240" y="22518"/>
                </a:lnTo>
                <a:lnTo>
                  <a:pt x="2066713" y="22632"/>
                </a:lnTo>
                <a:lnTo>
                  <a:pt x="2104154" y="22758"/>
                </a:lnTo>
                <a:lnTo>
                  <a:pt x="2123283" y="22792"/>
                </a:lnTo>
                <a:lnTo>
                  <a:pt x="2142808" y="22815"/>
                </a:lnTo>
                <a:lnTo>
                  <a:pt x="2162598" y="22830"/>
                </a:lnTo>
                <a:lnTo>
                  <a:pt x="2200393" y="22846"/>
                </a:lnTo>
                <a:lnTo>
                  <a:pt x="2236945" y="22854"/>
                </a:lnTo>
                <a:lnTo>
                  <a:pt x="2272947" y="22857"/>
                </a:lnTo>
                <a:lnTo>
                  <a:pt x="2308702" y="25116"/>
                </a:lnTo>
                <a:lnTo>
                  <a:pt x="2344350" y="28096"/>
                </a:lnTo>
                <a:lnTo>
                  <a:pt x="2379948" y="29420"/>
                </a:lnTo>
                <a:lnTo>
                  <a:pt x="2415525" y="30009"/>
                </a:lnTo>
                <a:lnTo>
                  <a:pt x="2451093" y="30270"/>
                </a:lnTo>
                <a:lnTo>
                  <a:pt x="2486657" y="30387"/>
                </a:lnTo>
                <a:lnTo>
                  <a:pt x="2519961" y="30438"/>
                </a:lnTo>
                <a:lnTo>
                  <a:pt x="2551695" y="31308"/>
                </a:lnTo>
                <a:lnTo>
                  <a:pt x="2582734" y="34517"/>
                </a:lnTo>
                <a:lnTo>
                  <a:pt x="2613461" y="36507"/>
                </a:lnTo>
                <a:lnTo>
                  <a:pt x="2644051" y="38238"/>
                </a:lnTo>
                <a:lnTo>
                  <a:pt x="2674581" y="41830"/>
                </a:lnTo>
                <a:lnTo>
                  <a:pt x="2702824" y="43991"/>
                </a:lnTo>
                <a:lnTo>
                  <a:pt x="2740268" y="45207"/>
                </a:lnTo>
                <a:lnTo>
                  <a:pt x="2772810" y="45568"/>
                </a:lnTo>
                <a:lnTo>
                  <a:pt x="2810103" y="45690"/>
                </a:lnTo>
                <a:lnTo>
                  <a:pt x="2849880" y="4571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SMARTInkShape-376"/>
          <p:cNvSpPr/>
          <p:nvPr/>
        </p:nvSpPr>
        <p:spPr>
          <a:xfrm>
            <a:off x="1173479" y="2651759"/>
            <a:ext cx="1363981" cy="30482"/>
          </a:xfrm>
          <a:custGeom>
            <a:avLst/>
            <a:gdLst/>
            <a:ahLst/>
            <a:cxnLst/>
            <a:rect l="0" t="0" r="0" b="0"/>
            <a:pathLst>
              <a:path w="1363981" h="30482">
                <a:moveTo>
                  <a:pt x="1363980" y="0"/>
                </a:moveTo>
                <a:lnTo>
                  <a:pt x="1326742" y="0"/>
                </a:lnTo>
                <a:lnTo>
                  <a:pt x="1289274" y="0"/>
                </a:lnTo>
                <a:lnTo>
                  <a:pt x="1253080" y="0"/>
                </a:lnTo>
                <a:lnTo>
                  <a:pt x="1220208" y="0"/>
                </a:lnTo>
                <a:lnTo>
                  <a:pt x="1186761" y="0"/>
                </a:lnTo>
                <a:lnTo>
                  <a:pt x="1150040" y="0"/>
                </a:lnTo>
                <a:lnTo>
                  <a:pt x="1124116" y="847"/>
                </a:lnTo>
                <a:lnTo>
                  <a:pt x="1095661" y="4046"/>
                </a:lnTo>
                <a:lnTo>
                  <a:pt x="1066081" y="6032"/>
                </a:lnTo>
                <a:lnTo>
                  <a:pt x="1036000" y="6914"/>
                </a:lnTo>
                <a:lnTo>
                  <a:pt x="1005698" y="7307"/>
                </a:lnTo>
                <a:lnTo>
                  <a:pt x="973040" y="9739"/>
                </a:lnTo>
                <a:lnTo>
                  <a:pt x="938769" y="12795"/>
                </a:lnTo>
                <a:lnTo>
                  <a:pt x="903782" y="14154"/>
                </a:lnTo>
                <a:lnTo>
                  <a:pt x="870734" y="14757"/>
                </a:lnTo>
                <a:lnTo>
                  <a:pt x="837420" y="15026"/>
                </a:lnTo>
                <a:lnTo>
                  <a:pt x="800036" y="15145"/>
                </a:lnTo>
                <a:lnTo>
                  <a:pt x="763101" y="15198"/>
                </a:lnTo>
                <a:lnTo>
                  <a:pt x="726929" y="15222"/>
                </a:lnTo>
                <a:lnTo>
                  <a:pt x="691098" y="15232"/>
                </a:lnTo>
                <a:lnTo>
                  <a:pt x="653159" y="15237"/>
                </a:lnTo>
                <a:lnTo>
                  <a:pt x="633560" y="15238"/>
                </a:lnTo>
                <a:lnTo>
                  <a:pt x="613720" y="15239"/>
                </a:lnTo>
                <a:lnTo>
                  <a:pt x="593720" y="15239"/>
                </a:lnTo>
                <a:lnTo>
                  <a:pt x="573613" y="15240"/>
                </a:lnTo>
                <a:lnTo>
                  <a:pt x="553436" y="15240"/>
                </a:lnTo>
                <a:lnTo>
                  <a:pt x="533211" y="15240"/>
                </a:lnTo>
                <a:lnTo>
                  <a:pt x="512954" y="15241"/>
                </a:lnTo>
                <a:lnTo>
                  <a:pt x="493523" y="15241"/>
                </a:lnTo>
                <a:lnTo>
                  <a:pt x="456128" y="15241"/>
                </a:lnTo>
                <a:lnTo>
                  <a:pt x="419753" y="15241"/>
                </a:lnTo>
                <a:lnTo>
                  <a:pt x="384677" y="15241"/>
                </a:lnTo>
                <a:lnTo>
                  <a:pt x="352155" y="15241"/>
                </a:lnTo>
                <a:lnTo>
                  <a:pt x="318509" y="15241"/>
                </a:lnTo>
                <a:lnTo>
                  <a:pt x="284646" y="15241"/>
                </a:lnTo>
                <a:lnTo>
                  <a:pt x="252663" y="15241"/>
                </a:lnTo>
                <a:lnTo>
                  <a:pt x="221515" y="15241"/>
                </a:lnTo>
                <a:lnTo>
                  <a:pt x="190738" y="16087"/>
                </a:lnTo>
                <a:lnTo>
                  <a:pt x="160126" y="19286"/>
                </a:lnTo>
                <a:lnTo>
                  <a:pt x="129587" y="21272"/>
                </a:lnTo>
                <a:lnTo>
                  <a:pt x="99928" y="22154"/>
                </a:lnTo>
                <a:lnTo>
                  <a:pt x="72635" y="22547"/>
                </a:lnTo>
                <a:lnTo>
                  <a:pt x="37514" y="26813"/>
                </a:lnTo>
                <a:lnTo>
                  <a:pt x="0" y="304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48" name="SMARTInkShape-Group154"/>
          <p:cNvGrpSpPr/>
          <p:nvPr/>
        </p:nvGrpSpPr>
        <p:grpSpPr>
          <a:xfrm>
            <a:off x="183205" y="4648200"/>
            <a:ext cx="4203829" cy="1706881"/>
            <a:chOff x="183205" y="4648200"/>
            <a:chExt cx="4203829" cy="1706881"/>
          </a:xfrm>
        </p:grpSpPr>
        <p:sp>
          <p:nvSpPr>
            <p:cNvPr id="11" name="SMARTInkShape-377"/>
            <p:cNvSpPr/>
            <p:nvPr/>
          </p:nvSpPr>
          <p:spPr>
            <a:xfrm>
              <a:off x="2819400" y="6065519"/>
              <a:ext cx="53341" cy="289562"/>
            </a:xfrm>
            <a:custGeom>
              <a:avLst/>
              <a:gdLst/>
              <a:ahLst/>
              <a:cxnLst/>
              <a:rect l="0" t="0" r="0" b="0"/>
              <a:pathLst>
                <a:path w="53341" h="289562">
                  <a:moveTo>
                    <a:pt x="53340" y="0"/>
                  </a:moveTo>
                  <a:lnTo>
                    <a:pt x="53340" y="4046"/>
                  </a:lnTo>
                  <a:lnTo>
                    <a:pt x="51082" y="8290"/>
                  </a:lnTo>
                  <a:lnTo>
                    <a:pt x="49295" y="10607"/>
                  </a:lnTo>
                  <a:lnTo>
                    <a:pt x="47308" y="17696"/>
                  </a:lnTo>
                  <a:lnTo>
                    <a:pt x="45812" y="54989"/>
                  </a:lnTo>
                  <a:lnTo>
                    <a:pt x="43474" y="91657"/>
                  </a:lnTo>
                  <a:lnTo>
                    <a:pt x="39161" y="126008"/>
                  </a:lnTo>
                  <a:lnTo>
                    <a:pt x="34369" y="155399"/>
                  </a:lnTo>
                  <a:lnTo>
                    <a:pt x="27587" y="185556"/>
                  </a:lnTo>
                  <a:lnTo>
                    <a:pt x="18557" y="220004"/>
                  </a:lnTo>
                  <a:lnTo>
                    <a:pt x="11631" y="254907"/>
                  </a:lnTo>
                  <a:lnTo>
                    <a:pt x="0" y="2895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SMARTInkShape-378"/>
            <p:cNvSpPr/>
            <p:nvPr/>
          </p:nvSpPr>
          <p:spPr>
            <a:xfrm>
              <a:off x="2484119" y="6012457"/>
              <a:ext cx="205741" cy="212949"/>
            </a:xfrm>
            <a:custGeom>
              <a:avLst/>
              <a:gdLst/>
              <a:ahLst/>
              <a:cxnLst/>
              <a:rect l="0" t="0" r="0" b="0"/>
              <a:pathLst>
                <a:path w="205741" h="212949">
                  <a:moveTo>
                    <a:pt x="205740" y="22582"/>
                  </a:moveTo>
                  <a:lnTo>
                    <a:pt x="201695" y="22582"/>
                  </a:lnTo>
                  <a:lnTo>
                    <a:pt x="197452" y="20325"/>
                  </a:lnTo>
                  <a:lnTo>
                    <a:pt x="192743" y="17346"/>
                  </a:lnTo>
                  <a:lnTo>
                    <a:pt x="157175" y="2874"/>
                  </a:lnTo>
                  <a:lnTo>
                    <a:pt x="121737" y="0"/>
                  </a:lnTo>
                  <a:lnTo>
                    <a:pt x="104839" y="651"/>
                  </a:lnTo>
                  <a:lnTo>
                    <a:pt x="68622" y="9134"/>
                  </a:lnTo>
                  <a:lnTo>
                    <a:pt x="60132" y="13219"/>
                  </a:lnTo>
                  <a:lnTo>
                    <a:pt x="50189" y="25227"/>
                  </a:lnTo>
                  <a:lnTo>
                    <a:pt x="47707" y="30249"/>
                  </a:lnTo>
                  <a:lnTo>
                    <a:pt x="47045" y="32774"/>
                  </a:lnTo>
                  <a:lnTo>
                    <a:pt x="48567" y="40094"/>
                  </a:lnTo>
                  <a:lnTo>
                    <a:pt x="50158" y="44417"/>
                  </a:lnTo>
                  <a:lnTo>
                    <a:pt x="56442" y="51478"/>
                  </a:lnTo>
                  <a:lnTo>
                    <a:pt x="89082" y="70749"/>
                  </a:lnTo>
                  <a:lnTo>
                    <a:pt x="125957" y="92635"/>
                  </a:lnTo>
                  <a:lnTo>
                    <a:pt x="162500" y="119181"/>
                  </a:lnTo>
                  <a:lnTo>
                    <a:pt x="176936" y="132578"/>
                  </a:lnTo>
                  <a:lnTo>
                    <a:pt x="183908" y="142308"/>
                  </a:lnTo>
                  <a:lnTo>
                    <a:pt x="187570" y="152276"/>
                  </a:lnTo>
                  <a:lnTo>
                    <a:pt x="190329" y="181131"/>
                  </a:lnTo>
                  <a:lnTo>
                    <a:pt x="188693" y="185008"/>
                  </a:lnTo>
                  <a:lnTo>
                    <a:pt x="173319" y="200030"/>
                  </a:lnTo>
                  <a:lnTo>
                    <a:pt x="161233" y="207898"/>
                  </a:lnTo>
                  <a:lnTo>
                    <a:pt x="136741" y="212059"/>
                  </a:lnTo>
                  <a:lnTo>
                    <a:pt x="105455" y="212948"/>
                  </a:lnTo>
                  <a:lnTo>
                    <a:pt x="76805" y="206972"/>
                  </a:lnTo>
                  <a:lnTo>
                    <a:pt x="44629" y="195167"/>
                  </a:lnTo>
                  <a:lnTo>
                    <a:pt x="26582" y="187642"/>
                  </a:lnTo>
                  <a:lnTo>
                    <a:pt x="18024" y="180327"/>
                  </a:lnTo>
                  <a:lnTo>
                    <a:pt x="3754" y="162986"/>
                  </a:lnTo>
                  <a:lnTo>
                    <a:pt x="0" y="15212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SMARTInkShape-379"/>
            <p:cNvSpPr/>
            <p:nvPr/>
          </p:nvSpPr>
          <p:spPr>
            <a:xfrm>
              <a:off x="4125649" y="5624843"/>
              <a:ext cx="261385" cy="227181"/>
            </a:xfrm>
            <a:custGeom>
              <a:avLst/>
              <a:gdLst/>
              <a:ahLst/>
              <a:cxnLst/>
              <a:rect l="0" t="0" r="0" b="0"/>
              <a:pathLst>
                <a:path w="261385" h="227181">
                  <a:moveTo>
                    <a:pt x="4391" y="44437"/>
                  </a:moveTo>
                  <a:lnTo>
                    <a:pt x="4391" y="40391"/>
                  </a:lnTo>
                  <a:lnTo>
                    <a:pt x="2133" y="36147"/>
                  </a:lnTo>
                  <a:lnTo>
                    <a:pt x="346" y="33830"/>
                  </a:lnTo>
                  <a:lnTo>
                    <a:pt x="0" y="31439"/>
                  </a:lnTo>
                  <a:lnTo>
                    <a:pt x="4740" y="12081"/>
                  </a:lnTo>
                  <a:lnTo>
                    <a:pt x="6317" y="10166"/>
                  </a:lnTo>
                  <a:lnTo>
                    <a:pt x="18976" y="3048"/>
                  </a:lnTo>
                  <a:lnTo>
                    <a:pt x="32889" y="0"/>
                  </a:lnTo>
                  <a:lnTo>
                    <a:pt x="66093" y="4917"/>
                  </a:lnTo>
                  <a:lnTo>
                    <a:pt x="81767" y="7399"/>
                  </a:lnTo>
                  <a:lnTo>
                    <a:pt x="117167" y="20532"/>
                  </a:lnTo>
                  <a:lnTo>
                    <a:pt x="152915" y="35575"/>
                  </a:lnTo>
                  <a:lnTo>
                    <a:pt x="186505" y="55700"/>
                  </a:lnTo>
                  <a:lnTo>
                    <a:pt x="217599" y="83256"/>
                  </a:lnTo>
                  <a:lnTo>
                    <a:pt x="248901" y="116342"/>
                  </a:lnTo>
                  <a:lnTo>
                    <a:pt x="258777" y="141001"/>
                  </a:lnTo>
                  <a:lnTo>
                    <a:pt x="261384" y="153958"/>
                  </a:lnTo>
                  <a:lnTo>
                    <a:pt x="258807" y="174818"/>
                  </a:lnTo>
                  <a:lnTo>
                    <a:pt x="248636" y="193041"/>
                  </a:lnTo>
                  <a:lnTo>
                    <a:pt x="234898" y="205119"/>
                  </a:lnTo>
                  <a:lnTo>
                    <a:pt x="199500" y="219449"/>
                  </a:lnTo>
                  <a:lnTo>
                    <a:pt x="168881" y="224985"/>
                  </a:lnTo>
                  <a:lnTo>
                    <a:pt x="135255" y="226626"/>
                  </a:lnTo>
                  <a:lnTo>
                    <a:pt x="97597" y="227180"/>
                  </a:lnTo>
                  <a:lnTo>
                    <a:pt x="65351" y="21969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SMARTInkShape-380"/>
            <p:cNvSpPr/>
            <p:nvPr/>
          </p:nvSpPr>
          <p:spPr>
            <a:xfrm>
              <a:off x="4069080" y="5707380"/>
              <a:ext cx="76201" cy="264927"/>
            </a:xfrm>
            <a:custGeom>
              <a:avLst/>
              <a:gdLst/>
              <a:ahLst/>
              <a:cxnLst/>
              <a:rect l="0" t="0" r="0" b="0"/>
              <a:pathLst>
                <a:path w="76201" h="264927">
                  <a:moveTo>
                    <a:pt x="76200" y="0"/>
                  </a:moveTo>
                  <a:lnTo>
                    <a:pt x="72154" y="8090"/>
                  </a:lnTo>
                  <a:lnTo>
                    <a:pt x="64535" y="39165"/>
                  </a:lnTo>
                  <a:lnTo>
                    <a:pt x="51506" y="72835"/>
                  </a:lnTo>
                  <a:lnTo>
                    <a:pt x="47434" y="102108"/>
                  </a:lnTo>
                  <a:lnTo>
                    <a:pt x="42182" y="132230"/>
                  </a:lnTo>
                  <a:lnTo>
                    <a:pt x="35264" y="162604"/>
                  </a:lnTo>
                  <a:lnTo>
                    <a:pt x="25341" y="197125"/>
                  </a:lnTo>
                  <a:lnTo>
                    <a:pt x="15228" y="228403"/>
                  </a:lnTo>
                  <a:lnTo>
                    <a:pt x="7616" y="246886"/>
                  </a:lnTo>
                  <a:lnTo>
                    <a:pt x="2256" y="257724"/>
                  </a:lnTo>
                  <a:lnTo>
                    <a:pt x="445" y="264926"/>
                  </a:lnTo>
                  <a:lnTo>
                    <a:pt x="297" y="264670"/>
                  </a:lnTo>
                  <a:lnTo>
                    <a:pt x="0" y="25145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SMARTInkShape-381"/>
            <p:cNvSpPr/>
            <p:nvPr/>
          </p:nvSpPr>
          <p:spPr>
            <a:xfrm>
              <a:off x="3840547" y="5593080"/>
              <a:ext cx="174036" cy="194504"/>
            </a:xfrm>
            <a:custGeom>
              <a:avLst/>
              <a:gdLst/>
              <a:ahLst/>
              <a:cxnLst/>
              <a:rect l="0" t="0" r="0" b="0"/>
              <a:pathLst>
                <a:path w="174036" h="194504">
                  <a:moveTo>
                    <a:pt x="15172" y="60959"/>
                  </a:moveTo>
                  <a:lnTo>
                    <a:pt x="8612" y="67520"/>
                  </a:lnTo>
                  <a:lnTo>
                    <a:pt x="3821" y="76356"/>
                  </a:lnTo>
                  <a:lnTo>
                    <a:pt x="701" y="94512"/>
                  </a:lnTo>
                  <a:lnTo>
                    <a:pt x="0" y="129743"/>
                  </a:lnTo>
                  <a:lnTo>
                    <a:pt x="799" y="146627"/>
                  </a:lnTo>
                  <a:lnTo>
                    <a:pt x="3987" y="157172"/>
                  </a:lnTo>
                  <a:lnTo>
                    <a:pt x="14586" y="172628"/>
                  </a:lnTo>
                  <a:lnTo>
                    <a:pt x="28451" y="183887"/>
                  </a:lnTo>
                  <a:lnTo>
                    <a:pt x="38289" y="187561"/>
                  </a:lnTo>
                  <a:lnTo>
                    <a:pt x="68703" y="194503"/>
                  </a:lnTo>
                  <a:lnTo>
                    <a:pt x="100188" y="187149"/>
                  </a:lnTo>
                  <a:lnTo>
                    <a:pt x="138257" y="168603"/>
                  </a:lnTo>
                  <a:lnTo>
                    <a:pt x="148334" y="157061"/>
                  </a:lnTo>
                  <a:lnTo>
                    <a:pt x="164506" y="121530"/>
                  </a:lnTo>
                  <a:lnTo>
                    <a:pt x="172831" y="91362"/>
                  </a:lnTo>
                  <a:lnTo>
                    <a:pt x="174035" y="54176"/>
                  </a:lnTo>
                  <a:lnTo>
                    <a:pt x="167405" y="20616"/>
                  </a:lnTo>
                  <a:lnTo>
                    <a:pt x="159953"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SMARTInkShape-382"/>
            <p:cNvSpPr/>
            <p:nvPr/>
          </p:nvSpPr>
          <p:spPr>
            <a:xfrm>
              <a:off x="3497580" y="5593088"/>
              <a:ext cx="158031" cy="242611"/>
            </a:xfrm>
            <a:custGeom>
              <a:avLst/>
              <a:gdLst/>
              <a:ahLst/>
              <a:cxnLst/>
              <a:rect l="0" t="0" r="0" b="0"/>
              <a:pathLst>
                <a:path w="158031" h="242611">
                  <a:moveTo>
                    <a:pt x="114300" y="15231"/>
                  </a:moveTo>
                  <a:lnTo>
                    <a:pt x="110254" y="11186"/>
                  </a:lnTo>
                  <a:lnTo>
                    <a:pt x="106010" y="9201"/>
                  </a:lnTo>
                  <a:lnTo>
                    <a:pt x="68099" y="760"/>
                  </a:lnTo>
                  <a:lnTo>
                    <a:pt x="30600" y="36"/>
                  </a:lnTo>
                  <a:lnTo>
                    <a:pt x="14229" y="0"/>
                  </a:lnTo>
                  <a:lnTo>
                    <a:pt x="11179" y="1691"/>
                  </a:lnTo>
                  <a:lnTo>
                    <a:pt x="5533" y="8085"/>
                  </a:lnTo>
                  <a:lnTo>
                    <a:pt x="2459" y="14313"/>
                  </a:lnTo>
                  <a:lnTo>
                    <a:pt x="1639" y="17159"/>
                  </a:lnTo>
                  <a:lnTo>
                    <a:pt x="1939" y="19903"/>
                  </a:lnTo>
                  <a:lnTo>
                    <a:pt x="10749" y="37003"/>
                  </a:lnTo>
                  <a:lnTo>
                    <a:pt x="40102" y="70204"/>
                  </a:lnTo>
                  <a:lnTo>
                    <a:pt x="76463" y="106886"/>
                  </a:lnTo>
                  <a:lnTo>
                    <a:pt x="113487" y="143953"/>
                  </a:lnTo>
                  <a:lnTo>
                    <a:pt x="141798" y="176314"/>
                  </a:lnTo>
                  <a:lnTo>
                    <a:pt x="155542" y="204248"/>
                  </a:lnTo>
                  <a:lnTo>
                    <a:pt x="158030" y="212975"/>
                  </a:lnTo>
                  <a:lnTo>
                    <a:pt x="156877" y="221933"/>
                  </a:lnTo>
                  <a:lnTo>
                    <a:pt x="155385" y="226692"/>
                  </a:lnTo>
                  <a:lnTo>
                    <a:pt x="149211" y="234239"/>
                  </a:lnTo>
                  <a:lnTo>
                    <a:pt x="140822" y="239568"/>
                  </a:lnTo>
                  <a:lnTo>
                    <a:pt x="125733" y="242568"/>
                  </a:lnTo>
                  <a:lnTo>
                    <a:pt x="105552" y="242610"/>
                  </a:lnTo>
                  <a:lnTo>
                    <a:pt x="68431" y="233176"/>
                  </a:lnTo>
                  <a:lnTo>
                    <a:pt x="32718" y="220906"/>
                  </a:lnTo>
                  <a:lnTo>
                    <a:pt x="14647" y="210798"/>
                  </a:lnTo>
                  <a:lnTo>
                    <a:pt x="0" y="19811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SMARTInkShape-383"/>
            <p:cNvSpPr/>
            <p:nvPr/>
          </p:nvSpPr>
          <p:spPr>
            <a:xfrm>
              <a:off x="3188389" y="5556608"/>
              <a:ext cx="155238" cy="234593"/>
            </a:xfrm>
            <a:custGeom>
              <a:avLst/>
              <a:gdLst/>
              <a:ahLst/>
              <a:cxnLst/>
              <a:rect l="0" t="0" r="0" b="0"/>
              <a:pathLst>
                <a:path w="155238" h="234593">
                  <a:moveTo>
                    <a:pt x="4391" y="74572"/>
                  </a:moveTo>
                  <a:lnTo>
                    <a:pt x="346" y="78617"/>
                  </a:lnTo>
                  <a:lnTo>
                    <a:pt x="0" y="79809"/>
                  </a:lnTo>
                  <a:lnTo>
                    <a:pt x="617" y="80602"/>
                  </a:lnTo>
                  <a:lnTo>
                    <a:pt x="3560" y="82332"/>
                  </a:lnTo>
                  <a:lnTo>
                    <a:pt x="9977" y="87219"/>
                  </a:lnTo>
                  <a:lnTo>
                    <a:pt x="37827" y="95691"/>
                  </a:lnTo>
                  <a:lnTo>
                    <a:pt x="72513" y="96356"/>
                  </a:lnTo>
                  <a:lnTo>
                    <a:pt x="104561" y="86795"/>
                  </a:lnTo>
                  <a:lnTo>
                    <a:pt x="127220" y="81407"/>
                  </a:lnTo>
                  <a:lnTo>
                    <a:pt x="134617" y="74505"/>
                  </a:lnTo>
                  <a:lnTo>
                    <a:pt x="153295" y="46636"/>
                  </a:lnTo>
                  <a:lnTo>
                    <a:pt x="155237" y="37884"/>
                  </a:lnTo>
                  <a:lnTo>
                    <a:pt x="153843" y="28351"/>
                  </a:lnTo>
                  <a:lnTo>
                    <a:pt x="150094" y="12478"/>
                  </a:lnTo>
                  <a:lnTo>
                    <a:pt x="148092" y="9469"/>
                  </a:lnTo>
                  <a:lnTo>
                    <a:pt x="141353" y="3868"/>
                  </a:lnTo>
                  <a:lnTo>
                    <a:pt x="132714" y="814"/>
                  </a:lnTo>
                  <a:lnTo>
                    <a:pt x="128039" y="0"/>
                  </a:lnTo>
                  <a:lnTo>
                    <a:pt x="120588" y="1353"/>
                  </a:lnTo>
                  <a:lnTo>
                    <a:pt x="95767" y="12311"/>
                  </a:lnTo>
                  <a:lnTo>
                    <a:pt x="69021" y="46274"/>
                  </a:lnTo>
                  <a:lnTo>
                    <a:pt x="43968" y="80867"/>
                  </a:lnTo>
                  <a:lnTo>
                    <a:pt x="22463" y="116455"/>
                  </a:lnTo>
                  <a:lnTo>
                    <a:pt x="15107" y="142015"/>
                  </a:lnTo>
                  <a:lnTo>
                    <a:pt x="13469" y="172560"/>
                  </a:lnTo>
                  <a:lnTo>
                    <a:pt x="16328" y="184726"/>
                  </a:lnTo>
                  <a:lnTo>
                    <a:pt x="22678" y="193520"/>
                  </a:lnTo>
                  <a:lnTo>
                    <a:pt x="33516" y="205489"/>
                  </a:lnTo>
                  <a:lnTo>
                    <a:pt x="36507" y="210110"/>
                  </a:lnTo>
                  <a:lnTo>
                    <a:pt x="46605" y="217502"/>
                  </a:lnTo>
                  <a:lnTo>
                    <a:pt x="64312" y="224165"/>
                  </a:lnTo>
                  <a:lnTo>
                    <a:pt x="95830" y="234592"/>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SMARTInkShape-384"/>
            <p:cNvSpPr/>
            <p:nvPr/>
          </p:nvSpPr>
          <p:spPr>
            <a:xfrm>
              <a:off x="183205" y="4680829"/>
              <a:ext cx="357815" cy="529109"/>
            </a:xfrm>
            <a:custGeom>
              <a:avLst/>
              <a:gdLst/>
              <a:ahLst/>
              <a:cxnLst/>
              <a:rect l="0" t="0" r="0" b="0"/>
              <a:pathLst>
                <a:path w="357815" h="529109">
                  <a:moveTo>
                    <a:pt x="75875" y="195971"/>
                  </a:moveTo>
                  <a:lnTo>
                    <a:pt x="71829" y="195971"/>
                  </a:lnTo>
                  <a:lnTo>
                    <a:pt x="70638" y="197664"/>
                  </a:lnTo>
                  <a:lnTo>
                    <a:pt x="60105" y="231363"/>
                  </a:lnTo>
                  <a:lnTo>
                    <a:pt x="50370" y="268061"/>
                  </a:lnTo>
                  <a:lnTo>
                    <a:pt x="42823" y="301903"/>
                  </a:lnTo>
                  <a:lnTo>
                    <a:pt x="37761" y="328565"/>
                  </a:lnTo>
                  <a:lnTo>
                    <a:pt x="32688" y="356501"/>
                  </a:lnTo>
                  <a:lnTo>
                    <a:pt x="27612" y="383029"/>
                  </a:lnTo>
                  <a:lnTo>
                    <a:pt x="22533" y="411188"/>
                  </a:lnTo>
                  <a:lnTo>
                    <a:pt x="17454" y="438942"/>
                  </a:lnTo>
                  <a:lnTo>
                    <a:pt x="10681" y="472761"/>
                  </a:lnTo>
                  <a:lnTo>
                    <a:pt x="7963" y="505116"/>
                  </a:lnTo>
                  <a:lnTo>
                    <a:pt x="6745" y="516249"/>
                  </a:lnTo>
                  <a:lnTo>
                    <a:pt x="773" y="529108"/>
                  </a:lnTo>
                  <a:lnTo>
                    <a:pt x="407" y="528129"/>
                  </a:lnTo>
                  <a:lnTo>
                    <a:pt x="0" y="522526"/>
                  </a:lnTo>
                  <a:lnTo>
                    <a:pt x="8006" y="493517"/>
                  </a:lnTo>
                  <a:lnTo>
                    <a:pt x="15125" y="458264"/>
                  </a:lnTo>
                  <a:lnTo>
                    <a:pt x="20088" y="430232"/>
                  </a:lnTo>
                  <a:lnTo>
                    <a:pt x="25116" y="400840"/>
                  </a:lnTo>
                  <a:lnTo>
                    <a:pt x="30173" y="366328"/>
                  </a:lnTo>
                  <a:lnTo>
                    <a:pt x="36089" y="328412"/>
                  </a:lnTo>
                  <a:lnTo>
                    <a:pt x="40038" y="308818"/>
                  </a:lnTo>
                  <a:lnTo>
                    <a:pt x="44363" y="288982"/>
                  </a:lnTo>
                  <a:lnTo>
                    <a:pt x="49170" y="251138"/>
                  </a:lnTo>
                  <a:lnTo>
                    <a:pt x="52152" y="214562"/>
                  </a:lnTo>
                  <a:lnTo>
                    <a:pt x="56300" y="178551"/>
                  </a:lnTo>
                  <a:lnTo>
                    <a:pt x="58708" y="145049"/>
                  </a:lnTo>
                  <a:lnTo>
                    <a:pt x="59778" y="114918"/>
                  </a:lnTo>
                  <a:lnTo>
                    <a:pt x="59534" y="78916"/>
                  </a:lnTo>
                  <a:lnTo>
                    <a:pt x="54553" y="40926"/>
                  </a:lnTo>
                  <a:lnTo>
                    <a:pt x="53041" y="6449"/>
                  </a:lnTo>
                  <a:lnTo>
                    <a:pt x="48977" y="9806"/>
                  </a:lnTo>
                  <a:lnTo>
                    <a:pt x="46987" y="18404"/>
                  </a:lnTo>
                  <a:lnTo>
                    <a:pt x="46949" y="31539"/>
                  </a:lnTo>
                  <a:lnTo>
                    <a:pt x="51565" y="67566"/>
                  </a:lnTo>
                  <a:lnTo>
                    <a:pt x="54843" y="99505"/>
                  </a:lnTo>
                  <a:lnTo>
                    <a:pt x="63434" y="133522"/>
                  </a:lnTo>
                  <a:lnTo>
                    <a:pt x="81508" y="171311"/>
                  </a:lnTo>
                  <a:lnTo>
                    <a:pt x="100404" y="195437"/>
                  </a:lnTo>
                  <a:lnTo>
                    <a:pt x="116974" y="206457"/>
                  </a:lnTo>
                  <a:lnTo>
                    <a:pt x="151162" y="220432"/>
                  </a:lnTo>
                  <a:lnTo>
                    <a:pt x="174664" y="224667"/>
                  </a:lnTo>
                  <a:lnTo>
                    <a:pt x="190054" y="221142"/>
                  </a:lnTo>
                  <a:lnTo>
                    <a:pt x="224676" y="205082"/>
                  </a:lnTo>
                  <a:lnTo>
                    <a:pt x="258044" y="178673"/>
                  </a:lnTo>
                  <a:lnTo>
                    <a:pt x="286836" y="141723"/>
                  </a:lnTo>
                  <a:lnTo>
                    <a:pt x="306022" y="111881"/>
                  </a:lnTo>
                  <a:lnTo>
                    <a:pt x="318709" y="90864"/>
                  </a:lnTo>
                  <a:lnTo>
                    <a:pt x="331458" y="56925"/>
                  </a:lnTo>
                  <a:lnTo>
                    <a:pt x="343044" y="30876"/>
                  </a:lnTo>
                  <a:lnTo>
                    <a:pt x="345176" y="8733"/>
                  </a:lnTo>
                  <a:lnTo>
                    <a:pt x="349203" y="0"/>
                  </a:lnTo>
                  <a:lnTo>
                    <a:pt x="348687" y="130"/>
                  </a:lnTo>
                  <a:lnTo>
                    <a:pt x="345856" y="2533"/>
                  </a:lnTo>
                  <a:lnTo>
                    <a:pt x="345609" y="4359"/>
                  </a:lnTo>
                  <a:lnTo>
                    <a:pt x="347592" y="8646"/>
                  </a:lnTo>
                  <a:lnTo>
                    <a:pt x="346780" y="17888"/>
                  </a:lnTo>
                  <a:lnTo>
                    <a:pt x="339360" y="52609"/>
                  </a:lnTo>
                  <a:lnTo>
                    <a:pt x="332215" y="87923"/>
                  </a:lnTo>
                  <a:lnTo>
                    <a:pt x="324988" y="117187"/>
                  </a:lnTo>
                  <a:lnTo>
                    <a:pt x="316978" y="150796"/>
                  </a:lnTo>
                  <a:lnTo>
                    <a:pt x="310596" y="188311"/>
                  </a:lnTo>
                  <a:lnTo>
                    <a:pt x="307709" y="207797"/>
                  </a:lnTo>
                  <a:lnTo>
                    <a:pt x="304937" y="227562"/>
                  </a:lnTo>
                  <a:lnTo>
                    <a:pt x="302243" y="247512"/>
                  </a:lnTo>
                  <a:lnTo>
                    <a:pt x="300447" y="267584"/>
                  </a:lnTo>
                  <a:lnTo>
                    <a:pt x="299249" y="287739"/>
                  </a:lnTo>
                  <a:lnTo>
                    <a:pt x="297919" y="325657"/>
                  </a:lnTo>
                  <a:lnTo>
                    <a:pt x="297328" y="356620"/>
                  </a:lnTo>
                  <a:lnTo>
                    <a:pt x="299323" y="384492"/>
                  </a:lnTo>
                  <a:lnTo>
                    <a:pt x="302948" y="419469"/>
                  </a:lnTo>
                  <a:lnTo>
                    <a:pt x="305489" y="437543"/>
                  </a:lnTo>
                  <a:lnTo>
                    <a:pt x="312263" y="454043"/>
                  </a:lnTo>
                  <a:lnTo>
                    <a:pt x="320918" y="465327"/>
                  </a:lnTo>
                  <a:lnTo>
                    <a:pt x="325597" y="469522"/>
                  </a:lnTo>
                  <a:lnTo>
                    <a:pt x="337569" y="474182"/>
                  </a:lnTo>
                  <a:lnTo>
                    <a:pt x="357814" y="47791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MARTInkShape-385"/>
            <p:cNvSpPr/>
            <p:nvPr/>
          </p:nvSpPr>
          <p:spPr>
            <a:xfrm>
              <a:off x="617836" y="4941199"/>
              <a:ext cx="327044" cy="276449"/>
            </a:xfrm>
            <a:custGeom>
              <a:avLst/>
              <a:gdLst/>
              <a:ahLst/>
              <a:cxnLst/>
              <a:rect l="0" t="0" r="0" b="0"/>
              <a:pathLst>
                <a:path w="327044" h="276449">
                  <a:moveTo>
                    <a:pt x="121303" y="11801"/>
                  </a:moveTo>
                  <a:lnTo>
                    <a:pt x="121303" y="5240"/>
                  </a:lnTo>
                  <a:lnTo>
                    <a:pt x="117258" y="449"/>
                  </a:lnTo>
                  <a:lnTo>
                    <a:pt x="113527" y="0"/>
                  </a:lnTo>
                  <a:lnTo>
                    <a:pt x="102607" y="1758"/>
                  </a:lnTo>
                  <a:lnTo>
                    <a:pt x="82179" y="11553"/>
                  </a:lnTo>
                  <a:lnTo>
                    <a:pt x="52521" y="36963"/>
                  </a:lnTo>
                  <a:lnTo>
                    <a:pt x="24461" y="73717"/>
                  </a:lnTo>
                  <a:lnTo>
                    <a:pt x="9918" y="105782"/>
                  </a:lnTo>
                  <a:lnTo>
                    <a:pt x="2505" y="139836"/>
                  </a:lnTo>
                  <a:lnTo>
                    <a:pt x="0" y="177638"/>
                  </a:lnTo>
                  <a:lnTo>
                    <a:pt x="3611" y="197721"/>
                  </a:lnTo>
                  <a:lnTo>
                    <a:pt x="14089" y="214396"/>
                  </a:lnTo>
                  <a:lnTo>
                    <a:pt x="25393" y="220377"/>
                  </a:lnTo>
                  <a:lnTo>
                    <a:pt x="53346" y="224215"/>
                  </a:lnTo>
                  <a:lnTo>
                    <a:pt x="79813" y="220835"/>
                  </a:lnTo>
                  <a:lnTo>
                    <a:pt x="94679" y="214489"/>
                  </a:lnTo>
                  <a:lnTo>
                    <a:pt x="122065" y="192572"/>
                  </a:lnTo>
                  <a:lnTo>
                    <a:pt x="145004" y="163784"/>
                  </a:lnTo>
                  <a:lnTo>
                    <a:pt x="161385" y="126046"/>
                  </a:lnTo>
                  <a:lnTo>
                    <a:pt x="166281" y="96283"/>
                  </a:lnTo>
                  <a:lnTo>
                    <a:pt x="166877" y="79477"/>
                  </a:lnTo>
                  <a:lnTo>
                    <a:pt x="166079" y="77238"/>
                  </a:lnTo>
                  <a:lnTo>
                    <a:pt x="164701" y="75745"/>
                  </a:lnTo>
                  <a:lnTo>
                    <a:pt x="160450" y="73350"/>
                  </a:lnTo>
                  <a:lnTo>
                    <a:pt x="159465" y="94399"/>
                  </a:lnTo>
                  <a:lnTo>
                    <a:pt x="159412" y="130989"/>
                  </a:lnTo>
                  <a:lnTo>
                    <a:pt x="163451" y="159816"/>
                  </a:lnTo>
                  <a:lnTo>
                    <a:pt x="174055" y="189807"/>
                  </a:lnTo>
                  <a:lnTo>
                    <a:pt x="187922" y="220142"/>
                  </a:lnTo>
                  <a:lnTo>
                    <a:pt x="206800" y="246533"/>
                  </a:lnTo>
                  <a:lnTo>
                    <a:pt x="228480" y="262350"/>
                  </a:lnTo>
                  <a:lnTo>
                    <a:pt x="258562" y="274432"/>
                  </a:lnTo>
                  <a:lnTo>
                    <a:pt x="281353" y="276448"/>
                  </a:lnTo>
                  <a:lnTo>
                    <a:pt x="309551" y="269974"/>
                  </a:lnTo>
                  <a:lnTo>
                    <a:pt x="327043" y="2632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SMARTInkShape-386"/>
            <p:cNvSpPr/>
            <p:nvPr/>
          </p:nvSpPr>
          <p:spPr>
            <a:xfrm>
              <a:off x="1055087" y="4693919"/>
              <a:ext cx="87914" cy="535359"/>
            </a:xfrm>
            <a:custGeom>
              <a:avLst/>
              <a:gdLst/>
              <a:ahLst/>
              <a:cxnLst/>
              <a:rect l="0" t="0" r="0" b="0"/>
              <a:pathLst>
                <a:path w="87914" h="535359">
                  <a:moveTo>
                    <a:pt x="87913" y="0"/>
                  </a:moveTo>
                  <a:lnTo>
                    <a:pt x="87066" y="19081"/>
                  </a:lnTo>
                  <a:lnTo>
                    <a:pt x="77307" y="55487"/>
                  </a:lnTo>
                  <a:lnTo>
                    <a:pt x="72474" y="80541"/>
                  </a:lnTo>
                  <a:lnTo>
                    <a:pt x="68351" y="109456"/>
                  </a:lnTo>
                  <a:lnTo>
                    <a:pt x="66519" y="142063"/>
                  </a:lnTo>
                  <a:lnTo>
                    <a:pt x="63446" y="178568"/>
                  </a:lnTo>
                  <a:lnTo>
                    <a:pt x="61442" y="197785"/>
                  </a:lnTo>
                  <a:lnTo>
                    <a:pt x="59259" y="217371"/>
                  </a:lnTo>
                  <a:lnTo>
                    <a:pt x="56957" y="237200"/>
                  </a:lnTo>
                  <a:lnTo>
                    <a:pt x="54575" y="257194"/>
                  </a:lnTo>
                  <a:lnTo>
                    <a:pt x="49672" y="295213"/>
                  </a:lnTo>
                  <a:lnTo>
                    <a:pt x="44670" y="331866"/>
                  </a:lnTo>
                  <a:lnTo>
                    <a:pt x="39625" y="367912"/>
                  </a:lnTo>
                  <a:lnTo>
                    <a:pt x="34560" y="401430"/>
                  </a:lnTo>
                  <a:lnTo>
                    <a:pt x="29487" y="432413"/>
                  </a:lnTo>
                  <a:lnTo>
                    <a:pt x="24410" y="460295"/>
                  </a:lnTo>
                  <a:lnTo>
                    <a:pt x="16792" y="495747"/>
                  </a:lnTo>
                  <a:lnTo>
                    <a:pt x="5598" y="533360"/>
                  </a:lnTo>
                  <a:lnTo>
                    <a:pt x="4249" y="535067"/>
                  </a:lnTo>
                  <a:lnTo>
                    <a:pt x="2504" y="535358"/>
                  </a:lnTo>
                  <a:lnTo>
                    <a:pt x="493" y="534706"/>
                  </a:lnTo>
                  <a:lnTo>
                    <a:pt x="0" y="533423"/>
                  </a:lnTo>
                  <a:lnTo>
                    <a:pt x="517" y="531723"/>
                  </a:lnTo>
                  <a:lnTo>
                    <a:pt x="3350" y="525035"/>
                  </a:lnTo>
                  <a:lnTo>
                    <a:pt x="14489" y="491795"/>
                  </a:lnTo>
                  <a:lnTo>
                    <a:pt x="26952" y="4572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SMARTInkShape-387"/>
            <p:cNvSpPr/>
            <p:nvPr/>
          </p:nvSpPr>
          <p:spPr>
            <a:xfrm>
              <a:off x="1196339" y="4648200"/>
              <a:ext cx="114302" cy="606987"/>
            </a:xfrm>
            <a:custGeom>
              <a:avLst/>
              <a:gdLst/>
              <a:ahLst/>
              <a:cxnLst/>
              <a:rect l="0" t="0" r="0" b="0"/>
              <a:pathLst>
                <a:path w="114302" h="606987">
                  <a:moveTo>
                    <a:pt x="114301" y="0"/>
                  </a:moveTo>
                  <a:lnTo>
                    <a:pt x="112043" y="30500"/>
                  </a:lnTo>
                  <a:lnTo>
                    <a:pt x="108269" y="63223"/>
                  </a:lnTo>
                  <a:lnTo>
                    <a:pt x="106540" y="89059"/>
                  </a:lnTo>
                  <a:lnTo>
                    <a:pt x="102949" y="120297"/>
                  </a:lnTo>
                  <a:lnTo>
                    <a:pt x="100789" y="153936"/>
                  </a:lnTo>
                  <a:lnTo>
                    <a:pt x="99829" y="188642"/>
                  </a:lnTo>
                  <a:lnTo>
                    <a:pt x="99402" y="223823"/>
                  </a:lnTo>
                  <a:lnTo>
                    <a:pt x="99212" y="261473"/>
                  </a:lnTo>
                  <a:lnTo>
                    <a:pt x="99162" y="280995"/>
                  </a:lnTo>
                  <a:lnTo>
                    <a:pt x="98281" y="300783"/>
                  </a:lnTo>
                  <a:lnTo>
                    <a:pt x="96848" y="320749"/>
                  </a:lnTo>
                  <a:lnTo>
                    <a:pt x="95045" y="340832"/>
                  </a:lnTo>
                  <a:lnTo>
                    <a:pt x="92997" y="360995"/>
                  </a:lnTo>
                  <a:lnTo>
                    <a:pt x="90785" y="381210"/>
                  </a:lnTo>
                  <a:lnTo>
                    <a:pt x="88463" y="401459"/>
                  </a:lnTo>
                  <a:lnTo>
                    <a:pt x="85222" y="420886"/>
                  </a:lnTo>
                  <a:lnTo>
                    <a:pt x="77106" y="458275"/>
                  </a:lnTo>
                  <a:lnTo>
                    <a:pt x="67854" y="494649"/>
                  </a:lnTo>
                  <a:lnTo>
                    <a:pt x="58098" y="528030"/>
                  </a:lnTo>
                  <a:lnTo>
                    <a:pt x="43085" y="565017"/>
                  </a:lnTo>
                  <a:lnTo>
                    <a:pt x="21813" y="600655"/>
                  </a:lnTo>
                  <a:lnTo>
                    <a:pt x="15904" y="605625"/>
                  </a:lnTo>
                  <a:lnTo>
                    <a:pt x="13143" y="606950"/>
                  </a:lnTo>
                  <a:lnTo>
                    <a:pt x="11302" y="606986"/>
                  </a:lnTo>
                  <a:lnTo>
                    <a:pt x="10075" y="606164"/>
                  </a:lnTo>
                  <a:lnTo>
                    <a:pt x="9257" y="604769"/>
                  </a:lnTo>
                  <a:lnTo>
                    <a:pt x="7097" y="596448"/>
                  </a:lnTo>
                  <a:lnTo>
                    <a:pt x="0" y="5867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SMARTInkShape-388"/>
            <p:cNvSpPr/>
            <p:nvPr/>
          </p:nvSpPr>
          <p:spPr>
            <a:xfrm>
              <a:off x="1059179" y="4899660"/>
              <a:ext cx="883922" cy="311531"/>
            </a:xfrm>
            <a:custGeom>
              <a:avLst/>
              <a:gdLst/>
              <a:ahLst/>
              <a:cxnLst/>
              <a:rect l="0" t="0" r="0" b="0"/>
              <a:pathLst>
                <a:path w="883922" h="311531">
                  <a:moveTo>
                    <a:pt x="0" y="45720"/>
                  </a:moveTo>
                  <a:lnTo>
                    <a:pt x="4046" y="49765"/>
                  </a:lnTo>
                  <a:lnTo>
                    <a:pt x="39125" y="57071"/>
                  </a:lnTo>
                  <a:lnTo>
                    <a:pt x="69354" y="59808"/>
                  </a:lnTo>
                  <a:lnTo>
                    <a:pt x="105122" y="60618"/>
                  </a:lnTo>
                  <a:lnTo>
                    <a:pt x="132235" y="60808"/>
                  </a:lnTo>
                  <a:lnTo>
                    <a:pt x="160371" y="61739"/>
                  </a:lnTo>
                  <a:lnTo>
                    <a:pt x="186987" y="64975"/>
                  </a:lnTo>
                  <a:lnTo>
                    <a:pt x="212928" y="66977"/>
                  </a:lnTo>
                  <a:lnTo>
                    <a:pt x="238568" y="67868"/>
                  </a:lnTo>
                  <a:lnTo>
                    <a:pt x="275110" y="68369"/>
                  </a:lnTo>
                  <a:lnTo>
                    <a:pt x="308813" y="70796"/>
                  </a:lnTo>
                  <a:lnTo>
                    <a:pt x="334295" y="75725"/>
                  </a:lnTo>
                  <a:lnTo>
                    <a:pt x="341201" y="76106"/>
                  </a:lnTo>
                  <a:lnTo>
                    <a:pt x="341767" y="76983"/>
                  </a:lnTo>
                  <a:lnTo>
                    <a:pt x="342801" y="83955"/>
                  </a:lnTo>
                  <a:lnTo>
                    <a:pt x="342897" y="95143"/>
                  </a:lnTo>
                  <a:lnTo>
                    <a:pt x="345156" y="99577"/>
                  </a:lnTo>
                  <a:lnTo>
                    <a:pt x="346945" y="101944"/>
                  </a:lnTo>
                  <a:lnTo>
                    <a:pt x="357551" y="109321"/>
                  </a:lnTo>
                  <a:lnTo>
                    <a:pt x="389546" y="115902"/>
                  </a:lnTo>
                  <a:lnTo>
                    <a:pt x="405119" y="118398"/>
                  </a:lnTo>
                  <a:lnTo>
                    <a:pt x="440453" y="115360"/>
                  </a:lnTo>
                  <a:lnTo>
                    <a:pt x="472143" y="110464"/>
                  </a:lnTo>
                  <a:lnTo>
                    <a:pt x="491167" y="103756"/>
                  </a:lnTo>
                  <a:lnTo>
                    <a:pt x="517951" y="83100"/>
                  </a:lnTo>
                  <a:lnTo>
                    <a:pt x="527381" y="72493"/>
                  </a:lnTo>
                  <a:lnTo>
                    <a:pt x="534394" y="59312"/>
                  </a:lnTo>
                  <a:lnTo>
                    <a:pt x="535818" y="47245"/>
                  </a:lnTo>
                  <a:lnTo>
                    <a:pt x="533628" y="37084"/>
                  </a:lnTo>
                  <a:lnTo>
                    <a:pt x="529833" y="29746"/>
                  </a:lnTo>
                  <a:lnTo>
                    <a:pt x="526789" y="27450"/>
                  </a:lnTo>
                  <a:lnTo>
                    <a:pt x="518891" y="24900"/>
                  </a:lnTo>
                  <a:lnTo>
                    <a:pt x="493939" y="24110"/>
                  </a:lnTo>
                  <a:lnTo>
                    <a:pt x="462294" y="33486"/>
                  </a:lnTo>
                  <a:lnTo>
                    <a:pt x="427727" y="51394"/>
                  </a:lnTo>
                  <a:lnTo>
                    <a:pt x="391203" y="82557"/>
                  </a:lnTo>
                  <a:lnTo>
                    <a:pt x="367372" y="107999"/>
                  </a:lnTo>
                  <a:lnTo>
                    <a:pt x="350057" y="141596"/>
                  </a:lnTo>
                  <a:lnTo>
                    <a:pt x="340035" y="177514"/>
                  </a:lnTo>
                  <a:lnTo>
                    <a:pt x="336689" y="209982"/>
                  </a:lnTo>
                  <a:lnTo>
                    <a:pt x="337391" y="240205"/>
                  </a:lnTo>
                  <a:lnTo>
                    <a:pt x="347571" y="264776"/>
                  </a:lnTo>
                  <a:lnTo>
                    <a:pt x="362158" y="283157"/>
                  </a:lnTo>
                  <a:lnTo>
                    <a:pt x="382191" y="298481"/>
                  </a:lnTo>
                  <a:lnTo>
                    <a:pt x="405060" y="307913"/>
                  </a:lnTo>
                  <a:lnTo>
                    <a:pt x="440441" y="311530"/>
                  </a:lnTo>
                  <a:lnTo>
                    <a:pt x="457372" y="310331"/>
                  </a:lnTo>
                  <a:lnTo>
                    <a:pt x="485944" y="300135"/>
                  </a:lnTo>
                  <a:lnTo>
                    <a:pt x="514165" y="285543"/>
                  </a:lnTo>
                  <a:lnTo>
                    <a:pt x="544245" y="256028"/>
                  </a:lnTo>
                  <a:lnTo>
                    <a:pt x="570198" y="227695"/>
                  </a:lnTo>
                  <a:lnTo>
                    <a:pt x="597678" y="191826"/>
                  </a:lnTo>
                  <a:lnTo>
                    <a:pt x="616320" y="157090"/>
                  </a:lnTo>
                  <a:lnTo>
                    <a:pt x="621053" y="148558"/>
                  </a:lnTo>
                  <a:lnTo>
                    <a:pt x="624565" y="135927"/>
                  </a:lnTo>
                  <a:lnTo>
                    <a:pt x="626350" y="133797"/>
                  </a:lnTo>
                  <a:lnTo>
                    <a:pt x="631254" y="130381"/>
                  </a:lnTo>
                  <a:lnTo>
                    <a:pt x="628058" y="133834"/>
                  </a:lnTo>
                  <a:lnTo>
                    <a:pt x="626270" y="140197"/>
                  </a:lnTo>
                  <a:lnTo>
                    <a:pt x="624966" y="172422"/>
                  </a:lnTo>
                  <a:lnTo>
                    <a:pt x="624865" y="205179"/>
                  </a:lnTo>
                  <a:lnTo>
                    <a:pt x="624845" y="236109"/>
                  </a:lnTo>
                  <a:lnTo>
                    <a:pt x="624841" y="270260"/>
                  </a:lnTo>
                  <a:lnTo>
                    <a:pt x="624841" y="298081"/>
                  </a:lnTo>
                  <a:lnTo>
                    <a:pt x="623994" y="300321"/>
                  </a:lnTo>
                  <a:lnTo>
                    <a:pt x="622583" y="301813"/>
                  </a:lnTo>
                  <a:lnTo>
                    <a:pt x="618280" y="304209"/>
                  </a:lnTo>
                  <a:lnTo>
                    <a:pt x="613489" y="300579"/>
                  </a:lnTo>
                  <a:lnTo>
                    <a:pt x="611329" y="296433"/>
                  </a:lnTo>
                  <a:lnTo>
                    <a:pt x="610753" y="294142"/>
                  </a:lnTo>
                  <a:lnTo>
                    <a:pt x="616262" y="258144"/>
                  </a:lnTo>
                  <a:lnTo>
                    <a:pt x="623115" y="221484"/>
                  </a:lnTo>
                  <a:lnTo>
                    <a:pt x="631008" y="187451"/>
                  </a:lnTo>
                  <a:lnTo>
                    <a:pt x="644542" y="155541"/>
                  </a:lnTo>
                  <a:lnTo>
                    <a:pt x="664263" y="125485"/>
                  </a:lnTo>
                  <a:lnTo>
                    <a:pt x="695939" y="92143"/>
                  </a:lnTo>
                  <a:lnTo>
                    <a:pt x="724647" y="68789"/>
                  </a:lnTo>
                  <a:lnTo>
                    <a:pt x="754602" y="48039"/>
                  </a:lnTo>
                  <a:lnTo>
                    <a:pt x="784926" y="33424"/>
                  </a:lnTo>
                  <a:lnTo>
                    <a:pt x="815360" y="21474"/>
                  </a:lnTo>
                  <a:lnTo>
                    <a:pt x="835669" y="13778"/>
                  </a:lnTo>
                  <a:lnTo>
                    <a:pt x="869529" y="6578"/>
                  </a:lnTo>
                  <a:lnTo>
                    <a:pt x="88392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SMARTInkShape-389"/>
            <p:cNvSpPr/>
            <p:nvPr/>
          </p:nvSpPr>
          <p:spPr>
            <a:xfrm>
              <a:off x="2164184" y="4861559"/>
              <a:ext cx="45617" cy="44530"/>
            </a:xfrm>
            <a:custGeom>
              <a:avLst/>
              <a:gdLst/>
              <a:ahLst/>
              <a:cxnLst/>
              <a:rect l="0" t="0" r="0" b="0"/>
              <a:pathLst>
                <a:path w="45617" h="44530">
                  <a:moveTo>
                    <a:pt x="45616" y="0"/>
                  </a:moveTo>
                  <a:lnTo>
                    <a:pt x="31528" y="0"/>
                  </a:lnTo>
                  <a:lnTo>
                    <a:pt x="12493" y="17912"/>
                  </a:lnTo>
                  <a:lnTo>
                    <a:pt x="9728" y="22919"/>
                  </a:lnTo>
                  <a:lnTo>
                    <a:pt x="7652" y="27966"/>
                  </a:lnTo>
                  <a:lnTo>
                    <a:pt x="1084" y="36598"/>
                  </a:lnTo>
                  <a:lnTo>
                    <a:pt x="0" y="44529"/>
                  </a:lnTo>
                  <a:lnTo>
                    <a:pt x="2200" y="42933"/>
                  </a:lnTo>
                  <a:lnTo>
                    <a:pt x="18029" y="27578"/>
                  </a:lnTo>
                  <a:lnTo>
                    <a:pt x="20655" y="22700"/>
                  </a:lnTo>
                  <a:lnTo>
                    <a:pt x="23326" y="10139"/>
                  </a:lnTo>
                  <a:lnTo>
                    <a:pt x="26678" y="5071"/>
                  </a:lnTo>
                  <a:lnTo>
                    <a:pt x="27064" y="3381"/>
                  </a:lnTo>
                  <a:lnTo>
                    <a:pt x="26474" y="2254"/>
                  </a:lnTo>
                  <a:lnTo>
                    <a:pt x="23490" y="445"/>
                  </a:lnTo>
                  <a:lnTo>
                    <a:pt x="18928" y="133"/>
                  </a:lnTo>
                  <a:lnTo>
                    <a:pt x="17664" y="935"/>
                  </a:lnTo>
                  <a:lnTo>
                    <a:pt x="16821" y="2317"/>
                  </a:lnTo>
                  <a:lnTo>
                    <a:pt x="16259" y="4085"/>
                  </a:lnTo>
                  <a:lnTo>
                    <a:pt x="7516" y="152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SMARTInkShape-390"/>
            <p:cNvSpPr/>
            <p:nvPr/>
          </p:nvSpPr>
          <p:spPr>
            <a:xfrm>
              <a:off x="2092149" y="5166360"/>
              <a:ext cx="33831" cy="45589"/>
            </a:xfrm>
            <a:custGeom>
              <a:avLst/>
              <a:gdLst/>
              <a:ahLst/>
              <a:cxnLst/>
              <a:rect l="0" t="0" r="0" b="0"/>
              <a:pathLst>
                <a:path w="33831" h="45589">
                  <a:moveTo>
                    <a:pt x="33830" y="0"/>
                  </a:moveTo>
                  <a:lnTo>
                    <a:pt x="33830" y="4045"/>
                  </a:lnTo>
                  <a:lnTo>
                    <a:pt x="29315" y="8288"/>
                  </a:lnTo>
                  <a:lnTo>
                    <a:pt x="864" y="33031"/>
                  </a:lnTo>
                  <a:lnTo>
                    <a:pt x="0" y="35567"/>
                  </a:lnTo>
                  <a:lnTo>
                    <a:pt x="270" y="38104"/>
                  </a:lnTo>
                  <a:lnTo>
                    <a:pt x="3297" y="45588"/>
                  </a:lnTo>
                  <a:lnTo>
                    <a:pt x="7380" y="41635"/>
                  </a:lnTo>
                  <a:lnTo>
                    <a:pt x="9375" y="37413"/>
                  </a:lnTo>
                  <a:lnTo>
                    <a:pt x="9907" y="35102"/>
                  </a:lnTo>
                  <a:lnTo>
                    <a:pt x="14700" y="27804"/>
                  </a:lnTo>
                  <a:lnTo>
                    <a:pt x="23059" y="17753"/>
                  </a:lnTo>
                  <a:lnTo>
                    <a:pt x="27846" y="7614"/>
                  </a:lnTo>
                  <a:lnTo>
                    <a:pt x="33727" y="132"/>
                  </a:lnTo>
                  <a:lnTo>
                    <a:pt x="29755" y="39"/>
                  </a:lnTo>
                  <a:lnTo>
                    <a:pt x="28573" y="872"/>
                  </a:lnTo>
                  <a:lnTo>
                    <a:pt x="27786" y="2274"/>
                  </a:lnTo>
                  <a:lnTo>
                    <a:pt x="27260" y="4056"/>
                  </a:lnTo>
                  <a:lnTo>
                    <a:pt x="26064" y="5244"/>
                  </a:lnTo>
                  <a:lnTo>
                    <a:pt x="22476" y="6564"/>
                  </a:lnTo>
                  <a:lnTo>
                    <a:pt x="21181" y="7762"/>
                  </a:lnTo>
                  <a:lnTo>
                    <a:pt x="18591" y="152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SMARTInkShape-391"/>
            <p:cNvSpPr/>
            <p:nvPr/>
          </p:nvSpPr>
          <p:spPr>
            <a:xfrm>
              <a:off x="2317070" y="4976736"/>
              <a:ext cx="548050" cy="212484"/>
            </a:xfrm>
            <a:custGeom>
              <a:avLst/>
              <a:gdLst/>
              <a:ahLst/>
              <a:cxnLst/>
              <a:rect l="0" t="0" r="0" b="0"/>
              <a:pathLst>
                <a:path w="548050" h="212484">
                  <a:moveTo>
                    <a:pt x="167049" y="21983"/>
                  </a:moveTo>
                  <a:lnTo>
                    <a:pt x="154883" y="22830"/>
                  </a:lnTo>
                  <a:lnTo>
                    <a:pt x="133915" y="28015"/>
                  </a:lnTo>
                  <a:lnTo>
                    <a:pt x="119303" y="30591"/>
                  </a:lnTo>
                  <a:lnTo>
                    <a:pt x="84585" y="46042"/>
                  </a:lnTo>
                  <a:lnTo>
                    <a:pt x="53017" y="69445"/>
                  </a:lnTo>
                  <a:lnTo>
                    <a:pt x="22974" y="106033"/>
                  </a:lnTo>
                  <a:lnTo>
                    <a:pt x="6134" y="136329"/>
                  </a:lnTo>
                  <a:lnTo>
                    <a:pt x="738" y="160689"/>
                  </a:lnTo>
                  <a:lnTo>
                    <a:pt x="0" y="171402"/>
                  </a:lnTo>
                  <a:lnTo>
                    <a:pt x="1930" y="179550"/>
                  </a:lnTo>
                  <a:lnTo>
                    <a:pt x="3630" y="182907"/>
                  </a:lnTo>
                  <a:lnTo>
                    <a:pt x="10034" y="188896"/>
                  </a:lnTo>
                  <a:lnTo>
                    <a:pt x="18525" y="193533"/>
                  </a:lnTo>
                  <a:lnTo>
                    <a:pt x="27943" y="195594"/>
                  </a:lnTo>
                  <a:lnTo>
                    <a:pt x="46810" y="192710"/>
                  </a:lnTo>
                  <a:lnTo>
                    <a:pt x="64442" y="186493"/>
                  </a:lnTo>
                  <a:lnTo>
                    <a:pt x="99886" y="161186"/>
                  </a:lnTo>
                  <a:lnTo>
                    <a:pt x="133708" y="124599"/>
                  </a:lnTo>
                  <a:lnTo>
                    <a:pt x="155727" y="94166"/>
                  </a:lnTo>
                  <a:lnTo>
                    <a:pt x="158942" y="84589"/>
                  </a:lnTo>
                  <a:lnTo>
                    <a:pt x="159105" y="84887"/>
                  </a:lnTo>
                  <a:lnTo>
                    <a:pt x="159426" y="119001"/>
                  </a:lnTo>
                  <a:lnTo>
                    <a:pt x="167718" y="150000"/>
                  </a:lnTo>
                  <a:lnTo>
                    <a:pt x="177342" y="171542"/>
                  </a:lnTo>
                  <a:lnTo>
                    <a:pt x="186863" y="179612"/>
                  </a:lnTo>
                  <a:lnTo>
                    <a:pt x="222380" y="200807"/>
                  </a:lnTo>
                  <a:lnTo>
                    <a:pt x="251263" y="204062"/>
                  </a:lnTo>
                  <a:lnTo>
                    <a:pt x="289021" y="196469"/>
                  </a:lnTo>
                  <a:lnTo>
                    <a:pt x="303386" y="190972"/>
                  </a:lnTo>
                  <a:lnTo>
                    <a:pt x="320993" y="177512"/>
                  </a:lnTo>
                  <a:lnTo>
                    <a:pt x="351536" y="141126"/>
                  </a:lnTo>
                  <a:lnTo>
                    <a:pt x="369945" y="104870"/>
                  </a:lnTo>
                  <a:lnTo>
                    <a:pt x="378091" y="91383"/>
                  </a:lnTo>
                  <a:lnTo>
                    <a:pt x="380274" y="83437"/>
                  </a:lnTo>
                  <a:lnTo>
                    <a:pt x="380398" y="93593"/>
                  </a:lnTo>
                  <a:lnTo>
                    <a:pt x="373259" y="131139"/>
                  </a:lnTo>
                  <a:lnTo>
                    <a:pt x="372005" y="160159"/>
                  </a:lnTo>
                  <a:lnTo>
                    <a:pt x="368772" y="167497"/>
                  </a:lnTo>
                  <a:lnTo>
                    <a:pt x="368418" y="171486"/>
                  </a:lnTo>
                  <a:lnTo>
                    <a:pt x="370271" y="184343"/>
                  </a:lnTo>
                  <a:lnTo>
                    <a:pt x="365243" y="197079"/>
                  </a:lnTo>
                  <a:lnTo>
                    <a:pt x="366020" y="172069"/>
                  </a:lnTo>
                  <a:lnTo>
                    <a:pt x="373459" y="141189"/>
                  </a:lnTo>
                  <a:lnTo>
                    <a:pt x="382865" y="112619"/>
                  </a:lnTo>
                  <a:lnTo>
                    <a:pt x="394119" y="82705"/>
                  </a:lnTo>
                  <a:lnTo>
                    <a:pt x="405074" y="52393"/>
                  </a:lnTo>
                  <a:lnTo>
                    <a:pt x="414231" y="34652"/>
                  </a:lnTo>
                  <a:lnTo>
                    <a:pt x="438935" y="9112"/>
                  </a:lnTo>
                  <a:lnTo>
                    <a:pt x="449036" y="3563"/>
                  </a:lnTo>
                  <a:lnTo>
                    <a:pt x="465274" y="0"/>
                  </a:lnTo>
                  <a:lnTo>
                    <a:pt x="477991" y="3429"/>
                  </a:lnTo>
                  <a:lnTo>
                    <a:pt x="485303" y="9786"/>
                  </a:lnTo>
                  <a:lnTo>
                    <a:pt x="496897" y="27664"/>
                  </a:lnTo>
                  <a:lnTo>
                    <a:pt x="507340" y="59669"/>
                  </a:lnTo>
                  <a:lnTo>
                    <a:pt x="514162" y="88653"/>
                  </a:lnTo>
                  <a:lnTo>
                    <a:pt x="516560" y="118690"/>
                  </a:lnTo>
                  <a:lnTo>
                    <a:pt x="518117" y="148192"/>
                  </a:lnTo>
                  <a:lnTo>
                    <a:pt x="524091" y="185140"/>
                  </a:lnTo>
                  <a:lnTo>
                    <a:pt x="529217" y="196380"/>
                  </a:lnTo>
                  <a:lnTo>
                    <a:pt x="536293" y="205326"/>
                  </a:lnTo>
                  <a:lnTo>
                    <a:pt x="548049" y="21248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SMARTInkShape-392"/>
            <p:cNvSpPr/>
            <p:nvPr/>
          </p:nvSpPr>
          <p:spPr>
            <a:xfrm>
              <a:off x="2964494" y="5036819"/>
              <a:ext cx="45407" cy="106682"/>
            </a:xfrm>
            <a:custGeom>
              <a:avLst/>
              <a:gdLst/>
              <a:ahLst/>
              <a:cxnLst/>
              <a:rect l="0" t="0" r="0" b="0"/>
              <a:pathLst>
                <a:path w="45407" h="106682">
                  <a:moveTo>
                    <a:pt x="7306" y="0"/>
                  </a:moveTo>
                  <a:lnTo>
                    <a:pt x="3260" y="0"/>
                  </a:lnTo>
                  <a:lnTo>
                    <a:pt x="2069" y="847"/>
                  </a:lnTo>
                  <a:lnTo>
                    <a:pt x="1274" y="2258"/>
                  </a:lnTo>
                  <a:lnTo>
                    <a:pt x="0" y="10607"/>
                  </a:lnTo>
                  <a:lnTo>
                    <a:pt x="551" y="40964"/>
                  </a:lnTo>
                  <a:lnTo>
                    <a:pt x="15125" y="76220"/>
                  </a:lnTo>
                  <a:lnTo>
                    <a:pt x="25125" y="92479"/>
                  </a:lnTo>
                  <a:lnTo>
                    <a:pt x="32717" y="101156"/>
                  </a:lnTo>
                  <a:lnTo>
                    <a:pt x="37790" y="104225"/>
                  </a:lnTo>
                  <a:lnTo>
                    <a:pt x="45406" y="1066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SMARTInkShape-393"/>
            <p:cNvSpPr/>
            <p:nvPr/>
          </p:nvSpPr>
          <p:spPr>
            <a:xfrm>
              <a:off x="3018710" y="4975860"/>
              <a:ext cx="59771" cy="406531"/>
            </a:xfrm>
            <a:custGeom>
              <a:avLst/>
              <a:gdLst/>
              <a:ahLst/>
              <a:cxnLst/>
              <a:rect l="0" t="0" r="0" b="0"/>
              <a:pathLst>
                <a:path w="59771" h="406531">
                  <a:moveTo>
                    <a:pt x="59770" y="0"/>
                  </a:moveTo>
                  <a:lnTo>
                    <a:pt x="59770" y="4045"/>
                  </a:lnTo>
                  <a:lnTo>
                    <a:pt x="50362" y="40614"/>
                  </a:lnTo>
                  <a:lnTo>
                    <a:pt x="45682" y="69077"/>
                  </a:lnTo>
                  <a:lnTo>
                    <a:pt x="44871" y="99677"/>
                  </a:lnTo>
                  <a:lnTo>
                    <a:pt x="44681" y="125580"/>
                  </a:lnTo>
                  <a:lnTo>
                    <a:pt x="43750" y="154027"/>
                  </a:lnTo>
                  <a:lnTo>
                    <a:pt x="40514" y="183602"/>
                  </a:lnTo>
                  <a:lnTo>
                    <a:pt x="36254" y="213681"/>
                  </a:lnTo>
                  <a:lnTo>
                    <a:pt x="31538" y="243983"/>
                  </a:lnTo>
                  <a:lnTo>
                    <a:pt x="26620" y="274383"/>
                  </a:lnTo>
                  <a:lnTo>
                    <a:pt x="21612" y="302570"/>
                  </a:lnTo>
                  <a:lnTo>
                    <a:pt x="14033" y="339981"/>
                  </a:lnTo>
                  <a:lnTo>
                    <a:pt x="8682" y="370257"/>
                  </a:lnTo>
                  <a:lnTo>
                    <a:pt x="6584" y="385539"/>
                  </a:lnTo>
                  <a:lnTo>
                    <a:pt x="0" y="405324"/>
                  </a:lnTo>
                  <a:lnTo>
                    <a:pt x="450" y="406530"/>
                  </a:lnTo>
                  <a:lnTo>
                    <a:pt x="1597" y="406487"/>
                  </a:lnTo>
                  <a:lnTo>
                    <a:pt x="3208" y="405610"/>
                  </a:lnTo>
                  <a:lnTo>
                    <a:pt x="4282" y="404180"/>
                  </a:lnTo>
                  <a:lnTo>
                    <a:pt x="6640" y="398122"/>
                  </a:lnTo>
                  <a:lnTo>
                    <a:pt x="14049" y="38862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SMARTInkShape-394"/>
            <p:cNvSpPr/>
            <p:nvPr/>
          </p:nvSpPr>
          <p:spPr>
            <a:xfrm>
              <a:off x="3246119" y="4808219"/>
              <a:ext cx="53341" cy="406808"/>
            </a:xfrm>
            <a:custGeom>
              <a:avLst/>
              <a:gdLst/>
              <a:ahLst/>
              <a:cxnLst/>
              <a:rect l="0" t="0" r="0" b="0"/>
              <a:pathLst>
                <a:path w="53341" h="406808">
                  <a:moveTo>
                    <a:pt x="53340" y="0"/>
                  </a:moveTo>
                  <a:lnTo>
                    <a:pt x="48104" y="12167"/>
                  </a:lnTo>
                  <a:lnTo>
                    <a:pt x="41989" y="43915"/>
                  </a:lnTo>
                  <a:lnTo>
                    <a:pt x="35207" y="76136"/>
                  </a:lnTo>
                  <a:lnTo>
                    <a:pt x="31881" y="112494"/>
                  </a:lnTo>
                  <a:lnTo>
                    <a:pt x="28845" y="139744"/>
                  </a:lnTo>
                  <a:lnTo>
                    <a:pt x="24673" y="169636"/>
                  </a:lnTo>
                  <a:lnTo>
                    <a:pt x="19997" y="202676"/>
                  </a:lnTo>
                  <a:lnTo>
                    <a:pt x="17355" y="234858"/>
                  </a:lnTo>
                  <a:lnTo>
                    <a:pt x="16180" y="265248"/>
                  </a:lnTo>
                  <a:lnTo>
                    <a:pt x="15658" y="292866"/>
                  </a:lnTo>
                  <a:lnTo>
                    <a:pt x="13168" y="319252"/>
                  </a:lnTo>
                  <a:lnTo>
                    <a:pt x="9264" y="353391"/>
                  </a:lnTo>
                  <a:lnTo>
                    <a:pt x="5850" y="377335"/>
                  </a:lnTo>
                  <a:lnTo>
                    <a:pt x="514" y="402870"/>
                  </a:lnTo>
                  <a:lnTo>
                    <a:pt x="343" y="405740"/>
                  </a:lnTo>
                  <a:lnTo>
                    <a:pt x="1075" y="406807"/>
                  </a:lnTo>
                  <a:lnTo>
                    <a:pt x="2411" y="406671"/>
                  </a:lnTo>
                  <a:lnTo>
                    <a:pt x="4147" y="405734"/>
                  </a:lnTo>
                  <a:lnTo>
                    <a:pt x="4458" y="403417"/>
                  </a:lnTo>
                  <a:lnTo>
                    <a:pt x="224" y="368085"/>
                  </a:lnTo>
                  <a:lnTo>
                    <a:pt x="0" y="3581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SMARTInkShape-395"/>
            <p:cNvSpPr/>
            <p:nvPr/>
          </p:nvSpPr>
          <p:spPr>
            <a:xfrm>
              <a:off x="3163359" y="4786329"/>
              <a:ext cx="372322" cy="409839"/>
            </a:xfrm>
            <a:custGeom>
              <a:avLst/>
              <a:gdLst/>
              <a:ahLst/>
              <a:cxnLst/>
              <a:rect l="0" t="0" r="0" b="0"/>
              <a:pathLst>
                <a:path w="372322" h="409839">
                  <a:moveTo>
                    <a:pt x="6560" y="197151"/>
                  </a:moveTo>
                  <a:lnTo>
                    <a:pt x="2515" y="197151"/>
                  </a:lnTo>
                  <a:lnTo>
                    <a:pt x="1324" y="197997"/>
                  </a:lnTo>
                  <a:lnTo>
                    <a:pt x="529" y="199408"/>
                  </a:lnTo>
                  <a:lnTo>
                    <a:pt x="0" y="201196"/>
                  </a:lnTo>
                  <a:lnTo>
                    <a:pt x="493" y="203234"/>
                  </a:lnTo>
                  <a:lnTo>
                    <a:pt x="3300" y="207756"/>
                  </a:lnTo>
                  <a:lnTo>
                    <a:pt x="6080" y="209301"/>
                  </a:lnTo>
                  <a:lnTo>
                    <a:pt x="39294" y="217356"/>
                  </a:lnTo>
                  <a:lnTo>
                    <a:pt x="76088" y="217229"/>
                  </a:lnTo>
                  <a:lnTo>
                    <a:pt x="105901" y="211566"/>
                  </a:lnTo>
                  <a:lnTo>
                    <a:pt x="138442" y="202268"/>
                  </a:lnTo>
                  <a:lnTo>
                    <a:pt x="170378" y="188789"/>
                  </a:lnTo>
                  <a:lnTo>
                    <a:pt x="207971" y="160974"/>
                  </a:lnTo>
                  <a:lnTo>
                    <a:pt x="241078" y="128104"/>
                  </a:lnTo>
                  <a:lnTo>
                    <a:pt x="258457" y="99740"/>
                  </a:lnTo>
                  <a:lnTo>
                    <a:pt x="270191" y="69886"/>
                  </a:lnTo>
                  <a:lnTo>
                    <a:pt x="284382" y="33974"/>
                  </a:lnTo>
                  <a:lnTo>
                    <a:pt x="288429" y="0"/>
                  </a:lnTo>
                  <a:lnTo>
                    <a:pt x="288479" y="3363"/>
                  </a:lnTo>
                  <a:lnTo>
                    <a:pt x="276348" y="39383"/>
                  </a:lnTo>
                  <a:lnTo>
                    <a:pt x="273329" y="68184"/>
                  </a:lnTo>
                  <a:lnTo>
                    <a:pt x="269622" y="94111"/>
                  </a:lnTo>
                  <a:lnTo>
                    <a:pt x="267410" y="122569"/>
                  </a:lnTo>
                  <a:lnTo>
                    <a:pt x="265580" y="152996"/>
                  </a:lnTo>
                  <a:lnTo>
                    <a:pt x="261945" y="186275"/>
                  </a:lnTo>
                  <a:lnTo>
                    <a:pt x="257507" y="220822"/>
                  </a:lnTo>
                  <a:lnTo>
                    <a:pt x="252712" y="255084"/>
                  </a:lnTo>
                  <a:lnTo>
                    <a:pt x="247759" y="287246"/>
                  </a:lnTo>
                  <a:lnTo>
                    <a:pt x="242736" y="316215"/>
                  </a:lnTo>
                  <a:lnTo>
                    <a:pt x="237405" y="354067"/>
                  </a:lnTo>
                  <a:lnTo>
                    <a:pt x="231558" y="389107"/>
                  </a:lnTo>
                  <a:lnTo>
                    <a:pt x="220339" y="409838"/>
                  </a:lnTo>
                  <a:lnTo>
                    <a:pt x="225240" y="398211"/>
                  </a:lnTo>
                  <a:lnTo>
                    <a:pt x="231283" y="362533"/>
                  </a:lnTo>
                  <a:lnTo>
                    <a:pt x="238057" y="327809"/>
                  </a:lnTo>
                  <a:lnTo>
                    <a:pt x="245196" y="300941"/>
                  </a:lnTo>
                  <a:lnTo>
                    <a:pt x="254861" y="272066"/>
                  </a:lnTo>
                  <a:lnTo>
                    <a:pt x="267623" y="242300"/>
                  </a:lnTo>
                  <a:lnTo>
                    <a:pt x="289088" y="209117"/>
                  </a:lnTo>
                  <a:lnTo>
                    <a:pt x="318389" y="177790"/>
                  </a:lnTo>
                  <a:lnTo>
                    <a:pt x="331788" y="169965"/>
                  </a:lnTo>
                  <a:lnTo>
                    <a:pt x="335139" y="168867"/>
                  </a:lnTo>
                  <a:lnTo>
                    <a:pt x="338219" y="168981"/>
                  </a:lnTo>
                  <a:lnTo>
                    <a:pt x="343900" y="171367"/>
                  </a:lnTo>
                  <a:lnTo>
                    <a:pt x="351858" y="177469"/>
                  </a:lnTo>
                  <a:lnTo>
                    <a:pt x="354759" y="184452"/>
                  </a:lnTo>
                  <a:lnTo>
                    <a:pt x="356775" y="214575"/>
                  </a:lnTo>
                  <a:lnTo>
                    <a:pt x="356990" y="242577"/>
                  </a:lnTo>
                  <a:lnTo>
                    <a:pt x="356207" y="276462"/>
                  </a:lnTo>
                  <a:lnTo>
                    <a:pt x="351836" y="309174"/>
                  </a:lnTo>
                  <a:lnTo>
                    <a:pt x="350164" y="343608"/>
                  </a:lnTo>
                  <a:lnTo>
                    <a:pt x="349599" y="376599"/>
                  </a:lnTo>
                  <a:lnTo>
                    <a:pt x="350369" y="388665"/>
                  </a:lnTo>
                  <a:lnTo>
                    <a:pt x="356030" y="407299"/>
                  </a:lnTo>
                  <a:lnTo>
                    <a:pt x="357226" y="408370"/>
                  </a:lnTo>
                  <a:lnTo>
                    <a:pt x="360814" y="409559"/>
                  </a:lnTo>
                  <a:lnTo>
                    <a:pt x="362110" y="409029"/>
                  </a:lnTo>
                  <a:lnTo>
                    <a:pt x="362973" y="407830"/>
                  </a:lnTo>
                  <a:lnTo>
                    <a:pt x="363549" y="406183"/>
                  </a:lnTo>
                  <a:lnTo>
                    <a:pt x="364779" y="405085"/>
                  </a:lnTo>
                  <a:lnTo>
                    <a:pt x="372321" y="40289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SMARTInkShape-396"/>
            <p:cNvSpPr/>
            <p:nvPr/>
          </p:nvSpPr>
          <p:spPr>
            <a:xfrm>
              <a:off x="3627137" y="5006339"/>
              <a:ext cx="22844" cy="162956"/>
            </a:xfrm>
            <a:custGeom>
              <a:avLst/>
              <a:gdLst/>
              <a:ahLst/>
              <a:cxnLst/>
              <a:rect l="0" t="0" r="0" b="0"/>
              <a:pathLst>
                <a:path w="22844" h="162956">
                  <a:moveTo>
                    <a:pt x="22843" y="0"/>
                  </a:moveTo>
                  <a:lnTo>
                    <a:pt x="21996" y="7777"/>
                  </a:lnTo>
                  <a:lnTo>
                    <a:pt x="16282" y="39125"/>
                  </a:lnTo>
                  <a:lnTo>
                    <a:pt x="4958" y="74019"/>
                  </a:lnTo>
                  <a:lnTo>
                    <a:pt x="965" y="108508"/>
                  </a:lnTo>
                  <a:lnTo>
                    <a:pt x="112" y="144708"/>
                  </a:lnTo>
                  <a:lnTo>
                    <a:pt x="0" y="161881"/>
                  </a:lnTo>
                  <a:lnTo>
                    <a:pt x="840" y="162955"/>
                  </a:lnTo>
                  <a:lnTo>
                    <a:pt x="2248" y="162823"/>
                  </a:lnTo>
                  <a:lnTo>
                    <a:pt x="4033" y="161889"/>
                  </a:lnTo>
                  <a:lnTo>
                    <a:pt x="5223" y="160420"/>
                  </a:lnTo>
                  <a:lnTo>
                    <a:pt x="6545" y="156529"/>
                  </a:lnTo>
                  <a:lnTo>
                    <a:pt x="7603" y="13716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SMARTInkShape-397"/>
            <p:cNvSpPr/>
            <p:nvPr/>
          </p:nvSpPr>
          <p:spPr>
            <a:xfrm>
              <a:off x="3665219" y="4876800"/>
              <a:ext cx="7622" cy="22861"/>
            </a:xfrm>
            <a:custGeom>
              <a:avLst/>
              <a:gdLst/>
              <a:ahLst/>
              <a:cxnLst/>
              <a:rect l="0" t="0" r="0" b="0"/>
              <a:pathLst>
                <a:path w="7622" h="22861">
                  <a:moveTo>
                    <a:pt x="7621" y="0"/>
                  </a:moveTo>
                  <a:lnTo>
                    <a:pt x="7621" y="4045"/>
                  </a:lnTo>
                  <a:lnTo>
                    <a:pt x="0" y="2286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SMARTInkShape-398"/>
            <p:cNvSpPr/>
            <p:nvPr/>
          </p:nvSpPr>
          <p:spPr>
            <a:xfrm>
              <a:off x="3741420" y="4970364"/>
              <a:ext cx="243840" cy="247306"/>
            </a:xfrm>
            <a:custGeom>
              <a:avLst/>
              <a:gdLst/>
              <a:ahLst/>
              <a:cxnLst/>
              <a:rect l="0" t="0" r="0" b="0"/>
              <a:pathLst>
                <a:path w="243840" h="247306">
                  <a:moveTo>
                    <a:pt x="22860" y="5496"/>
                  </a:moveTo>
                  <a:lnTo>
                    <a:pt x="22860" y="38804"/>
                  </a:lnTo>
                  <a:lnTo>
                    <a:pt x="20602" y="76705"/>
                  </a:lnTo>
                  <a:lnTo>
                    <a:pt x="16828" y="107592"/>
                  </a:lnTo>
                  <a:lnTo>
                    <a:pt x="13452" y="141297"/>
                  </a:lnTo>
                  <a:lnTo>
                    <a:pt x="8772" y="178982"/>
                  </a:lnTo>
                  <a:lnTo>
                    <a:pt x="1160" y="215714"/>
                  </a:lnTo>
                  <a:lnTo>
                    <a:pt x="101" y="225531"/>
                  </a:lnTo>
                  <a:lnTo>
                    <a:pt x="3" y="194423"/>
                  </a:lnTo>
                  <a:lnTo>
                    <a:pt x="0" y="161159"/>
                  </a:lnTo>
                  <a:lnTo>
                    <a:pt x="4045" y="127912"/>
                  </a:lnTo>
                  <a:lnTo>
                    <a:pt x="14651" y="95295"/>
                  </a:lnTo>
                  <a:lnTo>
                    <a:pt x="24472" y="64182"/>
                  </a:lnTo>
                  <a:lnTo>
                    <a:pt x="41460" y="30258"/>
                  </a:lnTo>
                  <a:lnTo>
                    <a:pt x="62102" y="5046"/>
                  </a:lnTo>
                  <a:lnTo>
                    <a:pt x="67959" y="1062"/>
                  </a:lnTo>
                  <a:lnTo>
                    <a:pt x="70706" y="0"/>
                  </a:lnTo>
                  <a:lnTo>
                    <a:pt x="72537" y="138"/>
                  </a:lnTo>
                  <a:lnTo>
                    <a:pt x="73758" y="1077"/>
                  </a:lnTo>
                  <a:lnTo>
                    <a:pt x="77734" y="6445"/>
                  </a:lnTo>
                  <a:lnTo>
                    <a:pt x="84274" y="15654"/>
                  </a:lnTo>
                  <a:lnTo>
                    <a:pt x="86663" y="19888"/>
                  </a:lnTo>
                  <a:lnTo>
                    <a:pt x="93068" y="54365"/>
                  </a:lnTo>
                  <a:lnTo>
                    <a:pt x="97284" y="84887"/>
                  </a:lnTo>
                  <a:lnTo>
                    <a:pt x="98534" y="118484"/>
                  </a:lnTo>
                  <a:lnTo>
                    <a:pt x="101161" y="149887"/>
                  </a:lnTo>
                  <a:lnTo>
                    <a:pt x="107302" y="180640"/>
                  </a:lnTo>
                  <a:lnTo>
                    <a:pt x="112883" y="199331"/>
                  </a:lnTo>
                  <a:lnTo>
                    <a:pt x="130263" y="225127"/>
                  </a:lnTo>
                  <a:lnTo>
                    <a:pt x="144994" y="239058"/>
                  </a:lnTo>
                  <a:lnTo>
                    <a:pt x="150002" y="242484"/>
                  </a:lnTo>
                  <a:lnTo>
                    <a:pt x="169187" y="247305"/>
                  </a:lnTo>
                  <a:lnTo>
                    <a:pt x="195003" y="244688"/>
                  </a:lnTo>
                  <a:lnTo>
                    <a:pt x="230680" y="231829"/>
                  </a:lnTo>
                  <a:lnTo>
                    <a:pt x="243839" y="226475"/>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SMARTInkShape-399"/>
            <p:cNvSpPr/>
            <p:nvPr/>
          </p:nvSpPr>
          <p:spPr>
            <a:xfrm>
              <a:off x="3870959" y="4999126"/>
              <a:ext cx="280878" cy="570190"/>
            </a:xfrm>
            <a:custGeom>
              <a:avLst/>
              <a:gdLst/>
              <a:ahLst/>
              <a:cxnLst/>
              <a:rect l="0" t="0" r="0" b="0"/>
              <a:pathLst>
                <a:path w="280878" h="570190">
                  <a:moveTo>
                    <a:pt x="228600" y="14834"/>
                  </a:moveTo>
                  <a:lnTo>
                    <a:pt x="224555" y="14834"/>
                  </a:lnTo>
                  <a:lnTo>
                    <a:pt x="190244" y="1653"/>
                  </a:lnTo>
                  <a:lnTo>
                    <a:pt x="170130" y="0"/>
                  </a:lnTo>
                  <a:lnTo>
                    <a:pt x="154925" y="3760"/>
                  </a:lnTo>
                  <a:lnTo>
                    <a:pt x="139696" y="14280"/>
                  </a:lnTo>
                  <a:lnTo>
                    <a:pt x="128505" y="32168"/>
                  </a:lnTo>
                  <a:lnTo>
                    <a:pt x="117137" y="66204"/>
                  </a:lnTo>
                  <a:lnTo>
                    <a:pt x="108997" y="98265"/>
                  </a:lnTo>
                  <a:lnTo>
                    <a:pt x="108557" y="113721"/>
                  </a:lnTo>
                  <a:lnTo>
                    <a:pt x="115173" y="142082"/>
                  </a:lnTo>
                  <a:lnTo>
                    <a:pt x="120615" y="153515"/>
                  </a:lnTo>
                  <a:lnTo>
                    <a:pt x="133199" y="168625"/>
                  </a:lnTo>
                  <a:lnTo>
                    <a:pt x="157628" y="184528"/>
                  </a:lnTo>
                  <a:lnTo>
                    <a:pt x="172764" y="188444"/>
                  </a:lnTo>
                  <a:lnTo>
                    <a:pt x="182900" y="187103"/>
                  </a:lnTo>
                  <a:lnTo>
                    <a:pt x="203204" y="179343"/>
                  </a:lnTo>
                  <a:lnTo>
                    <a:pt x="211105" y="172333"/>
                  </a:lnTo>
                  <a:lnTo>
                    <a:pt x="231008" y="139146"/>
                  </a:lnTo>
                  <a:lnTo>
                    <a:pt x="234676" y="124010"/>
                  </a:lnTo>
                  <a:lnTo>
                    <a:pt x="236180" y="92984"/>
                  </a:lnTo>
                  <a:lnTo>
                    <a:pt x="236220" y="124521"/>
                  </a:lnTo>
                  <a:lnTo>
                    <a:pt x="237067" y="161703"/>
                  </a:lnTo>
                  <a:lnTo>
                    <a:pt x="242304" y="194758"/>
                  </a:lnTo>
                  <a:lnTo>
                    <a:pt x="250065" y="231363"/>
                  </a:lnTo>
                  <a:lnTo>
                    <a:pt x="258178" y="256413"/>
                  </a:lnTo>
                  <a:lnTo>
                    <a:pt x="265171" y="283915"/>
                  </a:lnTo>
                  <a:lnTo>
                    <a:pt x="271100" y="313072"/>
                  </a:lnTo>
                  <a:lnTo>
                    <a:pt x="276558" y="342964"/>
                  </a:lnTo>
                  <a:lnTo>
                    <a:pt x="279548" y="370925"/>
                  </a:lnTo>
                  <a:lnTo>
                    <a:pt x="280877" y="397463"/>
                  </a:lnTo>
                  <a:lnTo>
                    <a:pt x="280779" y="435357"/>
                  </a:lnTo>
                  <a:lnTo>
                    <a:pt x="274917" y="467564"/>
                  </a:lnTo>
                  <a:lnTo>
                    <a:pt x="258195" y="501630"/>
                  </a:lnTo>
                  <a:lnTo>
                    <a:pt x="247681" y="516514"/>
                  </a:lnTo>
                  <a:lnTo>
                    <a:pt x="212863" y="545196"/>
                  </a:lnTo>
                  <a:lnTo>
                    <a:pt x="186308" y="560786"/>
                  </a:lnTo>
                  <a:lnTo>
                    <a:pt x="152946" y="568040"/>
                  </a:lnTo>
                  <a:lnTo>
                    <a:pt x="116249" y="570189"/>
                  </a:lnTo>
                  <a:lnTo>
                    <a:pt x="78565" y="562735"/>
                  </a:lnTo>
                  <a:lnTo>
                    <a:pt x="44634" y="553847"/>
                  </a:lnTo>
                  <a:lnTo>
                    <a:pt x="0" y="54061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SMARTInkShape-400"/>
            <p:cNvSpPr/>
            <p:nvPr/>
          </p:nvSpPr>
          <p:spPr>
            <a:xfrm>
              <a:off x="1005839" y="5448300"/>
              <a:ext cx="83822" cy="403132"/>
            </a:xfrm>
            <a:custGeom>
              <a:avLst/>
              <a:gdLst/>
              <a:ahLst/>
              <a:cxnLst/>
              <a:rect l="0" t="0" r="0" b="0"/>
              <a:pathLst>
                <a:path w="83822" h="403132">
                  <a:moveTo>
                    <a:pt x="83821" y="0"/>
                  </a:moveTo>
                  <a:lnTo>
                    <a:pt x="83821" y="4045"/>
                  </a:lnTo>
                  <a:lnTo>
                    <a:pt x="81563" y="8289"/>
                  </a:lnTo>
                  <a:lnTo>
                    <a:pt x="77737" y="14690"/>
                  </a:lnTo>
                  <a:lnTo>
                    <a:pt x="65908" y="46651"/>
                  </a:lnTo>
                  <a:lnTo>
                    <a:pt x="58381" y="76946"/>
                  </a:lnTo>
                  <a:lnTo>
                    <a:pt x="50789" y="112733"/>
                  </a:lnTo>
                  <a:lnTo>
                    <a:pt x="45715" y="139850"/>
                  </a:lnTo>
                  <a:lnTo>
                    <a:pt x="39792" y="168835"/>
                  </a:lnTo>
                  <a:lnTo>
                    <a:pt x="31514" y="198651"/>
                  </a:lnTo>
                  <a:lnTo>
                    <a:pt x="24449" y="228836"/>
                  </a:lnTo>
                  <a:lnTo>
                    <a:pt x="19333" y="259184"/>
                  </a:lnTo>
                  <a:lnTo>
                    <a:pt x="17059" y="289606"/>
                  </a:lnTo>
                  <a:lnTo>
                    <a:pt x="11734" y="327203"/>
                  </a:lnTo>
                  <a:lnTo>
                    <a:pt x="8433" y="364164"/>
                  </a:lnTo>
                  <a:lnTo>
                    <a:pt x="7728" y="395559"/>
                  </a:lnTo>
                  <a:lnTo>
                    <a:pt x="6845" y="398326"/>
                  </a:lnTo>
                  <a:lnTo>
                    <a:pt x="5410" y="400170"/>
                  </a:lnTo>
                  <a:lnTo>
                    <a:pt x="1069" y="403131"/>
                  </a:lnTo>
                  <a:lnTo>
                    <a:pt x="141" y="389443"/>
                  </a:lnTo>
                  <a:lnTo>
                    <a:pt x="0" y="37338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SMARTInkShape-401"/>
            <p:cNvSpPr/>
            <p:nvPr/>
          </p:nvSpPr>
          <p:spPr>
            <a:xfrm>
              <a:off x="1464271" y="5680506"/>
              <a:ext cx="227370" cy="202134"/>
            </a:xfrm>
            <a:custGeom>
              <a:avLst/>
              <a:gdLst/>
              <a:ahLst/>
              <a:cxnLst/>
              <a:rect l="0" t="0" r="0" b="0"/>
              <a:pathLst>
                <a:path w="227370" h="202134">
                  <a:moveTo>
                    <a:pt x="105449" y="57354"/>
                  </a:moveTo>
                  <a:lnTo>
                    <a:pt x="105449" y="21308"/>
                  </a:lnTo>
                  <a:lnTo>
                    <a:pt x="105449" y="10455"/>
                  </a:lnTo>
                  <a:lnTo>
                    <a:pt x="104602" y="8308"/>
                  </a:lnTo>
                  <a:lnTo>
                    <a:pt x="103191" y="6877"/>
                  </a:lnTo>
                  <a:lnTo>
                    <a:pt x="101403" y="5922"/>
                  </a:lnTo>
                  <a:lnTo>
                    <a:pt x="100212" y="4439"/>
                  </a:lnTo>
                  <a:lnTo>
                    <a:pt x="98888" y="534"/>
                  </a:lnTo>
                  <a:lnTo>
                    <a:pt x="96841" y="0"/>
                  </a:lnTo>
                  <a:lnTo>
                    <a:pt x="85871" y="3295"/>
                  </a:lnTo>
                  <a:lnTo>
                    <a:pt x="71896" y="10480"/>
                  </a:lnTo>
                  <a:lnTo>
                    <a:pt x="41902" y="38225"/>
                  </a:lnTo>
                  <a:lnTo>
                    <a:pt x="21619" y="67968"/>
                  </a:lnTo>
                  <a:lnTo>
                    <a:pt x="5352" y="102160"/>
                  </a:lnTo>
                  <a:lnTo>
                    <a:pt x="69" y="128136"/>
                  </a:lnTo>
                  <a:lnTo>
                    <a:pt x="0" y="147753"/>
                  </a:lnTo>
                  <a:lnTo>
                    <a:pt x="2985" y="156233"/>
                  </a:lnTo>
                  <a:lnTo>
                    <a:pt x="9391" y="162824"/>
                  </a:lnTo>
                  <a:lnTo>
                    <a:pt x="13470" y="165768"/>
                  </a:lnTo>
                  <a:lnTo>
                    <a:pt x="17883" y="166883"/>
                  </a:lnTo>
                  <a:lnTo>
                    <a:pt x="42124" y="164575"/>
                  </a:lnTo>
                  <a:lnTo>
                    <a:pt x="46299" y="162702"/>
                  </a:lnTo>
                  <a:lnTo>
                    <a:pt x="69758" y="138070"/>
                  </a:lnTo>
                  <a:lnTo>
                    <a:pt x="92671" y="102867"/>
                  </a:lnTo>
                  <a:lnTo>
                    <a:pt x="101286" y="85985"/>
                  </a:lnTo>
                  <a:lnTo>
                    <a:pt x="111847" y="48726"/>
                  </a:lnTo>
                  <a:lnTo>
                    <a:pt x="112706" y="44073"/>
                  </a:lnTo>
                  <a:lnTo>
                    <a:pt x="113674" y="43420"/>
                  </a:lnTo>
                  <a:lnTo>
                    <a:pt x="117006" y="42694"/>
                  </a:lnTo>
                  <a:lnTo>
                    <a:pt x="118234" y="43347"/>
                  </a:lnTo>
                  <a:lnTo>
                    <a:pt x="119052" y="44629"/>
                  </a:lnTo>
                  <a:lnTo>
                    <a:pt x="119961" y="49158"/>
                  </a:lnTo>
                  <a:lnTo>
                    <a:pt x="122904" y="80478"/>
                  </a:lnTo>
                  <a:lnTo>
                    <a:pt x="126707" y="97789"/>
                  </a:lnTo>
                  <a:lnTo>
                    <a:pt x="132037" y="126395"/>
                  </a:lnTo>
                  <a:lnTo>
                    <a:pt x="149736" y="164094"/>
                  </a:lnTo>
                  <a:lnTo>
                    <a:pt x="152754" y="171694"/>
                  </a:lnTo>
                  <a:lnTo>
                    <a:pt x="162880" y="182396"/>
                  </a:lnTo>
                  <a:lnTo>
                    <a:pt x="190077" y="196165"/>
                  </a:lnTo>
                  <a:lnTo>
                    <a:pt x="227369" y="202133"/>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SMARTInkShape-402"/>
            <p:cNvSpPr/>
            <p:nvPr/>
          </p:nvSpPr>
          <p:spPr>
            <a:xfrm>
              <a:off x="1813559" y="5486400"/>
              <a:ext cx="53342" cy="361175"/>
            </a:xfrm>
            <a:custGeom>
              <a:avLst/>
              <a:gdLst/>
              <a:ahLst/>
              <a:cxnLst/>
              <a:rect l="0" t="0" r="0" b="0"/>
              <a:pathLst>
                <a:path w="53342" h="361175">
                  <a:moveTo>
                    <a:pt x="0" y="0"/>
                  </a:moveTo>
                  <a:lnTo>
                    <a:pt x="0" y="32563"/>
                  </a:lnTo>
                  <a:lnTo>
                    <a:pt x="0" y="63064"/>
                  </a:lnTo>
                  <a:lnTo>
                    <a:pt x="847" y="95262"/>
                  </a:lnTo>
                  <a:lnTo>
                    <a:pt x="6084" y="127474"/>
                  </a:lnTo>
                  <a:lnTo>
                    <a:pt x="12998" y="164300"/>
                  </a:lnTo>
                  <a:lnTo>
                    <a:pt x="17913" y="192402"/>
                  </a:lnTo>
                  <a:lnTo>
                    <a:pt x="20661" y="219567"/>
                  </a:lnTo>
                  <a:lnTo>
                    <a:pt x="24466" y="256403"/>
                  </a:lnTo>
                  <a:lnTo>
                    <a:pt x="28699" y="288767"/>
                  </a:lnTo>
                  <a:lnTo>
                    <a:pt x="32210" y="315289"/>
                  </a:lnTo>
                  <a:lnTo>
                    <a:pt x="39841" y="347845"/>
                  </a:lnTo>
                  <a:lnTo>
                    <a:pt x="43107" y="354410"/>
                  </a:lnTo>
                  <a:lnTo>
                    <a:pt x="44559" y="360151"/>
                  </a:lnTo>
                  <a:lnTo>
                    <a:pt x="45793" y="361174"/>
                  </a:lnTo>
                  <a:lnTo>
                    <a:pt x="47462" y="361009"/>
                  </a:lnTo>
                  <a:lnTo>
                    <a:pt x="53341" y="35813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SMARTInkShape-403"/>
            <p:cNvSpPr/>
            <p:nvPr/>
          </p:nvSpPr>
          <p:spPr>
            <a:xfrm>
              <a:off x="1714500" y="5661660"/>
              <a:ext cx="320041" cy="22848"/>
            </a:xfrm>
            <a:custGeom>
              <a:avLst/>
              <a:gdLst/>
              <a:ahLst/>
              <a:cxnLst/>
              <a:rect l="0" t="0" r="0" b="0"/>
              <a:pathLst>
                <a:path w="320041" h="22848">
                  <a:moveTo>
                    <a:pt x="0" y="0"/>
                  </a:moveTo>
                  <a:lnTo>
                    <a:pt x="0" y="4045"/>
                  </a:lnTo>
                  <a:lnTo>
                    <a:pt x="846" y="5236"/>
                  </a:lnTo>
                  <a:lnTo>
                    <a:pt x="2257" y="6031"/>
                  </a:lnTo>
                  <a:lnTo>
                    <a:pt x="39124" y="14087"/>
                  </a:lnTo>
                  <a:lnTo>
                    <a:pt x="75712" y="15012"/>
                  </a:lnTo>
                  <a:lnTo>
                    <a:pt x="110580" y="16019"/>
                  </a:lnTo>
                  <a:lnTo>
                    <a:pt x="146876" y="20457"/>
                  </a:lnTo>
                  <a:lnTo>
                    <a:pt x="180302" y="22148"/>
                  </a:lnTo>
                  <a:lnTo>
                    <a:pt x="215794" y="22648"/>
                  </a:lnTo>
                  <a:lnTo>
                    <a:pt x="248136" y="22797"/>
                  </a:lnTo>
                  <a:lnTo>
                    <a:pt x="284889" y="22847"/>
                  </a:lnTo>
                  <a:lnTo>
                    <a:pt x="297644" y="22007"/>
                  </a:lnTo>
                  <a:lnTo>
                    <a:pt x="320040" y="1524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SMARTInkShape-404"/>
            <p:cNvSpPr/>
            <p:nvPr/>
          </p:nvSpPr>
          <p:spPr>
            <a:xfrm>
              <a:off x="2316479" y="5494019"/>
              <a:ext cx="7622" cy="335282"/>
            </a:xfrm>
            <a:custGeom>
              <a:avLst/>
              <a:gdLst/>
              <a:ahLst/>
              <a:cxnLst/>
              <a:rect l="0" t="0" r="0" b="0"/>
              <a:pathLst>
                <a:path w="7622" h="335282">
                  <a:moveTo>
                    <a:pt x="7621" y="0"/>
                  </a:moveTo>
                  <a:lnTo>
                    <a:pt x="7621" y="35393"/>
                  </a:lnTo>
                  <a:lnTo>
                    <a:pt x="7621" y="72091"/>
                  </a:lnTo>
                  <a:lnTo>
                    <a:pt x="7621" y="105933"/>
                  </a:lnTo>
                  <a:lnTo>
                    <a:pt x="7621" y="142771"/>
                  </a:lnTo>
                  <a:lnTo>
                    <a:pt x="3575" y="180498"/>
                  </a:lnTo>
                  <a:lnTo>
                    <a:pt x="1060" y="218487"/>
                  </a:lnTo>
                  <a:lnTo>
                    <a:pt x="314" y="248464"/>
                  </a:lnTo>
                  <a:lnTo>
                    <a:pt x="62" y="285739"/>
                  </a:lnTo>
                  <a:lnTo>
                    <a:pt x="6" y="321176"/>
                  </a:lnTo>
                  <a:lnTo>
                    <a:pt x="0" y="33528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SMARTInkShape-405"/>
            <p:cNvSpPr/>
            <p:nvPr/>
          </p:nvSpPr>
          <p:spPr>
            <a:xfrm>
              <a:off x="2270759" y="5615939"/>
              <a:ext cx="297182" cy="30481"/>
            </a:xfrm>
            <a:custGeom>
              <a:avLst/>
              <a:gdLst/>
              <a:ahLst/>
              <a:cxnLst/>
              <a:rect l="0" t="0" r="0" b="0"/>
              <a:pathLst>
                <a:path w="297182" h="30481">
                  <a:moveTo>
                    <a:pt x="0" y="30480"/>
                  </a:moveTo>
                  <a:lnTo>
                    <a:pt x="10606" y="30480"/>
                  </a:lnTo>
                  <a:lnTo>
                    <a:pt x="47047" y="22720"/>
                  </a:lnTo>
                  <a:lnTo>
                    <a:pt x="78721" y="16969"/>
                  </a:lnTo>
                  <a:lnTo>
                    <a:pt x="107427" y="13495"/>
                  </a:lnTo>
                  <a:lnTo>
                    <a:pt x="139639" y="9361"/>
                  </a:lnTo>
                  <a:lnTo>
                    <a:pt x="173737" y="8136"/>
                  </a:lnTo>
                  <a:lnTo>
                    <a:pt x="205289" y="7773"/>
                  </a:lnTo>
                  <a:lnTo>
                    <a:pt x="236087" y="5408"/>
                  </a:lnTo>
                  <a:lnTo>
                    <a:pt x="268744" y="1069"/>
                  </a:lnTo>
                  <a:lnTo>
                    <a:pt x="297181" y="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SMARTInkShape-406"/>
            <p:cNvSpPr/>
            <p:nvPr/>
          </p:nvSpPr>
          <p:spPr>
            <a:xfrm>
              <a:off x="2554337" y="5608633"/>
              <a:ext cx="280304" cy="181978"/>
            </a:xfrm>
            <a:custGeom>
              <a:avLst/>
              <a:gdLst/>
              <a:ahLst/>
              <a:cxnLst/>
              <a:rect l="0" t="0" r="0" b="0"/>
              <a:pathLst>
                <a:path w="280304" h="181978">
                  <a:moveTo>
                    <a:pt x="143143" y="7306"/>
                  </a:moveTo>
                  <a:lnTo>
                    <a:pt x="143143" y="3261"/>
                  </a:lnTo>
                  <a:lnTo>
                    <a:pt x="142296" y="2070"/>
                  </a:lnTo>
                  <a:lnTo>
                    <a:pt x="140885" y="1275"/>
                  </a:lnTo>
                  <a:lnTo>
                    <a:pt x="132536" y="0"/>
                  </a:lnTo>
                  <a:lnTo>
                    <a:pt x="116651" y="595"/>
                  </a:lnTo>
                  <a:lnTo>
                    <a:pt x="103026" y="5788"/>
                  </a:lnTo>
                  <a:lnTo>
                    <a:pt x="69156" y="35732"/>
                  </a:lnTo>
                  <a:lnTo>
                    <a:pt x="38974" y="69814"/>
                  </a:lnTo>
                  <a:lnTo>
                    <a:pt x="12565" y="103517"/>
                  </a:lnTo>
                  <a:lnTo>
                    <a:pt x="0" y="126189"/>
                  </a:lnTo>
                  <a:lnTo>
                    <a:pt x="300" y="128048"/>
                  </a:lnTo>
                  <a:lnTo>
                    <a:pt x="2893" y="132372"/>
                  </a:lnTo>
                  <a:lnTo>
                    <a:pt x="4769" y="133863"/>
                  </a:lnTo>
                  <a:lnTo>
                    <a:pt x="9112" y="135521"/>
                  </a:lnTo>
                  <a:lnTo>
                    <a:pt x="16122" y="133999"/>
                  </a:lnTo>
                  <a:lnTo>
                    <a:pt x="27331" y="128383"/>
                  </a:lnTo>
                  <a:lnTo>
                    <a:pt x="34944" y="123771"/>
                  </a:lnTo>
                  <a:lnTo>
                    <a:pt x="58270" y="111655"/>
                  </a:lnTo>
                  <a:lnTo>
                    <a:pt x="84584" y="87433"/>
                  </a:lnTo>
                  <a:lnTo>
                    <a:pt x="109954" y="52012"/>
                  </a:lnTo>
                  <a:lnTo>
                    <a:pt x="132187" y="33910"/>
                  </a:lnTo>
                  <a:lnTo>
                    <a:pt x="141532" y="30659"/>
                  </a:lnTo>
                  <a:lnTo>
                    <a:pt x="144685" y="32643"/>
                  </a:lnTo>
                  <a:lnTo>
                    <a:pt x="153607" y="40816"/>
                  </a:lnTo>
                  <a:lnTo>
                    <a:pt x="156260" y="47882"/>
                  </a:lnTo>
                  <a:lnTo>
                    <a:pt x="164227" y="82135"/>
                  </a:lnTo>
                  <a:lnTo>
                    <a:pt x="171852" y="114809"/>
                  </a:lnTo>
                  <a:lnTo>
                    <a:pt x="183884" y="148150"/>
                  </a:lnTo>
                  <a:lnTo>
                    <a:pt x="199523" y="164372"/>
                  </a:lnTo>
                  <a:lnTo>
                    <a:pt x="216198" y="175859"/>
                  </a:lnTo>
                  <a:lnTo>
                    <a:pt x="231863" y="180579"/>
                  </a:lnTo>
                  <a:lnTo>
                    <a:pt x="247229" y="181977"/>
                  </a:lnTo>
                  <a:lnTo>
                    <a:pt x="280303" y="174947"/>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SMARTInkShape-407"/>
            <p:cNvSpPr/>
            <p:nvPr/>
          </p:nvSpPr>
          <p:spPr>
            <a:xfrm>
              <a:off x="2903258" y="5478780"/>
              <a:ext cx="213323" cy="307836"/>
            </a:xfrm>
            <a:custGeom>
              <a:avLst/>
              <a:gdLst/>
              <a:ahLst/>
              <a:cxnLst/>
              <a:rect l="0" t="0" r="0" b="0"/>
              <a:pathLst>
                <a:path w="213323" h="307836">
                  <a:moveTo>
                    <a:pt x="30442" y="0"/>
                  </a:moveTo>
                  <a:lnTo>
                    <a:pt x="30442" y="34398"/>
                  </a:lnTo>
                  <a:lnTo>
                    <a:pt x="30442" y="63992"/>
                  </a:lnTo>
                  <a:lnTo>
                    <a:pt x="30442" y="92338"/>
                  </a:lnTo>
                  <a:lnTo>
                    <a:pt x="30442" y="126701"/>
                  </a:lnTo>
                  <a:lnTo>
                    <a:pt x="29595" y="153678"/>
                  </a:lnTo>
                  <a:lnTo>
                    <a:pt x="26396" y="179779"/>
                  </a:lnTo>
                  <a:lnTo>
                    <a:pt x="23881" y="214229"/>
                  </a:lnTo>
                  <a:lnTo>
                    <a:pt x="19090" y="245884"/>
                  </a:lnTo>
                  <a:lnTo>
                    <a:pt x="7424" y="280537"/>
                  </a:lnTo>
                  <a:lnTo>
                    <a:pt x="1436" y="297937"/>
                  </a:lnTo>
                  <a:lnTo>
                    <a:pt x="253" y="307835"/>
                  </a:lnTo>
                  <a:lnTo>
                    <a:pt x="156" y="307669"/>
                  </a:lnTo>
                  <a:lnTo>
                    <a:pt x="0" y="305366"/>
                  </a:lnTo>
                  <a:lnTo>
                    <a:pt x="17659" y="271687"/>
                  </a:lnTo>
                  <a:lnTo>
                    <a:pt x="36007" y="239274"/>
                  </a:lnTo>
                  <a:lnTo>
                    <a:pt x="56784" y="205497"/>
                  </a:lnTo>
                  <a:lnTo>
                    <a:pt x="76347" y="176975"/>
                  </a:lnTo>
                  <a:lnTo>
                    <a:pt x="98557" y="139254"/>
                  </a:lnTo>
                  <a:lnTo>
                    <a:pt x="124360" y="104572"/>
                  </a:lnTo>
                  <a:lnTo>
                    <a:pt x="154896" y="67705"/>
                  </a:lnTo>
                  <a:lnTo>
                    <a:pt x="188471" y="41595"/>
                  </a:lnTo>
                  <a:lnTo>
                    <a:pt x="213322" y="3810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SMARTInkShape-408"/>
            <p:cNvSpPr/>
            <p:nvPr/>
          </p:nvSpPr>
          <p:spPr>
            <a:xfrm>
              <a:off x="3017519" y="5692139"/>
              <a:ext cx="121922" cy="91442"/>
            </a:xfrm>
            <a:custGeom>
              <a:avLst/>
              <a:gdLst/>
              <a:ahLst/>
              <a:cxnLst/>
              <a:rect l="0" t="0" r="0" b="0"/>
              <a:pathLst>
                <a:path w="121922" h="91442">
                  <a:moveTo>
                    <a:pt x="0" y="0"/>
                  </a:moveTo>
                  <a:lnTo>
                    <a:pt x="6084" y="6930"/>
                  </a:lnTo>
                  <a:lnTo>
                    <a:pt x="36046" y="43351"/>
                  </a:lnTo>
                  <a:lnTo>
                    <a:pt x="69314" y="68603"/>
                  </a:lnTo>
                  <a:lnTo>
                    <a:pt x="95160" y="84860"/>
                  </a:lnTo>
                  <a:lnTo>
                    <a:pt x="121921" y="91441"/>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SMARTInkShape-409"/>
            <p:cNvSpPr/>
            <p:nvPr/>
          </p:nvSpPr>
          <p:spPr>
            <a:xfrm>
              <a:off x="929981" y="5487240"/>
              <a:ext cx="502579" cy="371814"/>
            </a:xfrm>
            <a:custGeom>
              <a:avLst/>
              <a:gdLst/>
              <a:ahLst/>
              <a:cxnLst/>
              <a:rect l="0" t="0" r="0" b="0"/>
              <a:pathLst>
                <a:path w="502579" h="371814">
                  <a:moveTo>
                    <a:pt x="14898" y="151560"/>
                  </a:moveTo>
                  <a:lnTo>
                    <a:pt x="3547" y="151560"/>
                  </a:lnTo>
                  <a:lnTo>
                    <a:pt x="2251" y="152406"/>
                  </a:lnTo>
                  <a:lnTo>
                    <a:pt x="1387" y="153817"/>
                  </a:lnTo>
                  <a:lnTo>
                    <a:pt x="171" y="159849"/>
                  </a:lnTo>
                  <a:lnTo>
                    <a:pt x="0" y="162165"/>
                  </a:lnTo>
                  <a:lnTo>
                    <a:pt x="2068" y="166997"/>
                  </a:lnTo>
                  <a:lnTo>
                    <a:pt x="3805" y="169472"/>
                  </a:lnTo>
                  <a:lnTo>
                    <a:pt x="14340" y="176999"/>
                  </a:lnTo>
                  <a:lnTo>
                    <a:pt x="46309" y="189665"/>
                  </a:lnTo>
                  <a:lnTo>
                    <a:pt x="76042" y="199821"/>
                  </a:lnTo>
                  <a:lnTo>
                    <a:pt x="106863" y="199350"/>
                  </a:lnTo>
                  <a:lnTo>
                    <a:pt x="138761" y="193848"/>
                  </a:lnTo>
                  <a:lnTo>
                    <a:pt x="169662" y="186855"/>
                  </a:lnTo>
                  <a:lnTo>
                    <a:pt x="200266" y="175376"/>
                  </a:lnTo>
                  <a:lnTo>
                    <a:pt x="235711" y="150243"/>
                  </a:lnTo>
                  <a:lnTo>
                    <a:pt x="269932" y="120820"/>
                  </a:lnTo>
                  <a:lnTo>
                    <a:pt x="281493" y="104877"/>
                  </a:lnTo>
                  <a:lnTo>
                    <a:pt x="298072" y="69305"/>
                  </a:lnTo>
                  <a:lnTo>
                    <a:pt x="316317" y="31539"/>
                  </a:lnTo>
                  <a:lnTo>
                    <a:pt x="334483" y="0"/>
                  </a:lnTo>
                  <a:lnTo>
                    <a:pt x="334899" y="20445"/>
                  </a:lnTo>
                  <a:lnTo>
                    <a:pt x="328902" y="55553"/>
                  </a:lnTo>
                  <a:lnTo>
                    <a:pt x="325530" y="86142"/>
                  </a:lnTo>
                  <a:lnTo>
                    <a:pt x="321426" y="122016"/>
                  </a:lnTo>
                  <a:lnTo>
                    <a:pt x="319620" y="147743"/>
                  </a:lnTo>
                  <a:lnTo>
                    <a:pt x="315995" y="176110"/>
                  </a:lnTo>
                  <a:lnTo>
                    <a:pt x="309304" y="205650"/>
                  </a:lnTo>
                  <a:lnTo>
                    <a:pt x="302378" y="234867"/>
                  </a:lnTo>
                  <a:lnTo>
                    <a:pt x="299301" y="261963"/>
                  </a:lnTo>
                  <a:lnTo>
                    <a:pt x="289478" y="296972"/>
                  </a:lnTo>
                  <a:lnTo>
                    <a:pt x="277071" y="333059"/>
                  </a:lnTo>
                  <a:lnTo>
                    <a:pt x="266670" y="370905"/>
                  </a:lnTo>
                  <a:lnTo>
                    <a:pt x="266497" y="371813"/>
                  </a:lnTo>
                  <a:lnTo>
                    <a:pt x="266400" y="364234"/>
                  </a:lnTo>
                  <a:lnTo>
                    <a:pt x="270416" y="351264"/>
                  </a:lnTo>
                  <a:lnTo>
                    <a:pt x="290087" y="313889"/>
                  </a:lnTo>
                  <a:lnTo>
                    <a:pt x="306974" y="281783"/>
                  </a:lnTo>
                  <a:lnTo>
                    <a:pt x="325806" y="250822"/>
                  </a:lnTo>
                  <a:lnTo>
                    <a:pt x="347340" y="214065"/>
                  </a:lnTo>
                  <a:lnTo>
                    <a:pt x="376773" y="179138"/>
                  </a:lnTo>
                  <a:lnTo>
                    <a:pt x="380608" y="175026"/>
                  </a:lnTo>
                  <a:lnTo>
                    <a:pt x="389385" y="170455"/>
                  </a:lnTo>
                  <a:lnTo>
                    <a:pt x="413297" y="167013"/>
                  </a:lnTo>
                  <a:lnTo>
                    <a:pt x="415118" y="168635"/>
                  </a:lnTo>
                  <a:lnTo>
                    <a:pt x="423676" y="193653"/>
                  </a:lnTo>
                  <a:lnTo>
                    <a:pt x="426023" y="228286"/>
                  </a:lnTo>
                  <a:lnTo>
                    <a:pt x="427155" y="259190"/>
                  </a:lnTo>
                  <a:lnTo>
                    <a:pt x="432396" y="294772"/>
                  </a:lnTo>
                  <a:lnTo>
                    <a:pt x="435781" y="316477"/>
                  </a:lnTo>
                  <a:lnTo>
                    <a:pt x="444511" y="338982"/>
                  </a:lnTo>
                  <a:lnTo>
                    <a:pt x="453911" y="347183"/>
                  </a:lnTo>
                  <a:lnTo>
                    <a:pt x="472551" y="359346"/>
                  </a:lnTo>
                  <a:lnTo>
                    <a:pt x="477480" y="360357"/>
                  </a:lnTo>
                  <a:lnTo>
                    <a:pt x="502578" y="35729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SMARTInkShape-410"/>
            <p:cNvSpPr/>
            <p:nvPr/>
          </p:nvSpPr>
          <p:spPr>
            <a:xfrm>
              <a:off x="2827019" y="5959296"/>
              <a:ext cx="242192" cy="226993"/>
            </a:xfrm>
            <a:custGeom>
              <a:avLst/>
              <a:gdLst/>
              <a:ahLst/>
              <a:cxnLst/>
              <a:rect l="0" t="0" r="0" b="0"/>
              <a:pathLst>
                <a:path w="242192" h="226993">
                  <a:moveTo>
                    <a:pt x="0" y="75743"/>
                  </a:moveTo>
                  <a:lnTo>
                    <a:pt x="847" y="41694"/>
                  </a:lnTo>
                  <a:lnTo>
                    <a:pt x="4045" y="32106"/>
                  </a:lnTo>
                  <a:lnTo>
                    <a:pt x="10547" y="24458"/>
                  </a:lnTo>
                  <a:lnTo>
                    <a:pt x="28518" y="12649"/>
                  </a:lnTo>
                  <a:lnTo>
                    <a:pt x="54458" y="3010"/>
                  </a:lnTo>
                  <a:lnTo>
                    <a:pt x="91588" y="0"/>
                  </a:lnTo>
                  <a:lnTo>
                    <a:pt x="129560" y="7893"/>
                  </a:lnTo>
                  <a:lnTo>
                    <a:pt x="167643" y="20807"/>
                  </a:lnTo>
                  <a:lnTo>
                    <a:pt x="201696" y="43182"/>
                  </a:lnTo>
                  <a:lnTo>
                    <a:pt x="222377" y="69218"/>
                  </a:lnTo>
                  <a:lnTo>
                    <a:pt x="238275" y="106367"/>
                  </a:lnTo>
                  <a:lnTo>
                    <a:pt x="242191" y="125081"/>
                  </a:lnTo>
                  <a:lnTo>
                    <a:pt x="239307" y="145395"/>
                  </a:lnTo>
                  <a:lnTo>
                    <a:pt x="233090" y="163456"/>
                  </a:lnTo>
                  <a:lnTo>
                    <a:pt x="212614" y="189887"/>
                  </a:lnTo>
                  <a:lnTo>
                    <a:pt x="202022" y="199287"/>
                  </a:lnTo>
                  <a:lnTo>
                    <a:pt x="167151" y="214988"/>
                  </a:lnTo>
                  <a:lnTo>
                    <a:pt x="135507" y="225826"/>
                  </a:lnTo>
                  <a:lnTo>
                    <a:pt x="98843" y="226992"/>
                  </a:lnTo>
                  <a:lnTo>
                    <a:pt x="64977" y="221543"/>
                  </a:lnTo>
                  <a:lnTo>
                    <a:pt x="56255" y="218718"/>
                  </a:lnTo>
                  <a:lnTo>
                    <a:pt x="46584" y="214627"/>
                  </a:lnTo>
                  <a:lnTo>
                    <a:pt x="41024" y="212823"/>
                  </a:lnTo>
                  <a:lnTo>
                    <a:pt x="30481" y="205284"/>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SMARTInkShape-411"/>
            <p:cNvSpPr/>
            <p:nvPr/>
          </p:nvSpPr>
          <p:spPr>
            <a:xfrm>
              <a:off x="3156734" y="6043009"/>
              <a:ext cx="302747" cy="182531"/>
            </a:xfrm>
            <a:custGeom>
              <a:avLst/>
              <a:gdLst/>
              <a:ahLst/>
              <a:cxnLst/>
              <a:rect l="0" t="0" r="0" b="0"/>
              <a:pathLst>
                <a:path w="302747" h="182531">
                  <a:moveTo>
                    <a:pt x="180825" y="22510"/>
                  </a:moveTo>
                  <a:lnTo>
                    <a:pt x="176780" y="22510"/>
                  </a:lnTo>
                  <a:lnTo>
                    <a:pt x="175589" y="21664"/>
                  </a:lnTo>
                  <a:lnTo>
                    <a:pt x="174794" y="20253"/>
                  </a:lnTo>
                  <a:lnTo>
                    <a:pt x="174265" y="18465"/>
                  </a:lnTo>
                  <a:lnTo>
                    <a:pt x="169474" y="11905"/>
                  </a:lnTo>
                  <a:lnTo>
                    <a:pt x="165056" y="9330"/>
                  </a:lnTo>
                  <a:lnTo>
                    <a:pt x="160270" y="7339"/>
                  </a:lnTo>
                  <a:lnTo>
                    <a:pt x="155321" y="3632"/>
                  </a:lnTo>
                  <a:lnTo>
                    <a:pt x="148041" y="1420"/>
                  </a:lnTo>
                  <a:lnTo>
                    <a:pt x="129570" y="0"/>
                  </a:lnTo>
                  <a:lnTo>
                    <a:pt x="95460" y="10287"/>
                  </a:lnTo>
                  <a:lnTo>
                    <a:pt x="67067" y="20911"/>
                  </a:lnTo>
                  <a:lnTo>
                    <a:pt x="34946" y="47334"/>
                  </a:lnTo>
                  <a:lnTo>
                    <a:pt x="4880" y="80657"/>
                  </a:lnTo>
                  <a:lnTo>
                    <a:pt x="0" y="100135"/>
                  </a:lnTo>
                  <a:lnTo>
                    <a:pt x="1116" y="112326"/>
                  </a:lnTo>
                  <a:lnTo>
                    <a:pt x="5281" y="123389"/>
                  </a:lnTo>
                  <a:lnTo>
                    <a:pt x="12777" y="133950"/>
                  </a:lnTo>
                  <a:lnTo>
                    <a:pt x="30562" y="145370"/>
                  </a:lnTo>
                  <a:lnTo>
                    <a:pt x="53244" y="155968"/>
                  </a:lnTo>
                  <a:lnTo>
                    <a:pt x="83194" y="159183"/>
                  </a:lnTo>
                  <a:lnTo>
                    <a:pt x="101004" y="155481"/>
                  </a:lnTo>
                  <a:lnTo>
                    <a:pt x="117005" y="144977"/>
                  </a:lnTo>
                  <a:lnTo>
                    <a:pt x="136735" y="126257"/>
                  </a:lnTo>
                  <a:lnTo>
                    <a:pt x="149664" y="103995"/>
                  </a:lnTo>
                  <a:lnTo>
                    <a:pt x="165526" y="68694"/>
                  </a:lnTo>
                  <a:lnTo>
                    <a:pt x="169792" y="58277"/>
                  </a:lnTo>
                  <a:lnTo>
                    <a:pt x="172756" y="36743"/>
                  </a:lnTo>
                  <a:lnTo>
                    <a:pt x="170748" y="30812"/>
                  </a:lnTo>
                  <a:lnTo>
                    <a:pt x="166605" y="24150"/>
                  </a:lnTo>
                  <a:lnTo>
                    <a:pt x="166265" y="24450"/>
                  </a:lnTo>
                  <a:lnTo>
                    <a:pt x="165612" y="44510"/>
                  </a:lnTo>
                  <a:lnTo>
                    <a:pt x="171674" y="63482"/>
                  </a:lnTo>
                  <a:lnTo>
                    <a:pt x="191231" y="98896"/>
                  </a:lnTo>
                  <a:lnTo>
                    <a:pt x="214647" y="131524"/>
                  </a:lnTo>
                  <a:lnTo>
                    <a:pt x="249452" y="165020"/>
                  </a:lnTo>
                  <a:lnTo>
                    <a:pt x="269735" y="177002"/>
                  </a:lnTo>
                  <a:lnTo>
                    <a:pt x="289201" y="181438"/>
                  </a:lnTo>
                  <a:lnTo>
                    <a:pt x="302746" y="182530"/>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SMARTInkShape-412"/>
            <p:cNvSpPr/>
            <p:nvPr/>
          </p:nvSpPr>
          <p:spPr>
            <a:xfrm>
              <a:off x="3498502" y="6005843"/>
              <a:ext cx="181958" cy="222766"/>
            </a:xfrm>
            <a:custGeom>
              <a:avLst/>
              <a:gdLst/>
              <a:ahLst/>
              <a:cxnLst/>
              <a:rect l="0" t="0" r="0" b="0"/>
              <a:pathLst>
                <a:path w="181958" h="222766">
                  <a:moveTo>
                    <a:pt x="181957" y="44437"/>
                  </a:moveTo>
                  <a:lnTo>
                    <a:pt x="181957" y="26524"/>
                  </a:lnTo>
                  <a:lnTo>
                    <a:pt x="177912" y="14953"/>
                  </a:lnTo>
                  <a:lnTo>
                    <a:pt x="175874" y="12081"/>
                  </a:lnTo>
                  <a:lnTo>
                    <a:pt x="171352" y="8889"/>
                  </a:lnTo>
                  <a:lnTo>
                    <a:pt x="154619" y="1604"/>
                  </a:lnTo>
                  <a:lnTo>
                    <a:pt x="141867" y="0"/>
                  </a:lnTo>
                  <a:lnTo>
                    <a:pt x="104523" y="5390"/>
                  </a:lnTo>
                  <a:lnTo>
                    <a:pt x="82532" y="14146"/>
                  </a:lnTo>
                  <a:lnTo>
                    <a:pt x="50780" y="39434"/>
                  </a:lnTo>
                  <a:lnTo>
                    <a:pt x="14843" y="76735"/>
                  </a:lnTo>
                  <a:lnTo>
                    <a:pt x="6084" y="90965"/>
                  </a:lnTo>
                  <a:lnTo>
                    <a:pt x="461" y="120796"/>
                  </a:lnTo>
                  <a:lnTo>
                    <a:pt x="0" y="128363"/>
                  </a:lnTo>
                  <a:lnTo>
                    <a:pt x="4003" y="141286"/>
                  </a:lnTo>
                  <a:lnTo>
                    <a:pt x="25973" y="173842"/>
                  </a:lnTo>
                  <a:lnTo>
                    <a:pt x="60569" y="201564"/>
                  </a:lnTo>
                  <a:lnTo>
                    <a:pt x="98207" y="218981"/>
                  </a:lnTo>
                  <a:lnTo>
                    <a:pt x="113408" y="222765"/>
                  </a:lnTo>
                  <a:lnTo>
                    <a:pt x="147436" y="220268"/>
                  </a:lnTo>
                  <a:lnTo>
                    <a:pt x="174338" y="212076"/>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SMARTInkShape-413"/>
            <p:cNvSpPr/>
            <p:nvPr/>
          </p:nvSpPr>
          <p:spPr>
            <a:xfrm>
              <a:off x="3754434" y="5997490"/>
              <a:ext cx="253686" cy="265406"/>
            </a:xfrm>
            <a:custGeom>
              <a:avLst/>
              <a:gdLst/>
              <a:ahLst/>
              <a:cxnLst/>
              <a:rect l="0" t="0" r="0" b="0"/>
              <a:pathLst>
                <a:path w="253686" h="265406">
                  <a:moveTo>
                    <a:pt x="25085" y="98510"/>
                  </a:moveTo>
                  <a:lnTo>
                    <a:pt x="25085" y="102555"/>
                  </a:lnTo>
                  <a:lnTo>
                    <a:pt x="27343" y="106799"/>
                  </a:lnTo>
                  <a:lnTo>
                    <a:pt x="29131" y="109115"/>
                  </a:lnTo>
                  <a:lnTo>
                    <a:pt x="33375" y="111690"/>
                  </a:lnTo>
                  <a:lnTo>
                    <a:pt x="38083" y="113681"/>
                  </a:lnTo>
                  <a:lnTo>
                    <a:pt x="42997" y="117388"/>
                  </a:lnTo>
                  <a:lnTo>
                    <a:pt x="50262" y="119600"/>
                  </a:lnTo>
                  <a:lnTo>
                    <a:pt x="83641" y="121265"/>
                  </a:lnTo>
                  <a:lnTo>
                    <a:pt x="109089" y="120502"/>
                  </a:lnTo>
                  <a:lnTo>
                    <a:pt x="140580" y="110761"/>
                  </a:lnTo>
                  <a:lnTo>
                    <a:pt x="164018" y="94877"/>
                  </a:lnTo>
                  <a:lnTo>
                    <a:pt x="182696" y="75433"/>
                  </a:lnTo>
                  <a:lnTo>
                    <a:pt x="202744" y="40077"/>
                  </a:lnTo>
                  <a:lnTo>
                    <a:pt x="203638" y="35847"/>
                  </a:lnTo>
                  <a:lnTo>
                    <a:pt x="203387" y="32182"/>
                  </a:lnTo>
                  <a:lnTo>
                    <a:pt x="201247" y="20719"/>
                  </a:lnTo>
                  <a:lnTo>
                    <a:pt x="200947" y="16169"/>
                  </a:lnTo>
                  <a:lnTo>
                    <a:pt x="199053" y="12289"/>
                  </a:lnTo>
                  <a:lnTo>
                    <a:pt x="192433" y="5721"/>
                  </a:lnTo>
                  <a:lnTo>
                    <a:pt x="186104" y="2237"/>
                  </a:lnTo>
                  <a:lnTo>
                    <a:pt x="175524" y="275"/>
                  </a:lnTo>
                  <a:lnTo>
                    <a:pt x="171098" y="0"/>
                  </a:lnTo>
                  <a:lnTo>
                    <a:pt x="152733" y="7703"/>
                  </a:lnTo>
                  <a:lnTo>
                    <a:pt x="116277" y="30347"/>
                  </a:lnTo>
                  <a:lnTo>
                    <a:pt x="81951" y="58422"/>
                  </a:lnTo>
                  <a:lnTo>
                    <a:pt x="48642" y="90497"/>
                  </a:lnTo>
                  <a:lnTo>
                    <a:pt x="19861" y="123550"/>
                  </a:lnTo>
                  <a:lnTo>
                    <a:pt x="1664" y="158395"/>
                  </a:lnTo>
                  <a:lnTo>
                    <a:pt x="0" y="171974"/>
                  </a:lnTo>
                  <a:lnTo>
                    <a:pt x="8016" y="205832"/>
                  </a:lnTo>
                  <a:lnTo>
                    <a:pt x="12701" y="220715"/>
                  </a:lnTo>
                  <a:lnTo>
                    <a:pt x="22121" y="233539"/>
                  </a:lnTo>
                  <a:lnTo>
                    <a:pt x="35621" y="244036"/>
                  </a:lnTo>
                  <a:lnTo>
                    <a:pt x="71883" y="257673"/>
                  </a:lnTo>
                  <a:lnTo>
                    <a:pt x="103863" y="263638"/>
                  </a:lnTo>
                  <a:lnTo>
                    <a:pt x="137891" y="265405"/>
                  </a:lnTo>
                  <a:lnTo>
                    <a:pt x="169423" y="263671"/>
                  </a:lnTo>
                  <a:lnTo>
                    <a:pt x="197956" y="255537"/>
                  </a:lnTo>
                  <a:lnTo>
                    <a:pt x="232047" y="237972"/>
                  </a:lnTo>
                  <a:lnTo>
                    <a:pt x="253685" y="220429"/>
                  </a:lnTo>
                </a:path>
              </a:pathLst>
            </a:custGeom>
            <a:ln w="19050">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Concourse.thmx</Template>
  <TotalTime>3570</TotalTime>
  <Words>1727</Words>
  <Application>Microsoft Office PowerPoint</Application>
  <PresentationFormat>On-screen Show (4:3)</PresentationFormat>
  <Paragraphs>273</Paragraphs>
  <Slides>41</Slides>
  <Notes>0</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41</vt:i4>
      </vt:variant>
    </vt:vector>
  </HeadingPairs>
  <TitlesOfParts>
    <vt:vector size="43" baseType="lpstr">
      <vt:lpstr>Concourse</vt:lpstr>
      <vt:lpstr>DIFINO:Laboratory%20Skills%20Guided%20Notes.docx!OLE_LINK1</vt:lpstr>
      <vt:lpstr>Laboratory Skills and Scientific Inquiry and Skills</vt:lpstr>
      <vt:lpstr>Biology </vt:lpstr>
      <vt:lpstr>Metric System</vt:lpstr>
      <vt:lpstr>Slide 4</vt:lpstr>
      <vt:lpstr>Conversions</vt:lpstr>
      <vt:lpstr>Tools</vt:lpstr>
      <vt:lpstr>Tools</vt:lpstr>
      <vt:lpstr>Tools</vt:lpstr>
      <vt:lpstr>Tools</vt:lpstr>
      <vt:lpstr>Dichotomous Keys</vt:lpstr>
      <vt:lpstr>Dichotomous key</vt:lpstr>
      <vt:lpstr>Create your own Dichotomous Key</vt:lpstr>
      <vt:lpstr>Electrophoresis</vt:lpstr>
      <vt:lpstr>Chromatography</vt:lpstr>
      <vt:lpstr>Stains and Indicators</vt:lpstr>
      <vt:lpstr>Observing Plant and Animal Specimens</vt:lpstr>
      <vt:lpstr>Dissection and Preserved Specimens</vt:lpstr>
      <vt:lpstr>Dissection Equipment</vt:lpstr>
      <vt:lpstr>Scientific Inquiry </vt:lpstr>
      <vt:lpstr>Observe and Infer </vt:lpstr>
      <vt:lpstr>Scientific Method</vt:lpstr>
      <vt:lpstr>Scientific Method</vt:lpstr>
      <vt:lpstr>Scientific Method </vt:lpstr>
      <vt:lpstr>Scientific Method </vt:lpstr>
      <vt:lpstr>Collecting and Organizing Data</vt:lpstr>
      <vt:lpstr>Scientific Method</vt:lpstr>
      <vt:lpstr>Graphing</vt:lpstr>
      <vt:lpstr>Line Graph Example</vt:lpstr>
      <vt:lpstr>Pie Chart</vt:lpstr>
      <vt:lpstr>Bar Graph or Histogram</vt:lpstr>
      <vt:lpstr>Laboratory Safety</vt:lpstr>
      <vt:lpstr>Safety guidelines</vt:lpstr>
      <vt:lpstr>Safety Guidelines</vt:lpstr>
      <vt:lpstr>Microscope Skills</vt:lpstr>
      <vt:lpstr>Parts of the Microscope</vt:lpstr>
      <vt:lpstr>Using Microscopes </vt:lpstr>
      <vt:lpstr>Slide 37</vt:lpstr>
      <vt:lpstr>Directions for use</vt:lpstr>
      <vt:lpstr>Identifying and Comparing Cell Parts</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Laboratory Skills</dc:title>
  <dc:creator>Jessica O'Mara</dc:creator>
  <cp:lastModifiedBy>Windows User</cp:lastModifiedBy>
  <cp:revision>33</cp:revision>
  <dcterms:created xsi:type="dcterms:W3CDTF">2014-09-07T23:43:28Z</dcterms:created>
  <dcterms:modified xsi:type="dcterms:W3CDTF">2015-09-16T15:23:52Z</dcterms:modified>
</cp:coreProperties>
</file>